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jpg" ContentType="image/jpg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905" y="183256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0119" y="117585"/>
            <a:ext cx="1665351" cy="5805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84881" y="120444"/>
            <a:ext cx="1360551" cy="47428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5375" y="3024185"/>
            <a:ext cx="5953249" cy="1186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7F7F7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57982" y="2222189"/>
            <a:ext cx="4006215" cy="2245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399534" y="4907045"/>
            <a:ext cx="2608579" cy="159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jpg"/><Relationship Id="rId5" Type="http://schemas.openxmlformats.org/officeDocument/2006/relationships/image" Target="../media/image44.jpg"/><Relationship Id="rId6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39.png"/><Relationship Id="rId4" Type="http://schemas.openxmlformats.org/officeDocument/2006/relationships/image" Target="../media/image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39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9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9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47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Relationship Id="rId16" Type="http://schemas.openxmlformats.org/officeDocument/2006/relationships/image" Target="../media/image79.png"/><Relationship Id="rId17" Type="http://schemas.openxmlformats.org/officeDocument/2006/relationships/image" Target="../media/image80.png"/><Relationship Id="rId18" Type="http://schemas.openxmlformats.org/officeDocument/2006/relationships/image" Target="../media/image81.png"/><Relationship Id="rId19" Type="http://schemas.openxmlformats.org/officeDocument/2006/relationships/image" Target="../media/image9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39.png"/><Relationship Id="rId4" Type="http://schemas.openxmlformats.org/officeDocument/2006/relationships/image" Target="../media/image67.png"/><Relationship Id="rId5" Type="http://schemas.openxmlformats.org/officeDocument/2006/relationships/image" Target="../media/image69.png"/><Relationship Id="rId6" Type="http://schemas.openxmlformats.org/officeDocument/2006/relationships/image" Target="../media/image82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9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87.png"/><Relationship Id="rId4" Type="http://schemas.openxmlformats.org/officeDocument/2006/relationships/image" Target="../media/image69.png"/><Relationship Id="rId5" Type="http://schemas.openxmlformats.org/officeDocument/2006/relationships/image" Target="../media/image88.png"/><Relationship Id="rId6" Type="http://schemas.openxmlformats.org/officeDocument/2006/relationships/image" Target="../media/image82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89.png"/><Relationship Id="rId10" Type="http://schemas.openxmlformats.org/officeDocument/2006/relationships/image" Target="../media/image75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86.png"/><Relationship Id="rId15" Type="http://schemas.openxmlformats.org/officeDocument/2006/relationships/image" Target="../media/image79.png"/><Relationship Id="rId16" Type="http://schemas.openxmlformats.org/officeDocument/2006/relationships/image" Target="../media/image93.png"/><Relationship Id="rId17" Type="http://schemas.openxmlformats.org/officeDocument/2006/relationships/image" Target="../media/image81.png"/><Relationship Id="rId18" Type="http://schemas.openxmlformats.org/officeDocument/2006/relationships/image" Target="../media/image9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94.png"/><Relationship Id="rId4" Type="http://schemas.openxmlformats.org/officeDocument/2006/relationships/image" Target="../media/image69.png"/><Relationship Id="rId5" Type="http://schemas.openxmlformats.org/officeDocument/2006/relationships/image" Target="../media/image82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89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76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99.png"/><Relationship Id="rId19" Type="http://schemas.openxmlformats.org/officeDocument/2006/relationships/image" Target="../media/image9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100.png"/><Relationship Id="rId4" Type="http://schemas.openxmlformats.org/officeDocument/2006/relationships/image" Target="../media/image82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89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Relationship Id="rId13" Type="http://schemas.openxmlformats.org/officeDocument/2006/relationships/image" Target="../media/image98.png"/><Relationship Id="rId14" Type="http://schemas.openxmlformats.org/officeDocument/2006/relationships/image" Target="../media/image93.png"/><Relationship Id="rId15" Type="http://schemas.openxmlformats.org/officeDocument/2006/relationships/image" Target="../media/image66.png"/><Relationship Id="rId16" Type="http://schemas.openxmlformats.org/officeDocument/2006/relationships/image" Target="../media/image69.png"/><Relationship Id="rId17" Type="http://schemas.openxmlformats.org/officeDocument/2006/relationships/image" Target="../media/image103.png"/><Relationship Id="rId18" Type="http://schemas.openxmlformats.org/officeDocument/2006/relationships/image" Target="../media/image81.png"/><Relationship Id="rId19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104.png"/><Relationship Id="rId4" Type="http://schemas.openxmlformats.org/officeDocument/2006/relationships/image" Target="../media/image82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89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105.png"/><Relationship Id="rId13" Type="http://schemas.openxmlformats.org/officeDocument/2006/relationships/image" Target="../media/image96.png"/><Relationship Id="rId14" Type="http://schemas.openxmlformats.org/officeDocument/2006/relationships/image" Target="../media/image93.png"/><Relationship Id="rId15" Type="http://schemas.openxmlformats.org/officeDocument/2006/relationships/image" Target="../media/image66.png"/><Relationship Id="rId16" Type="http://schemas.openxmlformats.org/officeDocument/2006/relationships/image" Target="../media/image69.png"/><Relationship Id="rId17" Type="http://schemas.openxmlformats.org/officeDocument/2006/relationships/image" Target="../media/image81.png"/><Relationship Id="rId18" Type="http://schemas.openxmlformats.org/officeDocument/2006/relationships/image" Target="../media/image106.png"/><Relationship Id="rId19" Type="http://schemas.openxmlformats.org/officeDocument/2006/relationships/image" Target="../media/image9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9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9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12.png"/><Relationship Id="rId4" Type="http://schemas.openxmlformats.org/officeDocument/2006/relationships/image" Target="../media/image9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9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5.png"/><Relationship Id="rId4" Type="http://schemas.openxmlformats.org/officeDocument/2006/relationships/image" Target="../media/image9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9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3" Type="http://schemas.openxmlformats.org/officeDocument/2006/relationships/image" Target="../media/image118.png"/><Relationship Id="rId4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9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9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9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9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hyperlink" Target="https://hub.docker.com/" TargetMode="External"/><Relationship Id="rId5" Type="http://schemas.openxmlformats.org/officeDocument/2006/relationships/image" Target="../media/image9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9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4.png"/><Relationship Id="rId3" Type="http://schemas.openxmlformats.org/officeDocument/2006/relationships/image" Target="../media/image9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Relationship Id="rId3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9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png"/><Relationship Id="rId3" Type="http://schemas.openxmlformats.org/officeDocument/2006/relationships/image" Target="../media/image9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.png"/><Relationship Id="rId3" Type="http://schemas.openxmlformats.org/officeDocument/2006/relationships/image" Target="../media/image9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9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Relationship Id="rId3" Type="http://schemas.openxmlformats.org/officeDocument/2006/relationships/image" Target="../media/image9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png"/><Relationship Id="rId3" Type="http://schemas.openxmlformats.org/officeDocument/2006/relationships/image" Target="../media/image9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9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png"/><Relationship Id="rId3" Type="http://schemas.openxmlformats.org/officeDocument/2006/relationships/image" Target="../media/image28.png"/><Relationship Id="rId4" Type="http://schemas.openxmlformats.org/officeDocument/2006/relationships/image" Target="../media/image146.png"/><Relationship Id="rId5" Type="http://schemas.openxmlformats.org/officeDocument/2006/relationships/image" Target="../media/image9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7" Type="http://schemas.openxmlformats.org/officeDocument/2006/relationships/image" Target="../media/image14.png"/><Relationship Id="rId8" Type="http://schemas.openxmlformats.org/officeDocument/2006/relationships/image" Target="../media/image21.png"/><Relationship Id="rId9" Type="http://schemas.openxmlformats.org/officeDocument/2006/relationships/image" Target="../media/image16.png"/><Relationship Id="rId10" Type="http://schemas.openxmlformats.org/officeDocument/2006/relationships/image" Target="../media/image9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06.png"/><Relationship Id="rId4" Type="http://schemas.openxmlformats.org/officeDocument/2006/relationships/image" Target="../media/image47.png"/><Relationship Id="rId5" Type="http://schemas.openxmlformats.org/officeDocument/2006/relationships/image" Target="../media/image9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148.png"/><Relationship Id="rId4" Type="http://schemas.openxmlformats.org/officeDocument/2006/relationships/image" Target="../media/image9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149.png"/><Relationship Id="rId4" Type="http://schemas.openxmlformats.org/officeDocument/2006/relationships/image" Target="../media/image9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150.png"/><Relationship Id="rId4" Type="http://schemas.openxmlformats.org/officeDocument/2006/relationships/image" Target="../media/image9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150.png"/><Relationship Id="rId4" Type="http://schemas.openxmlformats.org/officeDocument/2006/relationships/image" Target="../media/image9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151.png"/><Relationship Id="rId4" Type="http://schemas.openxmlformats.org/officeDocument/2006/relationships/image" Target="../media/image9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151.png"/><Relationship Id="rId4" Type="http://schemas.openxmlformats.org/officeDocument/2006/relationships/image" Target="../media/image9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9.pn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9.pn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9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5.png"/><Relationship Id="rId3" Type="http://schemas.openxmlformats.org/officeDocument/2006/relationships/image" Target="../media/image9.pn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png"/><Relationship Id="rId3" Type="http://schemas.openxmlformats.org/officeDocument/2006/relationships/image" Target="../media/image9.pn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9.pn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9.pn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9.pn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4.png"/><Relationship Id="rId6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Relationship Id="rId7" Type="http://schemas.openxmlformats.org/officeDocument/2006/relationships/image" Target="../media/image26.png"/><Relationship Id="rId8" Type="http://schemas.openxmlformats.org/officeDocument/2006/relationships/image" Target="../media/image9.pn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6" Type="http://schemas.openxmlformats.org/officeDocument/2006/relationships/image" Target="../media/image169.png"/><Relationship Id="rId7" Type="http://schemas.openxmlformats.org/officeDocument/2006/relationships/image" Target="../media/image170.png"/><Relationship Id="rId8" Type="http://schemas.openxmlformats.org/officeDocument/2006/relationships/image" Target="../media/image171.png"/><Relationship Id="rId9" Type="http://schemas.openxmlformats.org/officeDocument/2006/relationships/image" Target="../media/image172.png"/><Relationship Id="rId10" Type="http://schemas.openxmlformats.org/officeDocument/2006/relationships/image" Target="../media/image9.pn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0.png"/><Relationship Id="rId8" Type="http://schemas.openxmlformats.org/officeDocument/2006/relationships/image" Target="../media/image175.png"/><Relationship Id="rId9" Type="http://schemas.openxmlformats.org/officeDocument/2006/relationships/image" Target="../media/image172.png"/><Relationship Id="rId10" Type="http://schemas.openxmlformats.org/officeDocument/2006/relationships/image" Target="../media/image9.png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image" Target="../media/image180.png"/><Relationship Id="rId7" Type="http://schemas.openxmlformats.org/officeDocument/2006/relationships/image" Target="../media/image181.png"/><Relationship Id="rId8" Type="http://schemas.openxmlformats.org/officeDocument/2006/relationships/image" Target="../media/image182.png"/><Relationship Id="rId9" Type="http://schemas.openxmlformats.org/officeDocument/2006/relationships/image" Target="../media/image172.png"/><Relationship Id="rId10" Type="http://schemas.openxmlformats.org/officeDocument/2006/relationships/image" Target="../media/image9.png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image" Target="../media/image180.png"/><Relationship Id="rId7" Type="http://schemas.openxmlformats.org/officeDocument/2006/relationships/image" Target="../media/image183.png"/><Relationship Id="rId8" Type="http://schemas.openxmlformats.org/officeDocument/2006/relationships/image" Target="../media/image182.png"/><Relationship Id="rId9" Type="http://schemas.openxmlformats.org/officeDocument/2006/relationships/image" Target="../media/image172.png"/><Relationship Id="rId10" Type="http://schemas.openxmlformats.org/officeDocument/2006/relationships/image" Target="../media/image9.pn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4.png"/><Relationship Id="rId3" Type="http://schemas.openxmlformats.org/officeDocument/2006/relationships/image" Target="../media/image161.png"/><Relationship Id="rId4" Type="http://schemas.openxmlformats.org/officeDocument/2006/relationships/image" Target="../media/image185.png"/><Relationship Id="rId5" Type="http://schemas.openxmlformats.org/officeDocument/2006/relationships/image" Target="../media/image186.png"/><Relationship Id="rId6" Type="http://schemas.openxmlformats.org/officeDocument/2006/relationships/image" Target="../media/image9.png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4.png"/><Relationship Id="rId3" Type="http://schemas.openxmlformats.org/officeDocument/2006/relationships/image" Target="../media/image187.png"/><Relationship Id="rId4" Type="http://schemas.openxmlformats.org/officeDocument/2006/relationships/image" Target="../media/image185.png"/><Relationship Id="rId5" Type="http://schemas.openxmlformats.org/officeDocument/2006/relationships/image" Target="../media/image186.png"/><Relationship Id="rId6" Type="http://schemas.openxmlformats.org/officeDocument/2006/relationships/image" Target="../media/image9.png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4.png"/><Relationship Id="rId3" Type="http://schemas.openxmlformats.org/officeDocument/2006/relationships/image" Target="../media/image161.png"/><Relationship Id="rId4" Type="http://schemas.openxmlformats.org/officeDocument/2006/relationships/image" Target="../media/image185.png"/><Relationship Id="rId5" Type="http://schemas.openxmlformats.org/officeDocument/2006/relationships/image" Target="../media/image186.png"/><Relationship Id="rId6" Type="http://schemas.openxmlformats.org/officeDocument/2006/relationships/image" Target="../media/image9.png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4.png"/><Relationship Id="rId3" Type="http://schemas.openxmlformats.org/officeDocument/2006/relationships/image" Target="../media/image187.png"/><Relationship Id="rId4" Type="http://schemas.openxmlformats.org/officeDocument/2006/relationships/image" Target="../media/image185.png"/><Relationship Id="rId5" Type="http://schemas.openxmlformats.org/officeDocument/2006/relationships/image" Target="../media/image186.png"/><Relationship Id="rId6" Type="http://schemas.openxmlformats.org/officeDocument/2006/relationships/image" Target="../media/image9.png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8.png"/><Relationship Id="rId3" Type="http://schemas.openxmlformats.org/officeDocument/2006/relationships/image" Target="../media/image189.png"/><Relationship Id="rId4" Type="http://schemas.openxmlformats.org/officeDocument/2006/relationships/hyperlink" Target="mailto:support@intellipaat.com" TargetMode="External"/><Relationship Id="rId5" Type="http://schemas.openxmlformats.org/officeDocument/2006/relationships/image" Target="../media/image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715" y="511875"/>
            <a:ext cx="2351151" cy="8195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52450" y="2609850"/>
            <a:ext cx="3324225" cy="981075"/>
            <a:chOff x="552450" y="2609850"/>
            <a:chExt cx="3324225" cy="9810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450" y="2609850"/>
              <a:ext cx="3324225" cy="3619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200" y="2781300"/>
              <a:ext cx="1685925" cy="8096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9825" y="2781300"/>
              <a:ext cx="609600" cy="8096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9375" y="2781300"/>
              <a:ext cx="581025" cy="8096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6415" y="2492372"/>
            <a:ext cx="3332479" cy="84074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927735" marR="5080" indent="-915669">
              <a:lnSpc>
                <a:spcPts val="3080"/>
              </a:lnSpc>
              <a:spcBef>
                <a:spcPts val="415"/>
              </a:spcBef>
            </a:pPr>
            <a:r>
              <a:rPr dirty="0" sz="2750" spc="-105">
                <a:solidFill>
                  <a:srgbClr val="2F233B"/>
                </a:solidFill>
                <a:latin typeface="Trebuchet MS"/>
                <a:cs typeface="Trebuchet MS"/>
              </a:rPr>
              <a:t>Containerization</a:t>
            </a:r>
            <a:r>
              <a:rPr dirty="0" sz="2750" spc="140">
                <a:solidFill>
                  <a:srgbClr val="2F233B"/>
                </a:solidFill>
                <a:latin typeface="Trebuchet MS"/>
                <a:cs typeface="Trebuchet MS"/>
              </a:rPr>
              <a:t> </a:t>
            </a:r>
            <a:r>
              <a:rPr dirty="0" sz="2750" spc="-75">
                <a:solidFill>
                  <a:srgbClr val="2F233B"/>
                </a:solidFill>
                <a:latin typeface="Trebuchet MS"/>
                <a:cs typeface="Trebuchet MS"/>
              </a:rPr>
              <a:t>Using </a:t>
            </a:r>
            <a:r>
              <a:rPr dirty="0" sz="2750" spc="-815">
                <a:solidFill>
                  <a:srgbClr val="2F233B"/>
                </a:solidFill>
                <a:latin typeface="Trebuchet MS"/>
                <a:cs typeface="Trebuchet MS"/>
              </a:rPr>
              <a:t> </a:t>
            </a:r>
            <a:r>
              <a:rPr dirty="0" sz="2750" spc="5">
                <a:solidFill>
                  <a:srgbClr val="2F233B"/>
                </a:solidFill>
                <a:latin typeface="Trebuchet MS"/>
                <a:cs typeface="Trebuchet MS"/>
              </a:rPr>
              <a:t>Docker</a:t>
            </a:r>
            <a:r>
              <a:rPr dirty="0" sz="2750" spc="10">
                <a:solidFill>
                  <a:srgbClr val="2F233B"/>
                </a:solidFill>
                <a:latin typeface="Trebuchet MS"/>
                <a:cs typeface="Trebuchet MS"/>
              </a:rPr>
              <a:t> </a:t>
            </a:r>
            <a:r>
              <a:rPr dirty="0" sz="2750" spc="-114">
                <a:solidFill>
                  <a:srgbClr val="2F233B"/>
                </a:solidFill>
                <a:latin typeface="Trebuchet MS"/>
                <a:cs typeface="Trebuchet MS"/>
              </a:rPr>
              <a:t>-</a:t>
            </a:r>
            <a:r>
              <a:rPr dirty="0" sz="2750" spc="-85">
                <a:solidFill>
                  <a:srgbClr val="2F233B"/>
                </a:solidFill>
                <a:latin typeface="Trebuchet MS"/>
                <a:cs typeface="Trebuchet MS"/>
              </a:rPr>
              <a:t> </a:t>
            </a:r>
            <a:r>
              <a:rPr dirty="0" sz="2750" spc="-75">
                <a:solidFill>
                  <a:srgbClr val="2F233B"/>
                </a:solidFill>
                <a:latin typeface="Trebuchet MS"/>
                <a:cs typeface="Trebuchet MS"/>
              </a:rPr>
              <a:t>I</a:t>
            </a:r>
            <a:endParaRPr sz="275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4040" y="1630881"/>
              <a:ext cx="4223911" cy="26132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17" y="3115625"/>
            <a:ext cx="577850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What</a:t>
            </a:r>
            <a:r>
              <a:rPr dirty="0" spc="10"/>
              <a:t> </a:t>
            </a:r>
            <a:r>
              <a:rPr dirty="0" spc="-20"/>
              <a:t>is</a:t>
            </a:r>
            <a:r>
              <a:rPr dirty="0" spc="100"/>
              <a:t> </a:t>
            </a:r>
            <a:r>
              <a:rPr dirty="0"/>
              <a:t>Containerization?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2549" y="990584"/>
            <a:ext cx="7000875" cy="876300"/>
            <a:chOff x="1352549" y="990584"/>
            <a:chExt cx="7000875" cy="876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549" y="990584"/>
              <a:ext cx="7000859" cy="876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9063" y="1007882"/>
              <a:ext cx="6911340" cy="788035"/>
            </a:xfrm>
            <a:custGeom>
              <a:avLst/>
              <a:gdLst/>
              <a:ahLst/>
              <a:cxnLst/>
              <a:rect l="l" t="t" r="r" b="b"/>
              <a:pathLst>
                <a:path w="6911340" h="788035">
                  <a:moveTo>
                    <a:pt x="6780007" y="0"/>
                  </a:moveTo>
                  <a:lnTo>
                    <a:pt x="131313" y="0"/>
                  </a:lnTo>
                  <a:lnTo>
                    <a:pt x="80201" y="10319"/>
                  </a:lnTo>
                  <a:lnTo>
                    <a:pt x="38461" y="38461"/>
                  </a:lnTo>
                  <a:lnTo>
                    <a:pt x="10319" y="80200"/>
                  </a:lnTo>
                  <a:lnTo>
                    <a:pt x="0" y="131307"/>
                  </a:lnTo>
                  <a:lnTo>
                    <a:pt x="0" y="656569"/>
                  </a:lnTo>
                  <a:lnTo>
                    <a:pt x="10319" y="707682"/>
                  </a:lnTo>
                  <a:lnTo>
                    <a:pt x="38461" y="749430"/>
                  </a:lnTo>
                  <a:lnTo>
                    <a:pt x="80201" y="777583"/>
                  </a:lnTo>
                  <a:lnTo>
                    <a:pt x="131313" y="787907"/>
                  </a:lnTo>
                  <a:lnTo>
                    <a:pt x="6780007" y="787907"/>
                  </a:lnTo>
                  <a:lnTo>
                    <a:pt x="6831133" y="777583"/>
                  </a:lnTo>
                  <a:lnTo>
                    <a:pt x="6872880" y="749430"/>
                  </a:lnTo>
                  <a:lnTo>
                    <a:pt x="6901025" y="707682"/>
                  </a:lnTo>
                  <a:lnTo>
                    <a:pt x="6911345" y="656569"/>
                  </a:lnTo>
                  <a:lnTo>
                    <a:pt x="6911345" y="131307"/>
                  </a:lnTo>
                  <a:lnTo>
                    <a:pt x="6901025" y="80200"/>
                  </a:lnTo>
                  <a:lnTo>
                    <a:pt x="6872880" y="38461"/>
                  </a:lnTo>
                  <a:lnTo>
                    <a:pt x="6831133" y="10319"/>
                  </a:lnTo>
                  <a:lnTo>
                    <a:pt x="67800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69063" y="1007882"/>
              <a:ext cx="6911340" cy="788035"/>
            </a:xfrm>
            <a:custGeom>
              <a:avLst/>
              <a:gdLst/>
              <a:ahLst/>
              <a:cxnLst/>
              <a:rect l="l" t="t" r="r" b="b"/>
              <a:pathLst>
                <a:path w="6911340" h="788035">
                  <a:moveTo>
                    <a:pt x="0" y="131307"/>
                  </a:moveTo>
                  <a:lnTo>
                    <a:pt x="10319" y="80200"/>
                  </a:lnTo>
                  <a:lnTo>
                    <a:pt x="38461" y="38461"/>
                  </a:lnTo>
                  <a:lnTo>
                    <a:pt x="80201" y="10319"/>
                  </a:lnTo>
                  <a:lnTo>
                    <a:pt x="131313" y="0"/>
                  </a:lnTo>
                  <a:lnTo>
                    <a:pt x="6780007" y="0"/>
                  </a:lnTo>
                  <a:lnTo>
                    <a:pt x="6831133" y="10319"/>
                  </a:lnTo>
                  <a:lnTo>
                    <a:pt x="6872880" y="38461"/>
                  </a:lnTo>
                  <a:lnTo>
                    <a:pt x="6901025" y="80200"/>
                  </a:lnTo>
                  <a:lnTo>
                    <a:pt x="6911345" y="131307"/>
                  </a:lnTo>
                  <a:lnTo>
                    <a:pt x="6911345" y="656569"/>
                  </a:lnTo>
                  <a:lnTo>
                    <a:pt x="6901025" y="707682"/>
                  </a:lnTo>
                  <a:lnTo>
                    <a:pt x="6872880" y="749430"/>
                  </a:lnTo>
                  <a:lnTo>
                    <a:pt x="6831133" y="777583"/>
                  </a:lnTo>
                  <a:lnTo>
                    <a:pt x="6780007" y="787907"/>
                  </a:lnTo>
                  <a:lnTo>
                    <a:pt x="131313" y="787907"/>
                  </a:lnTo>
                  <a:lnTo>
                    <a:pt x="80201" y="777583"/>
                  </a:lnTo>
                  <a:lnTo>
                    <a:pt x="38461" y="749430"/>
                  </a:lnTo>
                  <a:lnTo>
                    <a:pt x="10319" y="707682"/>
                  </a:lnTo>
                  <a:lnTo>
                    <a:pt x="0" y="656569"/>
                  </a:lnTo>
                  <a:lnTo>
                    <a:pt x="0" y="131307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82587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What</a:t>
            </a:r>
            <a:r>
              <a:rPr dirty="0" sz="2750" spc="-3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dirty="0" sz="2750" spc="4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Containerization?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8697" y="1189034"/>
            <a:ext cx="6162675" cy="431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31750" marR="5080" indent="-19050">
              <a:lnSpc>
                <a:spcPts val="1580"/>
              </a:lnSpc>
              <a:spcBef>
                <a:spcPts val="185"/>
              </a:spcBef>
            </a:pPr>
            <a:r>
              <a:rPr dirty="0" sz="1350" spc="-5">
                <a:latin typeface="Calibri"/>
                <a:cs typeface="Calibri"/>
              </a:rPr>
              <a:t>Application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-5" b="1">
                <a:latin typeface="Calibri"/>
                <a:cs typeface="Calibri"/>
              </a:rPr>
              <a:t>containerization</a:t>
            </a:r>
            <a:r>
              <a:rPr dirty="0" sz="1350" spc="-75" b="1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an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OS-level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virtualization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method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used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deploy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run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distributed</a:t>
            </a:r>
            <a:r>
              <a:rPr dirty="0" sz="1350" spc="1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applications</a:t>
            </a:r>
            <a:r>
              <a:rPr dirty="0" sz="1350" spc="-5">
                <a:latin typeface="Calibri"/>
                <a:cs typeface="Calibri"/>
              </a:rPr>
              <a:t> without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launching</a:t>
            </a:r>
            <a:r>
              <a:rPr dirty="0" sz="1350" spc="12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an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entire</a:t>
            </a:r>
            <a:r>
              <a:rPr dirty="0" sz="1350" spc="8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virtual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machine</a:t>
            </a:r>
            <a:r>
              <a:rPr dirty="0" sz="1350" spc="8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(VM)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20">
                <a:latin typeface="Calibri"/>
                <a:cs typeface="Calibri"/>
              </a:rPr>
              <a:t>for</a:t>
            </a:r>
            <a:r>
              <a:rPr dirty="0" sz="1350" spc="-9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each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app.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7950" y="2209800"/>
            <a:ext cx="4076700" cy="2324100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657982" y="2222189"/>
          <a:ext cx="4006215" cy="224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0"/>
                <a:gridCol w="1327150"/>
                <a:gridCol w="1332864"/>
              </a:tblGrid>
              <a:tr h="4464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35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35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35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</a:tr>
              <a:tr h="446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35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Bins/Libs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1620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35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Bins/Libs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1620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35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Bins/Libs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1620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7F09"/>
                    </a:solidFill>
                  </a:tcPr>
                </a:tc>
              </a:tr>
              <a:tr h="446425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3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Container</a:t>
                      </a:r>
                      <a:r>
                        <a:rPr dirty="0" sz="135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Engine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1683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F477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6431">
                <a:tc gridSpan="3"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35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Operating</a:t>
                      </a:r>
                      <a:r>
                        <a:rPr dirty="0" sz="135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1811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6B9E2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6443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35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Hardware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11874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83B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2664332" y="3121484"/>
            <a:ext cx="3987165" cy="1339850"/>
            <a:chOff x="2664332" y="3121484"/>
            <a:chExt cx="3987165" cy="1339850"/>
          </a:xfrm>
        </p:grpSpPr>
        <p:sp>
          <p:nvSpPr>
            <p:cNvPr id="11" name="object 11"/>
            <p:cNvSpPr/>
            <p:nvPr/>
          </p:nvSpPr>
          <p:spPr>
            <a:xfrm>
              <a:off x="2664332" y="4014334"/>
              <a:ext cx="3987165" cy="447040"/>
            </a:xfrm>
            <a:custGeom>
              <a:avLst/>
              <a:gdLst/>
              <a:ahLst/>
              <a:cxnLst/>
              <a:rect l="l" t="t" r="r" b="b"/>
              <a:pathLst>
                <a:path w="3987165" h="447039">
                  <a:moveTo>
                    <a:pt x="3986905" y="0"/>
                  </a:moveTo>
                  <a:lnTo>
                    <a:pt x="0" y="0"/>
                  </a:lnTo>
                  <a:lnTo>
                    <a:pt x="0" y="446449"/>
                  </a:lnTo>
                  <a:lnTo>
                    <a:pt x="3986905" y="446449"/>
                  </a:lnTo>
                  <a:lnTo>
                    <a:pt x="3986905" y="0"/>
                  </a:lnTo>
                  <a:close/>
                </a:path>
              </a:pathLst>
            </a:custGeom>
            <a:solidFill>
              <a:srgbClr val="008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64332" y="3567885"/>
              <a:ext cx="3987165" cy="447040"/>
            </a:xfrm>
            <a:custGeom>
              <a:avLst/>
              <a:gdLst/>
              <a:ahLst/>
              <a:cxnLst/>
              <a:rect l="l" t="t" r="r" b="b"/>
              <a:pathLst>
                <a:path w="3987165" h="447039">
                  <a:moveTo>
                    <a:pt x="3986905" y="0"/>
                  </a:moveTo>
                  <a:lnTo>
                    <a:pt x="0" y="0"/>
                  </a:lnTo>
                  <a:lnTo>
                    <a:pt x="0" y="446461"/>
                  </a:lnTo>
                  <a:lnTo>
                    <a:pt x="3986905" y="446461"/>
                  </a:lnTo>
                  <a:lnTo>
                    <a:pt x="3986905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64332" y="3121484"/>
              <a:ext cx="3987165" cy="447040"/>
            </a:xfrm>
            <a:custGeom>
              <a:avLst/>
              <a:gdLst/>
              <a:ahLst/>
              <a:cxnLst/>
              <a:rect l="l" t="t" r="r" b="b"/>
              <a:pathLst>
                <a:path w="3987165" h="447039">
                  <a:moveTo>
                    <a:pt x="3986905" y="0"/>
                  </a:moveTo>
                  <a:lnTo>
                    <a:pt x="0" y="0"/>
                  </a:lnTo>
                  <a:lnTo>
                    <a:pt x="0" y="446449"/>
                  </a:lnTo>
                  <a:lnTo>
                    <a:pt x="3986905" y="446449"/>
                  </a:lnTo>
                  <a:lnTo>
                    <a:pt x="3986905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923925"/>
            <a:ext cx="7220584" cy="857250"/>
            <a:chOff x="990600" y="923925"/>
            <a:chExt cx="7220584" cy="857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923925"/>
              <a:ext cx="7219965" cy="85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9817" y="938265"/>
              <a:ext cx="7124700" cy="771525"/>
            </a:xfrm>
            <a:custGeom>
              <a:avLst/>
              <a:gdLst/>
              <a:ahLst/>
              <a:cxnLst/>
              <a:rect l="l" t="t" r="r" b="b"/>
              <a:pathLst>
                <a:path w="7124700" h="771525">
                  <a:moveTo>
                    <a:pt x="6995754" y="0"/>
                  </a:moveTo>
                  <a:lnTo>
                    <a:pt x="128549" y="0"/>
                  </a:lnTo>
                  <a:lnTo>
                    <a:pt x="78512" y="10100"/>
                  </a:lnTo>
                  <a:lnTo>
                    <a:pt x="37651" y="37646"/>
                  </a:lnTo>
                  <a:lnTo>
                    <a:pt x="10102" y="78502"/>
                  </a:lnTo>
                  <a:lnTo>
                    <a:pt x="0" y="128534"/>
                  </a:lnTo>
                  <a:lnTo>
                    <a:pt x="0" y="642762"/>
                  </a:lnTo>
                  <a:lnTo>
                    <a:pt x="10102" y="692788"/>
                  </a:lnTo>
                  <a:lnTo>
                    <a:pt x="37651" y="733634"/>
                  </a:lnTo>
                  <a:lnTo>
                    <a:pt x="78512" y="761169"/>
                  </a:lnTo>
                  <a:lnTo>
                    <a:pt x="128549" y="771265"/>
                  </a:lnTo>
                  <a:lnTo>
                    <a:pt x="6995754" y="771265"/>
                  </a:lnTo>
                  <a:lnTo>
                    <a:pt x="7045856" y="761169"/>
                  </a:lnTo>
                  <a:lnTo>
                    <a:pt x="7086748" y="733634"/>
                  </a:lnTo>
                  <a:lnTo>
                    <a:pt x="7114307" y="692788"/>
                  </a:lnTo>
                  <a:lnTo>
                    <a:pt x="7124410" y="642762"/>
                  </a:lnTo>
                  <a:lnTo>
                    <a:pt x="7124410" y="128534"/>
                  </a:lnTo>
                  <a:lnTo>
                    <a:pt x="7114307" y="78502"/>
                  </a:lnTo>
                  <a:lnTo>
                    <a:pt x="7086748" y="37646"/>
                  </a:lnTo>
                  <a:lnTo>
                    <a:pt x="7045856" y="10100"/>
                  </a:lnTo>
                  <a:lnTo>
                    <a:pt x="6995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09817" y="938265"/>
              <a:ext cx="7124700" cy="771525"/>
            </a:xfrm>
            <a:custGeom>
              <a:avLst/>
              <a:gdLst/>
              <a:ahLst/>
              <a:cxnLst/>
              <a:rect l="l" t="t" r="r" b="b"/>
              <a:pathLst>
                <a:path w="7124700" h="771525">
                  <a:moveTo>
                    <a:pt x="0" y="128534"/>
                  </a:moveTo>
                  <a:lnTo>
                    <a:pt x="10102" y="78502"/>
                  </a:lnTo>
                  <a:lnTo>
                    <a:pt x="37651" y="37646"/>
                  </a:lnTo>
                  <a:lnTo>
                    <a:pt x="78512" y="10100"/>
                  </a:lnTo>
                  <a:lnTo>
                    <a:pt x="128549" y="0"/>
                  </a:lnTo>
                  <a:lnTo>
                    <a:pt x="6995754" y="0"/>
                  </a:lnTo>
                  <a:lnTo>
                    <a:pt x="7045856" y="10100"/>
                  </a:lnTo>
                  <a:lnTo>
                    <a:pt x="7086748" y="37646"/>
                  </a:lnTo>
                  <a:lnTo>
                    <a:pt x="7114307" y="78502"/>
                  </a:lnTo>
                  <a:lnTo>
                    <a:pt x="7124410" y="128534"/>
                  </a:lnTo>
                  <a:lnTo>
                    <a:pt x="7124410" y="642762"/>
                  </a:lnTo>
                  <a:lnTo>
                    <a:pt x="7114307" y="692788"/>
                  </a:lnTo>
                  <a:lnTo>
                    <a:pt x="7086748" y="733634"/>
                  </a:lnTo>
                  <a:lnTo>
                    <a:pt x="7045856" y="761169"/>
                  </a:lnTo>
                  <a:lnTo>
                    <a:pt x="6995754" y="771265"/>
                  </a:lnTo>
                  <a:lnTo>
                    <a:pt x="128549" y="771265"/>
                  </a:lnTo>
                  <a:lnTo>
                    <a:pt x="78512" y="761169"/>
                  </a:lnTo>
                  <a:lnTo>
                    <a:pt x="37651" y="733634"/>
                  </a:lnTo>
                  <a:lnTo>
                    <a:pt x="10102" y="692788"/>
                  </a:lnTo>
                  <a:lnTo>
                    <a:pt x="0" y="642762"/>
                  </a:lnTo>
                  <a:lnTo>
                    <a:pt x="0" y="12853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9758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Problems</a:t>
            </a:r>
            <a:r>
              <a:rPr dirty="0" sz="2750" spc="-3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before</a:t>
            </a: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Containerization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6145" y="1082989"/>
            <a:ext cx="6237605" cy="4324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Developers</a:t>
            </a:r>
            <a:r>
              <a:rPr dirty="0" sz="1350" spc="-10">
                <a:latin typeface="Calibri"/>
                <a:cs typeface="Calibri"/>
              </a:rPr>
              <a:t> when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run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8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code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their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system,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it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would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run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perfectly.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But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same</a:t>
            </a:r>
            <a:r>
              <a:rPr dirty="0" sz="1350" spc="5">
                <a:latin typeface="Calibri"/>
                <a:cs typeface="Calibri"/>
              </a:rPr>
              <a:t> code</a:t>
            </a:r>
            <a:endParaRPr sz="1350">
              <a:latin typeface="Calibri"/>
              <a:cs typeface="Calibri"/>
            </a:endParaRPr>
          </a:p>
          <a:p>
            <a:pPr algn="ctr" marL="3810">
              <a:lnSpc>
                <a:spcPts val="1600"/>
              </a:lnSpc>
            </a:pPr>
            <a:r>
              <a:rPr dirty="0" sz="1350" spc="-5">
                <a:latin typeface="Calibri"/>
                <a:cs typeface="Calibri"/>
              </a:rPr>
              <a:t>would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not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run</a:t>
            </a:r>
            <a:r>
              <a:rPr dirty="0" sz="1350" spc="10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operations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team’s</a:t>
            </a:r>
            <a:r>
              <a:rPr dirty="0" sz="1350" spc="-10">
                <a:latin typeface="Calibri"/>
                <a:cs typeface="Calibri"/>
              </a:rPr>
              <a:t> system.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40574" y="2148419"/>
            <a:ext cx="2197735" cy="1630045"/>
            <a:chOff x="1640574" y="2148419"/>
            <a:chExt cx="2197735" cy="16300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0574" y="2921205"/>
              <a:ext cx="957764" cy="85694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62139" y="2154769"/>
              <a:ext cx="1470025" cy="811530"/>
            </a:xfrm>
            <a:custGeom>
              <a:avLst/>
              <a:gdLst/>
              <a:ahLst/>
              <a:cxnLst/>
              <a:rect l="l" t="t" r="r" b="b"/>
              <a:pathLst>
                <a:path w="1470025" h="811530">
                  <a:moveTo>
                    <a:pt x="723717" y="0"/>
                  </a:moveTo>
                  <a:lnTo>
                    <a:pt x="669774" y="1402"/>
                  </a:lnTo>
                  <a:lnTo>
                    <a:pt x="616321" y="4725"/>
                  </a:lnTo>
                  <a:lnTo>
                    <a:pt x="563581" y="9939"/>
                  </a:lnTo>
                  <a:lnTo>
                    <a:pt x="511779" y="17013"/>
                  </a:lnTo>
                  <a:lnTo>
                    <a:pt x="461135" y="25918"/>
                  </a:lnTo>
                  <a:lnTo>
                    <a:pt x="411874" y="36623"/>
                  </a:lnTo>
                  <a:lnTo>
                    <a:pt x="364218" y="49097"/>
                  </a:lnTo>
                  <a:lnTo>
                    <a:pt x="318391" y="63311"/>
                  </a:lnTo>
                  <a:lnTo>
                    <a:pt x="274614" y="79234"/>
                  </a:lnTo>
                  <a:lnTo>
                    <a:pt x="233111" y="96836"/>
                  </a:lnTo>
                  <a:lnTo>
                    <a:pt x="194105" y="116086"/>
                  </a:lnTo>
                  <a:lnTo>
                    <a:pt x="157819" y="136955"/>
                  </a:lnTo>
                  <a:lnTo>
                    <a:pt x="124476" y="159412"/>
                  </a:lnTo>
                  <a:lnTo>
                    <a:pt x="94298" y="183427"/>
                  </a:lnTo>
                  <a:lnTo>
                    <a:pt x="62436" y="214468"/>
                  </a:lnTo>
                  <a:lnTo>
                    <a:pt x="37191" y="246267"/>
                  </a:lnTo>
                  <a:lnTo>
                    <a:pt x="6090" y="311322"/>
                  </a:lnTo>
                  <a:lnTo>
                    <a:pt x="0" y="344166"/>
                  </a:lnTo>
                  <a:lnTo>
                    <a:pt x="61" y="376946"/>
                  </a:lnTo>
                  <a:lnTo>
                    <a:pt x="18174" y="441495"/>
                  </a:lnTo>
                  <a:lnTo>
                    <a:pt x="59497" y="503322"/>
                  </a:lnTo>
                  <a:lnTo>
                    <a:pt x="88570" y="532701"/>
                  </a:lnTo>
                  <a:lnTo>
                    <a:pt x="123096" y="560783"/>
                  </a:lnTo>
                  <a:lnTo>
                    <a:pt x="162959" y="587362"/>
                  </a:lnTo>
                  <a:lnTo>
                    <a:pt x="208041" y="612233"/>
                  </a:lnTo>
                  <a:lnTo>
                    <a:pt x="258226" y="635189"/>
                  </a:lnTo>
                  <a:lnTo>
                    <a:pt x="313398" y="656025"/>
                  </a:lnTo>
                  <a:lnTo>
                    <a:pt x="373440" y="674536"/>
                  </a:lnTo>
                  <a:lnTo>
                    <a:pt x="428435" y="811184"/>
                  </a:lnTo>
                  <a:lnTo>
                    <a:pt x="639759" y="717970"/>
                  </a:lnTo>
                  <a:lnTo>
                    <a:pt x="695400" y="720491"/>
                  </a:lnTo>
                  <a:lnTo>
                    <a:pt x="750692" y="720941"/>
                  </a:lnTo>
                  <a:lnTo>
                    <a:pt x="805436" y="719371"/>
                  </a:lnTo>
                  <a:lnTo>
                    <a:pt x="859429" y="715830"/>
                  </a:lnTo>
                  <a:lnTo>
                    <a:pt x="912470" y="710368"/>
                  </a:lnTo>
                  <a:lnTo>
                    <a:pt x="964358" y="703034"/>
                  </a:lnTo>
                  <a:lnTo>
                    <a:pt x="1014891" y="693877"/>
                  </a:lnTo>
                  <a:lnTo>
                    <a:pt x="1063867" y="682948"/>
                  </a:lnTo>
                  <a:lnTo>
                    <a:pt x="1111086" y="670295"/>
                  </a:lnTo>
                  <a:lnTo>
                    <a:pt x="1156345" y="655968"/>
                  </a:lnTo>
                  <a:lnTo>
                    <a:pt x="1199443" y="640017"/>
                  </a:lnTo>
                  <a:lnTo>
                    <a:pt x="1240179" y="622491"/>
                  </a:lnTo>
                  <a:lnTo>
                    <a:pt x="1278351" y="603439"/>
                  </a:lnTo>
                  <a:lnTo>
                    <a:pt x="1313758" y="582911"/>
                  </a:lnTo>
                  <a:lnTo>
                    <a:pt x="1346198" y="560957"/>
                  </a:lnTo>
                  <a:lnTo>
                    <a:pt x="1407351" y="506586"/>
                  </a:lnTo>
                  <a:lnTo>
                    <a:pt x="1432610" y="474786"/>
                  </a:lnTo>
                  <a:lnTo>
                    <a:pt x="1463728" y="409731"/>
                  </a:lnTo>
                  <a:lnTo>
                    <a:pt x="1469821" y="376888"/>
                  </a:lnTo>
                  <a:lnTo>
                    <a:pt x="1469760" y="344107"/>
                  </a:lnTo>
                  <a:lnTo>
                    <a:pt x="1451642" y="279559"/>
                  </a:lnTo>
                  <a:lnTo>
                    <a:pt x="1410308" y="217731"/>
                  </a:lnTo>
                  <a:lnTo>
                    <a:pt x="1381229" y="188352"/>
                  </a:lnTo>
                  <a:lnTo>
                    <a:pt x="1346696" y="160270"/>
                  </a:lnTo>
                  <a:lnTo>
                    <a:pt x="1306828" y="133691"/>
                  </a:lnTo>
                  <a:lnTo>
                    <a:pt x="1261740" y="108821"/>
                  </a:lnTo>
                  <a:lnTo>
                    <a:pt x="1211551" y="85864"/>
                  </a:lnTo>
                  <a:lnTo>
                    <a:pt x="1156377" y="65028"/>
                  </a:lnTo>
                  <a:lnTo>
                    <a:pt x="1096334" y="46517"/>
                  </a:lnTo>
                  <a:lnTo>
                    <a:pt x="1045198" y="33624"/>
                  </a:lnTo>
                  <a:lnTo>
                    <a:pt x="992992" y="22864"/>
                  </a:lnTo>
                  <a:lnTo>
                    <a:pt x="939939" y="14207"/>
                  </a:lnTo>
                  <a:lnTo>
                    <a:pt x="886262" y="7622"/>
                  </a:lnTo>
                  <a:lnTo>
                    <a:pt x="832184" y="3080"/>
                  </a:lnTo>
                  <a:lnTo>
                    <a:pt x="777928" y="549"/>
                  </a:lnTo>
                  <a:lnTo>
                    <a:pt x="723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62139" y="2154769"/>
              <a:ext cx="1470025" cy="811530"/>
            </a:xfrm>
            <a:custGeom>
              <a:avLst/>
              <a:gdLst/>
              <a:ahLst/>
              <a:cxnLst/>
              <a:rect l="l" t="t" r="r" b="b"/>
              <a:pathLst>
                <a:path w="1470025" h="811530">
                  <a:moveTo>
                    <a:pt x="428435" y="811184"/>
                  </a:moveTo>
                  <a:lnTo>
                    <a:pt x="373440" y="674536"/>
                  </a:lnTo>
                  <a:lnTo>
                    <a:pt x="313398" y="656025"/>
                  </a:lnTo>
                  <a:lnTo>
                    <a:pt x="258226" y="635189"/>
                  </a:lnTo>
                  <a:lnTo>
                    <a:pt x="208041" y="612233"/>
                  </a:lnTo>
                  <a:lnTo>
                    <a:pt x="162959" y="587362"/>
                  </a:lnTo>
                  <a:lnTo>
                    <a:pt x="123096" y="560783"/>
                  </a:lnTo>
                  <a:lnTo>
                    <a:pt x="88570" y="532701"/>
                  </a:lnTo>
                  <a:lnTo>
                    <a:pt x="59497" y="503322"/>
                  </a:lnTo>
                  <a:lnTo>
                    <a:pt x="35993" y="472851"/>
                  </a:lnTo>
                  <a:lnTo>
                    <a:pt x="6158" y="409458"/>
                  </a:lnTo>
                  <a:lnTo>
                    <a:pt x="0" y="344166"/>
                  </a:lnTo>
                  <a:lnTo>
                    <a:pt x="6090" y="311322"/>
                  </a:lnTo>
                  <a:lnTo>
                    <a:pt x="37191" y="246267"/>
                  </a:lnTo>
                  <a:lnTo>
                    <a:pt x="62436" y="214468"/>
                  </a:lnTo>
                  <a:lnTo>
                    <a:pt x="94298" y="183427"/>
                  </a:lnTo>
                  <a:lnTo>
                    <a:pt x="124476" y="159412"/>
                  </a:lnTo>
                  <a:lnTo>
                    <a:pt x="157819" y="136955"/>
                  </a:lnTo>
                  <a:lnTo>
                    <a:pt x="194105" y="116086"/>
                  </a:lnTo>
                  <a:lnTo>
                    <a:pt x="233111" y="96836"/>
                  </a:lnTo>
                  <a:lnTo>
                    <a:pt x="274614" y="79234"/>
                  </a:lnTo>
                  <a:lnTo>
                    <a:pt x="318391" y="63311"/>
                  </a:lnTo>
                  <a:lnTo>
                    <a:pt x="364218" y="49097"/>
                  </a:lnTo>
                  <a:lnTo>
                    <a:pt x="411874" y="36623"/>
                  </a:lnTo>
                  <a:lnTo>
                    <a:pt x="461135" y="25918"/>
                  </a:lnTo>
                  <a:lnTo>
                    <a:pt x="511779" y="17013"/>
                  </a:lnTo>
                  <a:lnTo>
                    <a:pt x="563581" y="9939"/>
                  </a:lnTo>
                  <a:lnTo>
                    <a:pt x="616321" y="4725"/>
                  </a:lnTo>
                  <a:lnTo>
                    <a:pt x="669774" y="1402"/>
                  </a:lnTo>
                  <a:lnTo>
                    <a:pt x="723717" y="0"/>
                  </a:lnTo>
                  <a:lnTo>
                    <a:pt x="777928" y="549"/>
                  </a:lnTo>
                  <a:lnTo>
                    <a:pt x="832184" y="3080"/>
                  </a:lnTo>
                  <a:lnTo>
                    <a:pt x="886262" y="7622"/>
                  </a:lnTo>
                  <a:lnTo>
                    <a:pt x="939939" y="14207"/>
                  </a:lnTo>
                  <a:lnTo>
                    <a:pt x="992992" y="22864"/>
                  </a:lnTo>
                  <a:lnTo>
                    <a:pt x="1045198" y="33624"/>
                  </a:lnTo>
                  <a:lnTo>
                    <a:pt x="1096334" y="46517"/>
                  </a:lnTo>
                  <a:lnTo>
                    <a:pt x="1156377" y="65028"/>
                  </a:lnTo>
                  <a:lnTo>
                    <a:pt x="1211551" y="85864"/>
                  </a:lnTo>
                  <a:lnTo>
                    <a:pt x="1261740" y="108821"/>
                  </a:lnTo>
                  <a:lnTo>
                    <a:pt x="1306828" y="133691"/>
                  </a:lnTo>
                  <a:lnTo>
                    <a:pt x="1346696" y="160270"/>
                  </a:lnTo>
                  <a:lnTo>
                    <a:pt x="1381229" y="188352"/>
                  </a:lnTo>
                  <a:lnTo>
                    <a:pt x="1410308" y="217731"/>
                  </a:lnTo>
                  <a:lnTo>
                    <a:pt x="1433818" y="248202"/>
                  </a:lnTo>
                  <a:lnTo>
                    <a:pt x="1463661" y="311596"/>
                  </a:lnTo>
                  <a:lnTo>
                    <a:pt x="1469821" y="376888"/>
                  </a:lnTo>
                  <a:lnTo>
                    <a:pt x="1463728" y="409731"/>
                  </a:lnTo>
                  <a:lnTo>
                    <a:pt x="1432610" y="474786"/>
                  </a:lnTo>
                  <a:lnTo>
                    <a:pt x="1407351" y="506586"/>
                  </a:lnTo>
                  <a:lnTo>
                    <a:pt x="1375470" y="537626"/>
                  </a:lnTo>
                  <a:lnTo>
                    <a:pt x="1313758" y="582911"/>
                  </a:lnTo>
                  <a:lnTo>
                    <a:pt x="1278351" y="603439"/>
                  </a:lnTo>
                  <a:lnTo>
                    <a:pt x="1240179" y="622491"/>
                  </a:lnTo>
                  <a:lnTo>
                    <a:pt x="1199443" y="640017"/>
                  </a:lnTo>
                  <a:lnTo>
                    <a:pt x="1156345" y="655968"/>
                  </a:lnTo>
                  <a:lnTo>
                    <a:pt x="1111086" y="670295"/>
                  </a:lnTo>
                  <a:lnTo>
                    <a:pt x="1063867" y="682948"/>
                  </a:lnTo>
                  <a:lnTo>
                    <a:pt x="1014891" y="693877"/>
                  </a:lnTo>
                  <a:lnTo>
                    <a:pt x="964358" y="703034"/>
                  </a:lnTo>
                  <a:lnTo>
                    <a:pt x="912470" y="710368"/>
                  </a:lnTo>
                  <a:lnTo>
                    <a:pt x="859429" y="715830"/>
                  </a:lnTo>
                  <a:lnTo>
                    <a:pt x="805436" y="719371"/>
                  </a:lnTo>
                  <a:lnTo>
                    <a:pt x="750692" y="720941"/>
                  </a:lnTo>
                  <a:lnTo>
                    <a:pt x="695400" y="720491"/>
                  </a:lnTo>
                  <a:lnTo>
                    <a:pt x="639759" y="717970"/>
                  </a:lnTo>
                  <a:lnTo>
                    <a:pt x="428435" y="811184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687068" y="2329876"/>
            <a:ext cx="824230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69850" marR="5080" indent="-57150">
              <a:lnSpc>
                <a:spcPts val="1280"/>
              </a:lnSpc>
              <a:spcBef>
                <a:spcPts val="200"/>
              </a:spcBef>
            </a:pPr>
            <a:r>
              <a:rPr dirty="0" sz="1100" spc="-10">
                <a:latin typeface="Calibri"/>
                <a:cs typeface="Calibri"/>
              </a:rPr>
              <a:t>W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20">
                <a:latin typeface="Calibri"/>
                <a:cs typeface="Calibri"/>
              </a:rPr>
              <a:t>k</a:t>
            </a:r>
            <a:r>
              <a:rPr dirty="0" sz="1100" spc="10">
                <a:latin typeface="Calibri"/>
                <a:cs typeface="Calibri"/>
              </a:rPr>
              <a:t>s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Calibri"/>
                <a:cs typeface="Calibri"/>
              </a:rPr>
              <a:t>f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Calibri"/>
                <a:cs typeface="Calibri"/>
              </a:rPr>
              <a:t>on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my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system!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8325" y="3850000"/>
            <a:ext cx="63690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25">
                <a:latin typeface="Calibri"/>
                <a:cs typeface="Calibri"/>
              </a:rPr>
              <a:t>v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-30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9191" y="3850000"/>
            <a:ext cx="737235" cy="3600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55575" marR="5080" indent="-142875">
              <a:lnSpc>
                <a:spcPts val="1280"/>
              </a:lnSpc>
              <a:spcBef>
                <a:spcPts val="200"/>
              </a:spcBef>
            </a:pP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0">
                <a:latin typeface="Calibri"/>
                <a:cs typeface="Calibri"/>
              </a:rPr>
              <a:t>i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ns</a:t>
            </a:r>
            <a:r>
              <a:rPr dirty="0" sz="1100" spc="5">
                <a:latin typeface="Calibri"/>
                <a:cs typeface="Calibri"/>
              </a:rPr>
              <a:t>/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67388" y="2634110"/>
            <a:ext cx="1506220" cy="909319"/>
          </a:xfrm>
          <a:custGeom>
            <a:avLst/>
            <a:gdLst/>
            <a:ahLst/>
            <a:cxnLst/>
            <a:rect l="l" t="t" r="r" b="b"/>
            <a:pathLst>
              <a:path w="1506220" h="909320">
                <a:moveTo>
                  <a:pt x="1066783" y="909189"/>
                </a:moveTo>
                <a:lnTo>
                  <a:pt x="1123049" y="756027"/>
                </a:lnTo>
                <a:lnTo>
                  <a:pt x="1181229" y="736506"/>
                </a:lnTo>
                <a:lnTo>
                  <a:pt x="1234972" y="714648"/>
                </a:lnTo>
                <a:lnTo>
                  <a:pt x="1284176" y="690648"/>
                </a:lnTo>
                <a:lnTo>
                  <a:pt x="1328739" y="664700"/>
                </a:lnTo>
                <a:lnTo>
                  <a:pt x="1368562" y="636997"/>
                </a:lnTo>
                <a:lnTo>
                  <a:pt x="1403543" y="607734"/>
                </a:lnTo>
                <a:lnTo>
                  <a:pt x="1433579" y="577104"/>
                </a:lnTo>
                <a:lnTo>
                  <a:pt x="1458572" y="545302"/>
                </a:lnTo>
                <a:lnTo>
                  <a:pt x="1478419" y="512521"/>
                </a:lnTo>
                <a:lnTo>
                  <a:pt x="1502271" y="444801"/>
                </a:lnTo>
                <a:lnTo>
                  <a:pt x="1506074" y="410250"/>
                </a:lnTo>
                <a:lnTo>
                  <a:pt x="1504327" y="375496"/>
                </a:lnTo>
                <a:lnTo>
                  <a:pt x="1483777" y="306157"/>
                </a:lnTo>
                <a:lnTo>
                  <a:pt x="1464773" y="271960"/>
                </a:lnTo>
                <a:lnTo>
                  <a:pt x="1439814" y="238337"/>
                </a:lnTo>
                <a:lnTo>
                  <a:pt x="1408799" y="205482"/>
                </a:lnTo>
                <a:lnTo>
                  <a:pt x="1379387" y="179769"/>
                </a:lnTo>
                <a:lnTo>
                  <a:pt x="1347015" y="155645"/>
                </a:lnTo>
                <a:lnTo>
                  <a:pt x="1311878" y="133138"/>
                </a:lnTo>
                <a:lnTo>
                  <a:pt x="1274177" y="112279"/>
                </a:lnTo>
                <a:lnTo>
                  <a:pt x="1234109" y="93096"/>
                </a:lnTo>
                <a:lnTo>
                  <a:pt x="1191873" y="75620"/>
                </a:lnTo>
                <a:lnTo>
                  <a:pt x="1147667" y="59880"/>
                </a:lnTo>
                <a:lnTo>
                  <a:pt x="1101689" y="45905"/>
                </a:lnTo>
                <a:lnTo>
                  <a:pt x="1054137" y="33726"/>
                </a:lnTo>
                <a:lnTo>
                  <a:pt x="1005211" y="23371"/>
                </a:lnTo>
                <a:lnTo>
                  <a:pt x="955108" y="14870"/>
                </a:lnTo>
                <a:lnTo>
                  <a:pt x="904026" y="8253"/>
                </a:lnTo>
                <a:lnTo>
                  <a:pt x="852164" y="3549"/>
                </a:lnTo>
                <a:lnTo>
                  <a:pt x="799720" y="788"/>
                </a:lnTo>
                <a:lnTo>
                  <a:pt x="746893" y="0"/>
                </a:lnTo>
                <a:lnTo>
                  <a:pt x="693881" y="1213"/>
                </a:lnTo>
                <a:lnTo>
                  <a:pt x="640882" y="4458"/>
                </a:lnTo>
                <a:lnTo>
                  <a:pt x="588094" y="9764"/>
                </a:lnTo>
                <a:lnTo>
                  <a:pt x="535716" y="17160"/>
                </a:lnTo>
                <a:lnTo>
                  <a:pt x="483947" y="26677"/>
                </a:lnTo>
                <a:lnTo>
                  <a:pt x="432983" y="38343"/>
                </a:lnTo>
                <a:lnTo>
                  <a:pt x="383025" y="52188"/>
                </a:lnTo>
                <a:lnTo>
                  <a:pt x="324844" y="71709"/>
                </a:lnTo>
                <a:lnTo>
                  <a:pt x="271102" y="93567"/>
                </a:lnTo>
                <a:lnTo>
                  <a:pt x="221898" y="117567"/>
                </a:lnTo>
                <a:lnTo>
                  <a:pt x="177334" y="143515"/>
                </a:lnTo>
                <a:lnTo>
                  <a:pt x="137511" y="171217"/>
                </a:lnTo>
                <a:lnTo>
                  <a:pt x="102531" y="200480"/>
                </a:lnTo>
                <a:lnTo>
                  <a:pt x="72494" y="231107"/>
                </a:lnTo>
                <a:lnTo>
                  <a:pt x="47501" y="262907"/>
                </a:lnTo>
                <a:lnTo>
                  <a:pt x="27655" y="295683"/>
                </a:lnTo>
                <a:lnTo>
                  <a:pt x="3803" y="363392"/>
                </a:lnTo>
                <a:lnTo>
                  <a:pt x="0" y="397936"/>
                </a:lnTo>
                <a:lnTo>
                  <a:pt x="1747" y="432680"/>
                </a:lnTo>
                <a:lnTo>
                  <a:pt x="22296" y="501994"/>
                </a:lnTo>
                <a:lnTo>
                  <a:pt x="41301" y="536175"/>
                </a:lnTo>
                <a:lnTo>
                  <a:pt x="66260" y="569780"/>
                </a:lnTo>
                <a:lnTo>
                  <a:pt x="97275" y="602615"/>
                </a:lnTo>
                <a:lnTo>
                  <a:pt x="127233" y="628767"/>
                </a:lnTo>
                <a:lnTo>
                  <a:pt x="160437" y="653373"/>
                </a:lnTo>
                <a:lnTo>
                  <a:pt x="196681" y="676378"/>
                </a:lnTo>
                <a:lnTo>
                  <a:pt x="235758" y="697727"/>
                </a:lnTo>
                <a:lnTo>
                  <a:pt x="277462" y="717364"/>
                </a:lnTo>
                <a:lnTo>
                  <a:pt x="321585" y="735234"/>
                </a:lnTo>
                <a:lnTo>
                  <a:pt x="367923" y="751283"/>
                </a:lnTo>
                <a:lnTo>
                  <a:pt x="416267" y="765455"/>
                </a:lnTo>
                <a:lnTo>
                  <a:pt x="466412" y="777695"/>
                </a:lnTo>
                <a:lnTo>
                  <a:pt x="518151" y="787949"/>
                </a:lnTo>
                <a:lnTo>
                  <a:pt x="571277" y="796160"/>
                </a:lnTo>
                <a:lnTo>
                  <a:pt x="625585" y="802275"/>
                </a:lnTo>
                <a:lnTo>
                  <a:pt x="680867" y="806238"/>
                </a:lnTo>
                <a:lnTo>
                  <a:pt x="736918" y="807993"/>
                </a:lnTo>
                <a:lnTo>
                  <a:pt x="793529" y="807487"/>
                </a:lnTo>
                <a:lnTo>
                  <a:pt x="850496" y="804663"/>
                </a:lnTo>
                <a:lnTo>
                  <a:pt x="1066783" y="909189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991358" y="2769550"/>
            <a:ext cx="861060" cy="5314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2700" marR="5080" indent="38100">
              <a:lnSpc>
                <a:spcPct val="99600"/>
              </a:lnSpc>
              <a:spcBef>
                <a:spcPts val="130"/>
              </a:spcBef>
            </a:pP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15">
                <a:latin typeface="Calibri"/>
                <a:cs typeface="Calibri"/>
              </a:rPr>
              <a:t>sn</a:t>
            </a:r>
            <a:r>
              <a:rPr dirty="0" sz="1100" spc="20">
                <a:latin typeface="Calibri"/>
                <a:cs typeface="Calibri"/>
              </a:rPr>
              <a:t>’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10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w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10">
                <a:latin typeface="Calibri"/>
                <a:cs typeface="Calibri"/>
              </a:rPr>
              <a:t>k  on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my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s</a:t>
            </a:r>
            <a:r>
              <a:rPr dirty="0" sz="1100" spc="20">
                <a:latin typeface="Calibri"/>
                <a:cs typeface="Calibri"/>
              </a:rPr>
              <a:t>y</a:t>
            </a:r>
            <a:r>
              <a:rPr dirty="0" sz="1100" spc="15">
                <a:latin typeface="Calibri"/>
                <a:cs typeface="Calibri"/>
              </a:rPr>
              <a:t>s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10">
                <a:latin typeface="Calibri"/>
                <a:cs typeface="Calibri"/>
              </a:rPr>
              <a:t>m.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F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u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10">
                <a:latin typeface="Calibri"/>
                <a:cs typeface="Calibri"/>
              </a:rPr>
              <a:t>ty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Calibri"/>
                <a:cs typeface="Calibri"/>
              </a:rPr>
              <a:t>c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d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!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503" y="2788337"/>
              <a:ext cx="1135191" cy="12263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923925"/>
            <a:ext cx="7220584" cy="857250"/>
            <a:chOff x="990600" y="923925"/>
            <a:chExt cx="7220584" cy="857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923925"/>
              <a:ext cx="7219965" cy="85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9817" y="938265"/>
              <a:ext cx="7124700" cy="771525"/>
            </a:xfrm>
            <a:custGeom>
              <a:avLst/>
              <a:gdLst/>
              <a:ahLst/>
              <a:cxnLst/>
              <a:rect l="l" t="t" r="r" b="b"/>
              <a:pathLst>
                <a:path w="7124700" h="771525">
                  <a:moveTo>
                    <a:pt x="6995754" y="0"/>
                  </a:moveTo>
                  <a:lnTo>
                    <a:pt x="128549" y="0"/>
                  </a:lnTo>
                  <a:lnTo>
                    <a:pt x="78512" y="10100"/>
                  </a:lnTo>
                  <a:lnTo>
                    <a:pt x="37651" y="37646"/>
                  </a:lnTo>
                  <a:lnTo>
                    <a:pt x="10102" y="78502"/>
                  </a:lnTo>
                  <a:lnTo>
                    <a:pt x="0" y="128534"/>
                  </a:lnTo>
                  <a:lnTo>
                    <a:pt x="0" y="642762"/>
                  </a:lnTo>
                  <a:lnTo>
                    <a:pt x="10102" y="692788"/>
                  </a:lnTo>
                  <a:lnTo>
                    <a:pt x="37651" y="733634"/>
                  </a:lnTo>
                  <a:lnTo>
                    <a:pt x="78512" y="761169"/>
                  </a:lnTo>
                  <a:lnTo>
                    <a:pt x="128549" y="771265"/>
                  </a:lnTo>
                  <a:lnTo>
                    <a:pt x="6995754" y="771265"/>
                  </a:lnTo>
                  <a:lnTo>
                    <a:pt x="7045856" y="761169"/>
                  </a:lnTo>
                  <a:lnTo>
                    <a:pt x="7086748" y="733634"/>
                  </a:lnTo>
                  <a:lnTo>
                    <a:pt x="7114307" y="692788"/>
                  </a:lnTo>
                  <a:lnTo>
                    <a:pt x="7124410" y="642762"/>
                  </a:lnTo>
                  <a:lnTo>
                    <a:pt x="7124410" y="128534"/>
                  </a:lnTo>
                  <a:lnTo>
                    <a:pt x="7114307" y="78502"/>
                  </a:lnTo>
                  <a:lnTo>
                    <a:pt x="7086748" y="37646"/>
                  </a:lnTo>
                  <a:lnTo>
                    <a:pt x="7045856" y="10100"/>
                  </a:lnTo>
                  <a:lnTo>
                    <a:pt x="6995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09817" y="938265"/>
              <a:ext cx="7124700" cy="771525"/>
            </a:xfrm>
            <a:custGeom>
              <a:avLst/>
              <a:gdLst/>
              <a:ahLst/>
              <a:cxnLst/>
              <a:rect l="l" t="t" r="r" b="b"/>
              <a:pathLst>
                <a:path w="7124700" h="771525">
                  <a:moveTo>
                    <a:pt x="0" y="128534"/>
                  </a:moveTo>
                  <a:lnTo>
                    <a:pt x="10102" y="78502"/>
                  </a:lnTo>
                  <a:lnTo>
                    <a:pt x="37651" y="37646"/>
                  </a:lnTo>
                  <a:lnTo>
                    <a:pt x="78512" y="10100"/>
                  </a:lnTo>
                  <a:lnTo>
                    <a:pt x="128549" y="0"/>
                  </a:lnTo>
                  <a:lnTo>
                    <a:pt x="6995754" y="0"/>
                  </a:lnTo>
                  <a:lnTo>
                    <a:pt x="7045856" y="10100"/>
                  </a:lnTo>
                  <a:lnTo>
                    <a:pt x="7086748" y="37646"/>
                  </a:lnTo>
                  <a:lnTo>
                    <a:pt x="7114307" y="78502"/>
                  </a:lnTo>
                  <a:lnTo>
                    <a:pt x="7124410" y="128534"/>
                  </a:lnTo>
                  <a:lnTo>
                    <a:pt x="7124410" y="642762"/>
                  </a:lnTo>
                  <a:lnTo>
                    <a:pt x="7114307" y="692788"/>
                  </a:lnTo>
                  <a:lnTo>
                    <a:pt x="7086748" y="733634"/>
                  </a:lnTo>
                  <a:lnTo>
                    <a:pt x="7045856" y="761169"/>
                  </a:lnTo>
                  <a:lnTo>
                    <a:pt x="6995754" y="771265"/>
                  </a:lnTo>
                  <a:lnTo>
                    <a:pt x="128549" y="771265"/>
                  </a:lnTo>
                  <a:lnTo>
                    <a:pt x="78512" y="761169"/>
                  </a:lnTo>
                  <a:lnTo>
                    <a:pt x="37651" y="733634"/>
                  </a:lnTo>
                  <a:lnTo>
                    <a:pt x="10102" y="692788"/>
                  </a:lnTo>
                  <a:lnTo>
                    <a:pt x="0" y="642762"/>
                  </a:lnTo>
                  <a:lnTo>
                    <a:pt x="0" y="12853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9758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Problems</a:t>
            </a:r>
            <a:r>
              <a:rPr dirty="0" sz="2750" spc="-3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before</a:t>
            </a: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Containerization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5195" y="1082989"/>
            <a:ext cx="6212205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65100" marR="5080" indent="-152400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10">
                <a:latin typeface="Calibri"/>
                <a:cs typeface="Calibri"/>
              </a:rPr>
              <a:t> problem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was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with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environment</a:t>
            </a:r>
            <a:r>
              <a:rPr dirty="0" sz="1350" spc="-15">
                <a:latin typeface="Calibri"/>
                <a:cs typeface="Calibri"/>
              </a:rPr>
              <a:t> 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code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was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being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run</a:t>
            </a:r>
            <a:r>
              <a:rPr dirty="0" sz="1350" spc="-20">
                <a:latin typeface="Calibri"/>
                <a:cs typeface="Calibri"/>
              </a:rPr>
              <a:t> in.</a:t>
            </a:r>
            <a:r>
              <a:rPr dirty="0" sz="1350" spc="-20">
                <a:latin typeface="Calibri"/>
                <a:cs typeface="Calibri"/>
              </a:rPr>
              <a:t> Well,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simple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answer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could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be,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why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not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give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same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VM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operations/testing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team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run</a:t>
            </a:r>
            <a:r>
              <a:rPr dirty="0" sz="1350" spc="10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code.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40574" y="2148419"/>
            <a:ext cx="2197735" cy="1630045"/>
            <a:chOff x="1640574" y="2148419"/>
            <a:chExt cx="2197735" cy="16300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0574" y="2921205"/>
              <a:ext cx="957764" cy="85694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62139" y="2154769"/>
              <a:ext cx="1470025" cy="811530"/>
            </a:xfrm>
            <a:custGeom>
              <a:avLst/>
              <a:gdLst/>
              <a:ahLst/>
              <a:cxnLst/>
              <a:rect l="l" t="t" r="r" b="b"/>
              <a:pathLst>
                <a:path w="1470025" h="811530">
                  <a:moveTo>
                    <a:pt x="723717" y="0"/>
                  </a:moveTo>
                  <a:lnTo>
                    <a:pt x="669774" y="1402"/>
                  </a:lnTo>
                  <a:lnTo>
                    <a:pt x="616321" y="4725"/>
                  </a:lnTo>
                  <a:lnTo>
                    <a:pt x="563581" y="9939"/>
                  </a:lnTo>
                  <a:lnTo>
                    <a:pt x="511779" y="17013"/>
                  </a:lnTo>
                  <a:lnTo>
                    <a:pt x="461135" y="25918"/>
                  </a:lnTo>
                  <a:lnTo>
                    <a:pt x="411874" y="36623"/>
                  </a:lnTo>
                  <a:lnTo>
                    <a:pt x="364218" y="49097"/>
                  </a:lnTo>
                  <a:lnTo>
                    <a:pt x="318391" y="63311"/>
                  </a:lnTo>
                  <a:lnTo>
                    <a:pt x="274614" y="79234"/>
                  </a:lnTo>
                  <a:lnTo>
                    <a:pt x="233111" y="96836"/>
                  </a:lnTo>
                  <a:lnTo>
                    <a:pt x="194105" y="116086"/>
                  </a:lnTo>
                  <a:lnTo>
                    <a:pt x="157819" y="136955"/>
                  </a:lnTo>
                  <a:lnTo>
                    <a:pt x="124476" y="159412"/>
                  </a:lnTo>
                  <a:lnTo>
                    <a:pt x="94298" y="183427"/>
                  </a:lnTo>
                  <a:lnTo>
                    <a:pt x="62436" y="214468"/>
                  </a:lnTo>
                  <a:lnTo>
                    <a:pt x="37191" y="246267"/>
                  </a:lnTo>
                  <a:lnTo>
                    <a:pt x="6090" y="311322"/>
                  </a:lnTo>
                  <a:lnTo>
                    <a:pt x="0" y="344166"/>
                  </a:lnTo>
                  <a:lnTo>
                    <a:pt x="61" y="376946"/>
                  </a:lnTo>
                  <a:lnTo>
                    <a:pt x="18174" y="441495"/>
                  </a:lnTo>
                  <a:lnTo>
                    <a:pt x="59497" y="503322"/>
                  </a:lnTo>
                  <a:lnTo>
                    <a:pt x="88570" y="532701"/>
                  </a:lnTo>
                  <a:lnTo>
                    <a:pt x="123096" y="560783"/>
                  </a:lnTo>
                  <a:lnTo>
                    <a:pt x="162959" y="587362"/>
                  </a:lnTo>
                  <a:lnTo>
                    <a:pt x="208041" y="612233"/>
                  </a:lnTo>
                  <a:lnTo>
                    <a:pt x="258226" y="635189"/>
                  </a:lnTo>
                  <a:lnTo>
                    <a:pt x="313398" y="656025"/>
                  </a:lnTo>
                  <a:lnTo>
                    <a:pt x="373440" y="674536"/>
                  </a:lnTo>
                  <a:lnTo>
                    <a:pt x="428435" y="811184"/>
                  </a:lnTo>
                  <a:lnTo>
                    <a:pt x="639759" y="717970"/>
                  </a:lnTo>
                  <a:lnTo>
                    <a:pt x="695400" y="720491"/>
                  </a:lnTo>
                  <a:lnTo>
                    <a:pt x="750692" y="720941"/>
                  </a:lnTo>
                  <a:lnTo>
                    <a:pt x="805436" y="719371"/>
                  </a:lnTo>
                  <a:lnTo>
                    <a:pt x="859429" y="715830"/>
                  </a:lnTo>
                  <a:lnTo>
                    <a:pt x="912470" y="710368"/>
                  </a:lnTo>
                  <a:lnTo>
                    <a:pt x="964358" y="703034"/>
                  </a:lnTo>
                  <a:lnTo>
                    <a:pt x="1014891" y="693877"/>
                  </a:lnTo>
                  <a:lnTo>
                    <a:pt x="1063867" y="682948"/>
                  </a:lnTo>
                  <a:lnTo>
                    <a:pt x="1111086" y="670295"/>
                  </a:lnTo>
                  <a:lnTo>
                    <a:pt x="1156345" y="655968"/>
                  </a:lnTo>
                  <a:lnTo>
                    <a:pt x="1199443" y="640017"/>
                  </a:lnTo>
                  <a:lnTo>
                    <a:pt x="1240179" y="622491"/>
                  </a:lnTo>
                  <a:lnTo>
                    <a:pt x="1278351" y="603439"/>
                  </a:lnTo>
                  <a:lnTo>
                    <a:pt x="1313758" y="582911"/>
                  </a:lnTo>
                  <a:lnTo>
                    <a:pt x="1346198" y="560957"/>
                  </a:lnTo>
                  <a:lnTo>
                    <a:pt x="1407351" y="506586"/>
                  </a:lnTo>
                  <a:lnTo>
                    <a:pt x="1432610" y="474786"/>
                  </a:lnTo>
                  <a:lnTo>
                    <a:pt x="1463728" y="409731"/>
                  </a:lnTo>
                  <a:lnTo>
                    <a:pt x="1469821" y="376888"/>
                  </a:lnTo>
                  <a:lnTo>
                    <a:pt x="1469760" y="344107"/>
                  </a:lnTo>
                  <a:lnTo>
                    <a:pt x="1451642" y="279559"/>
                  </a:lnTo>
                  <a:lnTo>
                    <a:pt x="1410308" y="217731"/>
                  </a:lnTo>
                  <a:lnTo>
                    <a:pt x="1381229" y="188352"/>
                  </a:lnTo>
                  <a:lnTo>
                    <a:pt x="1346696" y="160270"/>
                  </a:lnTo>
                  <a:lnTo>
                    <a:pt x="1306828" y="133691"/>
                  </a:lnTo>
                  <a:lnTo>
                    <a:pt x="1261740" y="108821"/>
                  </a:lnTo>
                  <a:lnTo>
                    <a:pt x="1211551" y="85864"/>
                  </a:lnTo>
                  <a:lnTo>
                    <a:pt x="1156377" y="65028"/>
                  </a:lnTo>
                  <a:lnTo>
                    <a:pt x="1096334" y="46517"/>
                  </a:lnTo>
                  <a:lnTo>
                    <a:pt x="1045198" y="33624"/>
                  </a:lnTo>
                  <a:lnTo>
                    <a:pt x="992992" y="22864"/>
                  </a:lnTo>
                  <a:lnTo>
                    <a:pt x="939939" y="14207"/>
                  </a:lnTo>
                  <a:lnTo>
                    <a:pt x="886262" y="7622"/>
                  </a:lnTo>
                  <a:lnTo>
                    <a:pt x="832184" y="3080"/>
                  </a:lnTo>
                  <a:lnTo>
                    <a:pt x="777928" y="549"/>
                  </a:lnTo>
                  <a:lnTo>
                    <a:pt x="723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62139" y="2154769"/>
              <a:ext cx="1470025" cy="811530"/>
            </a:xfrm>
            <a:custGeom>
              <a:avLst/>
              <a:gdLst/>
              <a:ahLst/>
              <a:cxnLst/>
              <a:rect l="l" t="t" r="r" b="b"/>
              <a:pathLst>
                <a:path w="1470025" h="811530">
                  <a:moveTo>
                    <a:pt x="428435" y="811184"/>
                  </a:moveTo>
                  <a:lnTo>
                    <a:pt x="373440" y="674536"/>
                  </a:lnTo>
                  <a:lnTo>
                    <a:pt x="313398" y="656025"/>
                  </a:lnTo>
                  <a:lnTo>
                    <a:pt x="258226" y="635189"/>
                  </a:lnTo>
                  <a:lnTo>
                    <a:pt x="208041" y="612233"/>
                  </a:lnTo>
                  <a:lnTo>
                    <a:pt x="162959" y="587362"/>
                  </a:lnTo>
                  <a:lnTo>
                    <a:pt x="123096" y="560783"/>
                  </a:lnTo>
                  <a:lnTo>
                    <a:pt x="88570" y="532701"/>
                  </a:lnTo>
                  <a:lnTo>
                    <a:pt x="59497" y="503322"/>
                  </a:lnTo>
                  <a:lnTo>
                    <a:pt x="35993" y="472851"/>
                  </a:lnTo>
                  <a:lnTo>
                    <a:pt x="6158" y="409458"/>
                  </a:lnTo>
                  <a:lnTo>
                    <a:pt x="0" y="344166"/>
                  </a:lnTo>
                  <a:lnTo>
                    <a:pt x="6090" y="311322"/>
                  </a:lnTo>
                  <a:lnTo>
                    <a:pt x="37191" y="246267"/>
                  </a:lnTo>
                  <a:lnTo>
                    <a:pt x="62436" y="214468"/>
                  </a:lnTo>
                  <a:lnTo>
                    <a:pt x="94298" y="183427"/>
                  </a:lnTo>
                  <a:lnTo>
                    <a:pt x="124476" y="159412"/>
                  </a:lnTo>
                  <a:lnTo>
                    <a:pt x="157819" y="136955"/>
                  </a:lnTo>
                  <a:lnTo>
                    <a:pt x="194105" y="116086"/>
                  </a:lnTo>
                  <a:lnTo>
                    <a:pt x="233111" y="96836"/>
                  </a:lnTo>
                  <a:lnTo>
                    <a:pt x="274614" y="79234"/>
                  </a:lnTo>
                  <a:lnTo>
                    <a:pt x="318391" y="63311"/>
                  </a:lnTo>
                  <a:lnTo>
                    <a:pt x="364218" y="49097"/>
                  </a:lnTo>
                  <a:lnTo>
                    <a:pt x="411874" y="36623"/>
                  </a:lnTo>
                  <a:lnTo>
                    <a:pt x="461135" y="25918"/>
                  </a:lnTo>
                  <a:lnTo>
                    <a:pt x="511779" y="17013"/>
                  </a:lnTo>
                  <a:lnTo>
                    <a:pt x="563581" y="9939"/>
                  </a:lnTo>
                  <a:lnTo>
                    <a:pt x="616321" y="4725"/>
                  </a:lnTo>
                  <a:lnTo>
                    <a:pt x="669774" y="1402"/>
                  </a:lnTo>
                  <a:lnTo>
                    <a:pt x="723717" y="0"/>
                  </a:lnTo>
                  <a:lnTo>
                    <a:pt x="777928" y="549"/>
                  </a:lnTo>
                  <a:lnTo>
                    <a:pt x="832184" y="3080"/>
                  </a:lnTo>
                  <a:lnTo>
                    <a:pt x="886262" y="7622"/>
                  </a:lnTo>
                  <a:lnTo>
                    <a:pt x="939939" y="14207"/>
                  </a:lnTo>
                  <a:lnTo>
                    <a:pt x="992992" y="22864"/>
                  </a:lnTo>
                  <a:lnTo>
                    <a:pt x="1045198" y="33624"/>
                  </a:lnTo>
                  <a:lnTo>
                    <a:pt x="1096334" y="46517"/>
                  </a:lnTo>
                  <a:lnTo>
                    <a:pt x="1156377" y="65028"/>
                  </a:lnTo>
                  <a:lnTo>
                    <a:pt x="1211551" y="85864"/>
                  </a:lnTo>
                  <a:lnTo>
                    <a:pt x="1261740" y="108821"/>
                  </a:lnTo>
                  <a:lnTo>
                    <a:pt x="1306828" y="133691"/>
                  </a:lnTo>
                  <a:lnTo>
                    <a:pt x="1346696" y="160270"/>
                  </a:lnTo>
                  <a:lnTo>
                    <a:pt x="1381229" y="188352"/>
                  </a:lnTo>
                  <a:lnTo>
                    <a:pt x="1410308" y="217731"/>
                  </a:lnTo>
                  <a:lnTo>
                    <a:pt x="1433818" y="248202"/>
                  </a:lnTo>
                  <a:lnTo>
                    <a:pt x="1463661" y="311596"/>
                  </a:lnTo>
                  <a:lnTo>
                    <a:pt x="1469821" y="376888"/>
                  </a:lnTo>
                  <a:lnTo>
                    <a:pt x="1463728" y="409731"/>
                  </a:lnTo>
                  <a:lnTo>
                    <a:pt x="1432610" y="474786"/>
                  </a:lnTo>
                  <a:lnTo>
                    <a:pt x="1407351" y="506586"/>
                  </a:lnTo>
                  <a:lnTo>
                    <a:pt x="1375470" y="537626"/>
                  </a:lnTo>
                  <a:lnTo>
                    <a:pt x="1313758" y="582911"/>
                  </a:lnTo>
                  <a:lnTo>
                    <a:pt x="1278351" y="603439"/>
                  </a:lnTo>
                  <a:lnTo>
                    <a:pt x="1240179" y="622491"/>
                  </a:lnTo>
                  <a:lnTo>
                    <a:pt x="1199443" y="640017"/>
                  </a:lnTo>
                  <a:lnTo>
                    <a:pt x="1156345" y="655968"/>
                  </a:lnTo>
                  <a:lnTo>
                    <a:pt x="1111086" y="670295"/>
                  </a:lnTo>
                  <a:lnTo>
                    <a:pt x="1063867" y="682948"/>
                  </a:lnTo>
                  <a:lnTo>
                    <a:pt x="1014891" y="693877"/>
                  </a:lnTo>
                  <a:lnTo>
                    <a:pt x="964358" y="703034"/>
                  </a:lnTo>
                  <a:lnTo>
                    <a:pt x="912470" y="710368"/>
                  </a:lnTo>
                  <a:lnTo>
                    <a:pt x="859429" y="715830"/>
                  </a:lnTo>
                  <a:lnTo>
                    <a:pt x="805436" y="719371"/>
                  </a:lnTo>
                  <a:lnTo>
                    <a:pt x="750692" y="720941"/>
                  </a:lnTo>
                  <a:lnTo>
                    <a:pt x="695400" y="720491"/>
                  </a:lnTo>
                  <a:lnTo>
                    <a:pt x="639759" y="717970"/>
                  </a:lnTo>
                  <a:lnTo>
                    <a:pt x="428435" y="811184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725422" y="2245675"/>
            <a:ext cx="735330" cy="5314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31750" marR="5080" indent="-19050">
              <a:lnSpc>
                <a:spcPct val="99600"/>
              </a:lnSpc>
              <a:spcBef>
                <a:spcPts val="130"/>
              </a:spcBef>
            </a:pPr>
            <a:r>
              <a:rPr dirty="0" sz="1100" spc="-10">
                <a:latin typeface="Calibri"/>
                <a:cs typeface="Calibri"/>
              </a:rPr>
              <a:t>W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45">
                <a:latin typeface="Calibri"/>
                <a:cs typeface="Calibri"/>
              </a:rPr>
              <a:t>ll</a:t>
            </a:r>
            <a:r>
              <a:rPr dirty="0" sz="1100" spc="5">
                <a:latin typeface="Calibri"/>
                <a:cs typeface="Calibri"/>
              </a:rPr>
              <a:t>,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20">
                <a:latin typeface="Calibri"/>
                <a:cs typeface="Calibri"/>
              </a:rPr>
              <a:t>r</a:t>
            </a:r>
            <a:r>
              <a:rPr dirty="0" sz="1100" spc="10">
                <a:latin typeface="Calibri"/>
                <a:cs typeface="Calibri"/>
              </a:rPr>
              <a:t>y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15">
                <a:latin typeface="Calibri"/>
                <a:cs typeface="Calibri"/>
              </a:rPr>
              <a:t>h</a:t>
            </a:r>
            <a:r>
              <a:rPr dirty="0" sz="1100" spc="5">
                <a:latin typeface="Calibri"/>
                <a:cs typeface="Calibri"/>
              </a:rPr>
              <a:t>e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Calibri"/>
                <a:cs typeface="Calibri"/>
              </a:rPr>
              <a:t>V</a:t>
            </a:r>
            <a:r>
              <a:rPr dirty="0" sz="1100" spc="20">
                <a:latin typeface="Calibri"/>
                <a:cs typeface="Calibri"/>
              </a:rPr>
              <a:t>M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15">
                <a:latin typeface="Calibri"/>
                <a:cs typeface="Calibri"/>
              </a:rPr>
              <a:t>h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</a:t>
            </a:r>
            <a:r>
              <a:rPr dirty="0" sz="1100" spc="20">
                <a:latin typeface="Calibri"/>
                <a:cs typeface="Calibri"/>
              </a:rPr>
              <a:t>’</a:t>
            </a:r>
            <a:r>
              <a:rPr dirty="0" sz="1100" spc="10">
                <a:latin typeface="Calibri"/>
                <a:cs typeface="Calibri"/>
              </a:rPr>
              <a:t>m  </a:t>
            </a:r>
            <a:r>
              <a:rPr dirty="0" sz="1100" spc="35">
                <a:latin typeface="Calibri"/>
                <a:cs typeface="Calibri"/>
              </a:rPr>
              <a:t>w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20">
                <a:latin typeface="Calibri"/>
                <a:cs typeface="Calibri"/>
              </a:rPr>
              <a:t>k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10">
                <a:latin typeface="Calibri"/>
                <a:cs typeface="Calibri"/>
              </a:rPr>
              <a:t>g</a:t>
            </a:r>
            <a:r>
              <a:rPr dirty="0" sz="1100" spc="-1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8328" y="3850000"/>
            <a:ext cx="63690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25">
                <a:latin typeface="Calibri"/>
                <a:cs typeface="Calibri"/>
              </a:rPr>
              <a:t>v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-30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5003" y="3065016"/>
            <a:ext cx="749780" cy="75438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259200" y="3850000"/>
            <a:ext cx="737235" cy="3600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55575" marR="5080" indent="-142875">
              <a:lnSpc>
                <a:spcPts val="1280"/>
              </a:lnSpc>
              <a:spcBef>
                <a:spcPts val="200"/>
              </a:spcBef>
            </a:pP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0">
                <a:latin typeface="Calibri"/>
                <a:cs typeface="Calibri"/>
              </a:rPr>
              <a:t>i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ns</a:t>
            </a:r>
            <a:r>
              <a:rPr dirty="0" sz="1100" spc="5">
                <a:latin typeface="Calibri"/>
                <a:cs typeface="Calibri"/>
              </a:rPr>
              <a:t>/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79590" y="2457492"/>
            <a:ext cx="1900555" cy="1113790"/>
            <a:chOff x="4279590" y="2457492"/>
            <a:chExt cx="1900555" cy="1113790"/>
          </a:xfrm>
        </p:grpSpPr>
        <p:sp>
          <p:nvSpPr>
            <p:cNvPr id="17" name="object 17"/>
            <p:cNvSpPr/>
            <p:nvPr/>
          </p:nvSpPr>
          <p:spPr>
            <a:xfrm>
              <a:off x="4285940" y="2463842"/>
              <a:ext cx="1887855" cy="1101090"/>
            </a:xfrm>
            <a:custGeom>
              <a:avLst/>
              <a:gdLst/>
              <a:ahLst/>
              <a:cxnLst/>
              <a:rect l="l" t="t" r="r" b="b"/>
              <a:pathLst>
                <a:path w="1887854" h="1101089">
                  <a:moveTo>
                    <a:pt x="940642" y="0"/>
                  </a:moveTo>
                  <a:lnTo>
                    <a:pt x="888449" y="810"/>
                  </a:lnTo>
                  <a:lnTo>
                    <a:pt x="836223" y="3133"/>
                  </a:lnTo>
                  <a:lnTo>
                    <a:pt x="784084" y="6986"/>
                  </a:lnTo>
                  <a:lnTo>
                    <a:pt x="732154" y="12386"/>
                  </a:lnTo>
                  <a:lnTo>
                    <a:pt x="680553" y="19350"/>
                  </a:lnTo>
                  <a:lnTo>
                    <a:pt x="629401" y="27896"/>
                  </a:lnTo>
                  <a:lnTo>
                    <a:pt x="578820" y="38042"/>
                  </a:lnTo>
                  <a:lnTo>
                    <a:pt x="528929" y="49804"/>
                  </a:lnTo>
                  <a:lnTo>
                    <a:pt x="479851" y="63199"/>
                  </a:lnTo>
                  <a:lnTo>
                    <a:pt x="422308" y="81432"/>
                  </a:lnTo>
                  <a:lnTo>
                    <a:pt x="368156" y="101431"/>
                  </a:lnTo>
                  <a:lnTo>
                    <a:pt x="317456" y="123084"/>
                  </a:lnTo>
                  <a:lnTo>
                    <a:pt x="270267" y="146278"/>
                  </a:lnTo>
                  <a:lnTo>
                    <a:pt x="226651" y="170900"/>
                  </a:lnTo>
                  <a:lnTo>
                    <a:pt x="186667" y="196837"/>
                  </a:lnTo>
                  <a:lnTo>
                    <a:pt x="150378" y="223977"/>
                  </a:lnTo>
                  <a:lnTo>
                    <a:pt x="117843" y="252206"/>
                  </a:lnTo>
                  <a:lnTo>
                    <a:pt x="89123" y="281411"/>
                  </a:lnTo>
                  <a:lnTo>
                    <a:pt x="64279" y="311480"/>
                  </a:lnTo>
                  <a:lnTo>
                    <a:pt x="26460" y="373756"/>
                  </a:lnTo>
                  <a:lnTo>
                    <a:pt x="4872" y="438131"/>
                  </a:lnTo>
                  <a:lnTo>
                    <a:pt x="0" y="503701"/>
                  </a:lnTo>
                  <a:lnTo>
                    <a:pt x="3983" y="536653"/>
                  </a:lnTo>
                  <a:lnTo>
                    <a:pt x="25095" y="602322"/>
                  </a:lnTo>
                  <a:lnTo>
                    <a:pt x="64135" y="666929"/>
                  </a:lnTo>
                  <a:lnTo>
                    <a:pt x="90530" y="698551"/>
                  </a:lnTo>
                  <a:lnTo>
                    <a:pt x="121589" y="729568"/>
                  </a:lnTo>
                  <a:lnTo>
                    <a:pt x="151315" y="755046"/>
                  </a:lnTo>
                  <a:lnTo>
                    <a:pt x="183675" y="779335"/>
                  </a:lnTo>
                  <a:lnTo>
                    <a:pt x="218537" y="802401"/>
                  </a:lnTo>
                  <a:lnTo>
                    <a:pt x="255769" y="824210"/>
                  </a:lnTo>
                  <a:lnTo>
                    <a:pt x="295238" y="844728"/>
                  </a:lnTo>
                  <a:lnTo>
                    <a:pt x="336812" y="863920"/>
                  </a:lnTo>
                  <a:lnTo>
                    <a:pt x="380360" y="881753"/>
                  </a:lnTo>
                  <a:lnTo>
                    <a:pt x="425748" y="898192"/>
                  </a:lnTo>
                  <a:lnTo>
                    <a:pt x="472844" y="913203"/>
                  </a:lnTo>
                  <a:lnTo>
                    <a:pt x="521517" y="926752"/>
                  </a:lnTo>
                  <a:lnTo>
                    <a:pt x="571633" y="938805"/>
                  </a:lnTo>
                  <a:lnTo>
                    <a:pt x="623061" y="949327"/>
                  </a:lnTo>
                  <a:lnTo>
                    <a:pt x="675668" y="958284"/>
                  </a:lnTo>
                  <a:lnTo>
                    <a:pt x="729322" y="965643"/>
                  </a:lnTo>
                  <a:lnTo>
                    <a:pt x="783891" y="971368"/>
                  </a:lnTo>
                  <a:lnTo>
                    <a:pt x="839243" y="975426"/>
                  </a:lnTo>
                  <a:lnTo>
                    <a:pt x="895245" y="977783"/>
                  </a:lnTo>
                  <a:lnTo>
                    <a:pt x="951764" y="978404"/>
                  </a:lnTo>
                  <a:lnTo>
                    <a:pt x="1008670" y="977255"/>
                  </a:lnTo>
                  <a:lnTo>
                    <a:pt x="1065829" y="974301"/>
                  </a:lnTo>
                  <a:lnTo>
                    <a:pt x="1336857" y="1100662"/>
                  </a:lnTo>
                  <a:lnTo>
                    <a:pt x="1407479" y="915246"/>
                  </a:lnTo>
                  <a:lnTo>
                    <a:pt x="1465024" y="897014"/>
                  </a:lnTo>
                  <a:lnTo>
                    <a:pt x="1519177" y="877015"/>
                  </a:lnTo>
                  <a:lnTo>
                    <a:pt x="1569877" y="855363"/>
                  </a:lnTo>
                  <a:lnTo>
                    <a:pt x="1617063" y="832169"/>
                  </a:lnTo>
                  <a:lnTo>
                    <a:pt x="1660676" y="807547"/>
                  </a:lnTo>
                  <a:lnTo>
                    <a:pt x="1700654" y="781610"/>
                  </a:lnTo>
                  <a:lnTo>
                    <a:pt x="1736938" y="754471"/>
                  </a:lnTo>
                  <a:lnTo>
                    <a:pt x="1769466" y="726243"/>
                  </a:lnTo>
                  <a:lnTo>
                    <a:pt x="1798178" y="697038"/>
                  </a:lnTo>
                  <a:lnTo>
                    <a:pt x="1823014" y="666970"/>
                  </a:lnTo>
                  <a:lnTo>
                    <a:pt x="1860815" y="604694"/>
                  </a:lnTo>
                  <a:lnTo>
                    <a:pt x="1882386" y="540320"/>
                  </a:lnTo>
                  <a:lnTo>
                    <a:pt x="1887241" y="474750"/>
                  </a:lnTo>
                  <a:lnTo>
                    <a:pt x="1883249" y="441798"/>
                  </a:lnTo>
                  <a:lnTo>
                    <a:pt x="1862125" y="376128"/>
                  </a:lnTo>
                  <a:lnTo>
                    <a:pt x="1823076" y="311520"/>
                  </a:lnTo>
                  <a:lnTo>
                    <a:pt x="1796679" y="279897"/>
                  </a:lnTo>
                  <a:lnTo>
                    <a:pt x="1765619" y="248877"/>
                  </a:lnTo>
                  <a:lnTo>
                    <a:pt x="1705998" y="200804"/>
                  </a:lnTo>
                  <a:lnTo>
                    <a:pt x="1672821" y="178559"/>
                  </a:lnTo>
                  <a:lnTo>
                    <a:pt x="1637561" y="157531"/>
                  </a:lnTo>
                  <a:lnTo>
                    <a:pt x="1600337" y="137738"/>
                  </a:lnTo>
                  <a:lnTo>
                    <a:pt x="1561271" y="119196"/>
                  </a:lnTo>
                  <a:lnTo>
                    <a:pt x="1520483" y="101925"/>
                  </a:lnTo>
                  <a:lnTo>
                    <a:pt x="1478094" y="85940"/>
                  </a:lnTo>
                  <a:lnTo>
                    <a:pt x="1434225" y="71259"/>
                  </a:lnTo>
                  <a:lnTo>
                    <a:pt x="1388996" y="57900"/>
                  </a:lnTo>
                  <a:lnTo>
                    <a:pt x="1342527" y="45880"/>
                  </a:lnTo>
                  <a:lnTo>
                    <a:pt x="1294940" y="35216"/>
                  </a:lnTo>
                  <a:lnTo>
                    <a:pt x="1246355" y="25925"/>
                  </a:lnTo>
                  <a:lnTo>
                    <a:pt x="1196892" y="18026"/>
                  </a:lnTo>
                  <a:lnTo>
                    <a:pt x="1146673" y="11534"/>
                  </a:lnTo>
                  <a:lnTo>
                    <a:pt x="1095818" y="6469"/>
                  </a:lnTo>
                  <a:lnTo>
                    <a:pt x="1044447" y="2846"/>
                  </a:lnTo>
                  <a:lnTo>
                    <a:pt x="992682" y="684"/>
                  </a:lnTo>
                  <a:lnTo>
                    <a:pt x="9406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85940" y="2463842"/>
              <a:ext cx="1887855" cy="1101090"/>
            </a:xfrm>
            <a:custGeom>
              <a:avLst/>
              <a:gdLst/>
              <a:ahLst/>
              <a:cxnLst/>
              <a:rect l="l" t="t" r="r" b="b"/>
              <a:pathLst>
                <a:path w="1887854" h="1101089">
                  <a:moveTo>
                    <a:pt x="1336857" y="1100662"/>
                  </a:moveTo>
                  <a:lnTo>
                    <a:pt x="1407479" y="915246"/>
                  </a:lnTo>
                  <a:lnTo>
                    <a:pt x="1465024" y="897014"/>
                  </a:lnTo>
                  <a:lnTo>
                    <a:pt x="1519177" y="877015"/>
                  </a:lnTo>
                  <a:lnTo>
                    <a:pt x="1569877" y="855363"/>
                  </a:lnTo>
                  <a:lnTo>
                    <a:pt x="1617063" y="832169"/>
                  </a:lnTo>
                  <a:lnTo>
                    <a:pt x="1660676" y="807547"/>
                  </a:lnTo>
                  <a:lnTo>
                    <a:pt x="1700654" y="781610"/>
                  </a:lnTo>
                  <a:lnTo>
                    <a:pt x="1736938" y="754471"/>
                  </a:lnTo>
                  <a:lnTo>
                    <a:pt x="1769466" y="726243"/>
                  </a:lnTo>
                  <a:lnTo>
                    <a:pt x="1798178" y="697038"/>
                  </a:lnTo>
                  <a:lnTo>
                    <a:pt x="1823014" y="666970"/>
                  </a:lnTo>
                  <a:lnTo>
                    <a:pt x="1860815" y="604694"/>
                  </a:lnTo>
                  <a:lnTo>
                    <a:pt x="1882386" y="540320"/>
                  </a:lnTo>
                  <a:lnTo>
                    <a:pt x="1887241" y="474750"/>
                  </a:lnTo>
                  <a:lnTo>
                    <a:pt x="1883249" y="441798"/>
                  </a:lnTo>
                  <a:lnTo>
                    <a:pt x="1862125" y="376128"/>
                  </a:lnTo>
                  <a:lnTo>
                    <a:pt x="1823076" y="311520"/>
                  </a:lnTo>
                  <a:lnTo>
                    <a:pt x="1796679" y="279897"/>
                  </a:lnTo>
                  <a:lnTo>
                    <a:pt x="1765619" y="248877"/>
                  </a:lnTo>
                  <a:lnTo>
                    <a:pt x="1705998" y="200804"/>
                  </a:lnTo>
                  <a:lnTo>
                    <a:pt x="1672821" y="178559"/>
                  </a:lnTo>
                  <a:lnTo>
                    <a:pt x="1637561" y="157531"/>
                  </a:lnTo>
                  <a:lnTo>
                    <a:pt x="1600337" y="137738"/>
                  </a:lnTo>
                  <a:lnTo>
                    <a:pt x="1561271" y="119196"/>
                  </a:lnTo>
                  <a:lnTo>
                    <a:pt x="1520483" y="101925"/>
                  </a:lnTo>
                  <a:lnTo>
                    <a:pt x="1478094" y="85940"/>
                  </a:lnTo>
                  <a:lnTo>
                    <a:pt x="1434225" y="71259"/>
                  </a:lnTo>
                  <a:lnTo>
                    <a:pt x="1388996" y="57900"/>
                  </a:lnTo>
                  <a:lnTo>
                    <a:pt x="1342527" y="45880"/>
                  </a:lnTo>
                  <a:lnTo>
                    <a:pt x="1294940" y="35216"/>
                  </a:lnTo>
                  <a:lnTo>
                    <a:pt x="1246355" y="25925"/>
                  </a:lnTo>
                  <a:lnTo>
                    <a:pt x="1196892" y="18026"/>
                  </a:lnTo>
                  <a:lnTo>
                    <a:pt x="1146673" y="11534"/>
                  </a:lnTo>
                  <a:lnTo>
                    <a:pt x="1095818" y="6469"/>
                  </a:lnTo>
                  <a:lnTo>
                    <a:pt x="1044447" y="2846"/>
                  </a:lnTo>
                  <a:lnTo>
                    <a:pt x="992682" y="684"/>
                  </a:lnTo>
                  <a:lnTo>
                    <a:pt x="940642" y="0"/>
                  </a:lnTo>
                  <a:lnTo>
                    <a:pt x="888449" y="810"/>
                  </a:lnTo>
                  <a:lnTo>
                    <a:pt x="836223" y="3133"/>
                  </a:lnTo>
                  <a:lnTo>
                    <a:pt x="784084" y="6986"/>
                  </a:lnTo>
                  <a:lnTo>
                    <a:pt x="732154" y="12386"/>
                  </a:lnTo>
                  <a:lnTo>
                    <a:pt x="680553" y="19350"/>
                  </a:lnTo>
                  <a:lnTo>
                    <a:pt x="629401" y="27896"/>
                  </a:lnTo>
                  <a:lnTo>
                    <a:pt x="578820" y="38042"/>
                  </a:lnTo>
                  <a:lnTo>
                    <a:pt x="528929" y="49804"/>
                  </a:lnTo>
                  <a:lnTo>
                    <a:pt x="479851" y="63199"/>
                  </a:lnTo>
                  <a:lnTo>
                    <a:pt x="422308" y="81432"/>
                  </a:lnTo>
                  <a:lnTo>
                    <a:pt x="368156" y="101431"/>
                  </a:lnTo>
                  <a:lnTo>
                    <a:pt x="317456" y="123084"/>
                  </a:lnTo>
                  <a:lnTo>
                    <a:pt x="270267" y="146278"/>
                  </a:lnTo>
                  <a:lnTo>
                    <a:pt x="226651" y="170900"/>
                  </a:lnTo>
                  <a:lnTo>
                    <a:pt x="186667" y="196837"/>
                  </a:lnTo>
                  <a:lnTo>
                    <a:pt x="150378" y="223977"/>
                  </a:lnTo>
                  <a:lnTo>
                    <a:pt x="117843" y="252206"/>
                  </a:lnTo>
                  <a:lnTo>
                    <a:pt x="89123" y="281411"/>
                  </a:lnTo>
                  <a:lnTo>
                    <a:pt x="64279" y="311480"/>
                  </a:lnTo>
                  <a:lnTo>
                    <a:pt x="26460" y="373756"/>
                  </a:lnTo>
                  <a:lnTo>
                    <a:pt x="4872" y="438131"/>
                  </a:lnTo>
                  <a:lnTo>
                    <a:pt x="0" y="503701"/>
                  </a:lnTo>
                  <a:lnTo>
                    <a:pt x="3983" y="536653"/>
                  </a:lnTo>
                  <a:lnTo>
                    <a:pt x="25095" y="602322"/>
                  </a:lnTo>
                  <a:lnTo>
                    <a:pt x="64135" y="666929"/>
                  </a:lnTo>
                  <a:lnTo>
                    <a:pt x="90530" y="698551"/>
                  </a:lnTo>
                  <a:lnTo>
                    <a:pt x="121589" y="729568"/>
                  </a:lnTo>
                  <a:lnTo>
                    <a:pt x="151315" y="755046"/>
                  </a:lnTo>
                  <a:lnTo>
                    <a:pt x="183675" y="779335"/>
                  </a:lnTo>
                  <a:lnTo>
                    <a:pt x="218537" y="802401"/>
                  </a:lnTo>
                  <a:lnTo>
                    <a:pt x="255769" y="824210"/>
                  </a:lnTo>
                  <a:lnTo>
                    <a:pt x="295238" y="844728"/>
                  </a:lnTo>
                  <a:lnTo>
                    <a:pt x="336812" y="863920"/>
                  </a:lnTo>
                  <a:lnTo>
                    <a:pt x="380360" y="881753"/>
                  </a:lnTo>
                  <a:lnTo>
                    <a:pt x="425748" y="898192"/>
                  </a:lnTo>
                  <a:lnTo>
                    <a:pt x="472844" y="913203"/>
                  </a:lnTo>
                  <a:lnTo>
                    <a:pt x="521517" y="926752"/>
                  </a:lnTo>
                  <a:lnTo>
                    <a:pt x="571633" y="938805"/>
                  </a:lnTo>
                  <a:lnTo>
                    <a:pt x="623061" y="949327"/>
                  </a:lnTo>
                  <a:lnTo>
                    <a:pt x="675668" y="958284"/>
                  </a:lnTo>
                  <a:lnTo>
                    <a:pt x="729322" y="965643"/>
                  </a:lnTo>
                  <a:lnTo>
                    <a:pt x="783891" y="971368"/>
                  </a:lnTo>
                  <a:lnTo>
                    <a:pt x="839243" y="975426"/>
                  </a:lnTo>
                  <a:lnTo>
                    <a:pt x="895245" y="977783"/>
                  </a:lnTo>
                  <a:lnTo>
                    <a:pt x="951764" y="978404"/>
                  </a:lnTo>
                  <a:lnTo>
                    <a:pt x="1008670" y="977255"/>
                  </a:lnTo>
                  <a:lnTo>
                    <a:pt x="1065829" y="974301"/>
                  </a:lnTo>
                  <a:lnTo>
                    <a:pt x="1336857" y="1100662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674873" y="2600259"/>
            <a:ext cx="1123950" cy="7035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2700" marR="5080" indent="-1270">
              <a:lnSpc>
                <a:spcPct val="100600"/>
              </a:lnSpc>
              <a:spcBef>
                <a:spcPts val="120"/>
              </a:spcBef>
            </a:pPr>
            <a:r>
              <a:rPr dirty="0" sz="1100" spc="-15">
                <a:latin typeface="Calibri"/>
                <a:cs typeface="Calibri"/>
              </a:rPr>
              <a:t>T</a:t>
            </a:r>
            <a:r>
              <a:rPr dirty="0" sz="1100" spc="15">
                <a:latin typeface="Calibri"/>
                <a:cs typeface="Calibri"/>
              </a:rPr>
              <a:t>h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 spc="15">
                <a:latin typeface="Calibri"/>
                <a:cs typeface="Calibri"/>
              </a:rPr>
              <a:t>ou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10">
                <a:latin typeface="Calibri"/>
                <a:cs typeface="Calibri"/>
              </a:rPr>
              <a:t>d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b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k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no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15">
                <a:latin typeface="Calibri"/>
                <a:cs typeface="Calibri"/>
              </a:rPr>
              <a:t>h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</a:t>
            </a:r>
            <a:r>
              <a:rPr dirty="0" sz="1100" spc="-14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 spc="15">
                <a:latin typeface="Calibri"/>
                <a:cs typeface="Calibri"/>
              </a:rPr>
              <a:t>od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10">
                <a:latin typeface="Calibri"/>
                <a:cs typeface="Calibri"/>
              </a:rPr>
              <a:t>n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20">
                <a:latin typeface="Calibri"/>
                <a:cs typeface="Calibri"/>
              </a:rPr>
              <a:t>s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g</a:t>
            </a:r>
            <a:r>
              <a:rPr dirty="0" sz="1100" spc="25">
                <a:latin typeface="Calibri"/>
                <a:cs typeface="Calibri"/>
              </a:rPr>
              <a:t>/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-55">
                <a:latin typeface="Calibri"/>
                <a:cs typeface="Calibri"/>
              </a:rPr>
              <a:t>d</a:t>
            </a:r>
            <a:r>
              <a:rPr dirty="0" sz="1100" spc="15">
                <a:latin typeface="Calibri"/>
                <a:cs typeface="Calibri"/>
              </a:rPr>
              <a:t>u</a:t>
            </a: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30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10">
                <a:latin typeface="Calibri"/>
                <a:cs typeface="Calibri"/>
              </a:rPr>
              <a:t>n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server!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14890" y="1685925"/>
            <a:ext cx="3667125" cy="2286000"/>
            <a:chOff x="4714890" y="1685925"/>
            <a:chExt cx="3667125" cy="2286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4890" y="1685925"/>
              <a:ext cx="3667125" cy="2286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37871" y="1703313"/>
              <a:ext cx="3570604" cy="2193290"/>
            </a:xfrm>
            <a:custGeom>
              <a:avLst/>
              <a:gdLst/>
              <a:ahLst/>
              <a:cxnLst/>
              <a:rect l="l" t="t" r="r" b="b"/>
              <a:pathLst>
                <a:path w="3570604" h="2193290">
                  <a:moveTo>
                    <a:pt x="3204575" y="0"/>
                  </a:moveTo>
                  <a:lnTo>
                    <a:pt x="365485" y="0"/>
                  </a:lnTo>
                  <a:lnTo>
                    <a:pt x="319624" y="2846"/>
                  </a:lnTo>
                  <a:lnTo>
                    <a:pt x="275467" y="11159"/>
                  </a:lnTo>
                  <a:lnTo>
                    <a:pt x="233357" y="24594"/>
                  </a:lnTo>
                  <a:lnTo>
                    <a:pt x="193634" y="42810"/>
                  </a:lnTo>
                  <a:lnTo>
                    <a:pt x="156641" y="65464"/>
                  </a:lnTo>
                  <a:lnTo>
                    <a:pt x="122720" y="92214"/>
                  </a:lnTo>
                  <a:lnTo>
                    <a:pt x="92213" y="122718"/>
                  </a:lnTo>
                  <a:lnTo>
                    <a:pt x="65461" y="156633"/>
                  </a:lnTo>
                  <a:lnTo>
                    <a:pt x="42807" y="193617"/>
                  </a:lnTo>
                  <a:lnTo>
                    <a:pt x="24591" y="233328"/>
                  </a:lnTo>
                  <a:lnTo>
                    <a:pt x="11157" y="275422"/>
                  </a:lnTo>
                  <a:lnTo>
                    <a:pt x="2846" y="319558"/>
                  </a:lnTo>
                  <a:lnTo>
                    <a:pt x="0" y="365394"/>
                  </a:lnTo>
                  <a:lnTo>
                    <a:pt x="0" y="1827282"/>
                  </a:lnTo>
                  <a:lnTo>
                    <a:pt x="2846" y="1873144"/>
                  </a:lnTo>
                  <a:lnTo>
                    <a:pt x="11157" y="1917303"/>
                  </a:lnTo>
                  <a:lnTo>
                    <a:pt x="24591" y="1959418"/>
                  </a:lnTo>
                  <a:lnTo>
                    <a:pt x="42807" y="1999146"/>
                  </a:lnTo>
                  <a:lnTo>
                    <a:pt x="65461" y="2036146"/>
                  </a:lnTo>
                  <a:lnTo>
                    <a:pt x="92213" y="2070073"/>
                  </a:lnTo>
                  <a:lnTo>
                    <a:pt x="122720" y="2100588"/>
                  </a:lnTo>
                  <a:lnTo>
                    <a:pt x="156641" y="2127346"/>
                  </a:lnTo>
                  <a:lnTo>
                    <a:pt x="193634" y="2150007"/>
                  </a:lnTo>
                  <a:lnTo>
                    <a:pt x="233357" y="2168228"/>
                  </a:lnTo>
                  <a:lnTo>
                    <a:pt x="275467" y="2181667"/>
                  </a:lnTo>
                  <a:lnTo>
                    <a:pt x="319624" y="2189981"/>
                  </a:lnTo>
                  <a:lnTo>
                    <a:pt x="365485" y="2192828"/>
                  </a:lnTo>
                  <a:lnTo>
                    <a:pt x="3204575" y="2192828"/>
                  </a:lnTo>
                  <a:lnTo>
                    <a:pt x="3250413" y="2189981"/>
                  </a:lnTo>
                  <a:lnTo>
                    <a:pt x="3294555" y="2181667"/>
                  </a:lnTo>
                  <a:lnTo>
                    <a:pt x="3336658" y="2168228"/>
                  </a:lnTo>
                  <a:lnTo>
                    <a:pt x="3376379" y="2150007"/>
                  </a:lnTo>
                  <a:lnTo>
                    <a:pt x="3413376" y="2127346"/>
                  </a:lnTo>
                  <a:lnTo>
                    <a:pt x="3447305" y="2100588"/>
                  </a:lnTo>
                  <a:lnTo>
                    <a:pt x="3477822" y="2070073"/>
                  </a:lnTo>
                  <a:lnTo>
                    <a:pt x="3504586" y="2036146"/>
                  </a:lnTo>
                  <a:lnTo>
                    <a:pt x="3527253" y="1999146"/>
                  </a:lnTo>
                  <a:lnTo>
                    <a:pt x="3545480" y="1959418"/>
                  </a:lnTo>
                  <a:lnTo>
                    <a:pt x="3558924" y="1917303"/>
                  </a:lnTo>
                  <a:lnTo>
                    <a:pt x="3567242" y="1873144"/>
                  </a:lnTo>
                  <a:lnTo>
                    <a:pt x="3570091" y="1827282"/>
                  </a:lnTo>
                  <a:lnTo>
                    <a:pt x="3570091" y="365394"/>
                  </a:lnTo>
                  <a:lnTo>
                    <a:pt x="3567242" y="319558"/>
                  </a:lnTo>
                  <a:lnTo>
                    <a:pt x="3558924" y="275422"/>
                  </a:lnTo>
                  <a:lnTo>
                    <a:pt x="3545480" y="233328"/>
                  </a:lnTo>
                  <a:lnTo>
                    <a:pt x="3527253" y="193617"/>
                  </a:lnTo>
                  <a:lnTo>
                    <a:pt x="3504586" y="156633"/>
                  </a:lnTo>
                  <a:lnTo>
                    <a:pt x="3477822" y="122718"/>
                  </a:lnTo>
                  <a:lnTo>
                    <a:pt x="3447305" y="92214"/>
                  </a:lnTo>
                  <a:lnTo>
                    <a:pt x="3413376" y="65464"/>
                  </a:lnTo>
                  <a:lnTo>
                    <a:pt x="3376379" y="42810"/>
                  </a:lnTo>
                  <a:lnTo>
                    <a:pt x="3336658" y="24594"/>
                  </a:lnTo>
                  <a:lnTo>
                    <a:pt x="3294555" y="11159"/>
                  </a:lnTo>
                  <a:lnTo>
                    <a:pt x="3250413" y="2846"/>
                  </a:lnTo>
                  <a:lnTo>
                    <a:pt x="3204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37871" y="1703313"/>
              <a:ext cx="3570604" cy="2193290"/>
            </a:xfrm>
            <a:custGeom>
              <a:avLst/>
              <a:gdLst/>
              <a:ahLst/>
              <a:cxnLst/>
              <a:rect l="l" t="t" r="r" b="b"/>
              <a:pathLst>
                <a:path w="3570604" h="2193290">
                  <a:moveTo>
                    <a:pt x="0" y="365394"/>
                  </a:moveTo>
                  <a:lnTo>
                    <a:pt x="2846" y="319558"/>
                  </a:lnTo>
                  <a:lnTo>
                    <a:pt x="11157" y="275422"/>
                  </a:lnTo>
                  <a:lnTo>
                    <a:pt x="24591" y="233328"/>
                  </a:lnTo>
                  <a:lnTo>
                    <a:pt x="42807" y="193617"/>
                  </a:lnTo>
                  <a:lnTo>
                    <a:pt x="65461" y="156633"/>
                  </a:lnTo>
                  <a:lnTo>
                    <a:pt x="92213" y="122718"/>
                  </a:lnTo>
                  <a:lnTo>
                    <a:pt x="122720" y="92214"/>
                  </a:lnTo>
                  <a:lnTo>
                    <a:pt x="156641" y="65464"/>
                  </a:lnTo>
                  <a:lnTo>
                    <a:pt x="193634" y="42810"/>
                  </a:lnTo>
                  <a:lnTo>
                    <a:pt x="233357" y="24594"/>
                  </a:lnTo>
                  <a:lnTo>
                    <a:pt x="275467" y="11159"/>
                  </a:lnTo>
                  <a:lnTo>
                    <a:pt x="319624" y="2846"/>
                  </a:lnTo>
                  <a:lnTo>
                    <a:pt x="365485" y="0"/>
                  </a:lnTo>
                  <a:lnTo>
                    <a:pt x="3204575" y="0"/>
                  </a:lnTo>
                  <a:lnTo>
                    <a:pt x="3250413" y="2846"/>
                  </a:lnTo>
                  <a:lnTo>
                    <a:pt x="3294555" y="11159"/>
                  </a:lnTo>
                  <a:lnTo>
                    <a:pt x="3336658" y="24594"/>
                  </a:lnTo>
                  <a:lnTo>
                    <a:pt x="3376379" y="42810"/>
                  </a:lnTo>
                  <a:lnTo>
                    <a:pt x="3413376" y="65464"/>
                  </a:lnTo>
                  <a:lnTo>
                    <a:pt x="3447305" y="92214"/>
                  </a:lnTo>
                  <a:lnTo>
                    <a:pt x="3477822" y="122718"/>
                  </a:lnTo>
                  <a:lnTo>
                    <a:pt x="3504586" y="156633"/>
                  </a:lnTo>
                  <a:lnTo>
                    <a:pt x="3527253" y="193617"/>
                  </a:lnTo>
                  <a:lnTo>
                    <a:pt x="3545480" y="233328"/>
                  </a:lnTo>
                  <a:lnTo>
                    <a:pt x="3558924" y="275422"/>
                  </a:lnTo>
                  <a:lnTo>
                    <a:pt x="3567242" y="319558"/>
                  </a:lnTo>
                  <a:lnTo>
                    <a:pt x="3570091" y="365394"/>
                  </a:lnTo>
                  <a:lnTo>
                    <a:pt x="3570091" y="1827282"/>
                  </a:lnTo>
                  <a:lnTo>
                    <a:pt x="3567242" y="1873144"/>
                  </a:lnTo>
                  <a:lnTo>
                    <a:pt x="3558924" y="1917303"/>
                  </a:lnTo>
                  <a:lnTo>
                    <a:pt x="3545480" y="1959418"/>
                  </a:lnTo>
                  <a:lnTo>
                    <a:pt x="3527253" y="1999146"/>
                  </a:lnTo>
                  <a:lnTo>
                    <a:pt x="3504586" y="2036146"/>
                  </a:lnTo>
                  <a:lnTo>
                    <a:pt x="3477822" y="2070073"/>
                  </a:lnTo>
                  <a:lnTo>
                    <a:pt x="3447305" y="2100588"/>
                  </a:lnTo>
                  <a:lnTo>
                    <a:pt x="3413376" y="2127346"/>
                  </a:lnTo>
                  <a:lnTo>
                    <a:pt x="3376379" y="2150007"/>
                  </a:lnTo>
                  <a:lnTo>
                    <a:pt x="3336658" y="2168228"/>
                  </a:lnTo>
                  <a:lnTo>
                    <a:pt x="3294555" y="2181667"/>
                  </a:lnTo>
                  <a:lnTo>
                    <a:pt x="3250413" y="2189981"/>
                  </a:lnTo>
                  <a:lnTo>
                    <a:pt x="3204575" y="2192828"/>
                  </a:lnTo>
                  <a:lnTo>
                    <a:pt x="365485" y="2192828"/>
                  </a:lnTo>
                  <a:lnTo>
                    <a:pt x="319624" y="2189981"/>
                  </a:lnTo>
                  <a:lnTo>
                    <a:pt x="275467" y="2181667"/>
                  </a:lnTo>
                  <a:lnTo>
                    <a:pt x="233357" y="2168228"/>
                  </a:lnTo>
                  <a:lnTo>
                    <a:pt x="193634" y="2150007"/>
                  </a:lnTo>
                  <a:lnTo>
                    <a:pt x="156641" y="2127346"/>
                  </a:lnTo>
                  <a:lnTo>
                    <a:pt x="122720" y="2100588"/>
                  </a:lnTo>
                  <a:lnTo>
                    <a:pt x="92213" y="2070073"/>
                  </a:lnTo>
                  <a:lnTo>
                    <a:pt x="65461" y="2036146"/>
                  </a:lnTo>
                  <a:lnTo>
                    <a:pt x="42807" y="1999146"/>
                  </a:lnTo>
                  <a:lnTo>
                    <a:pt x="24591" y="1959418"/>
                  </a:lnTo>
                  <a:lnTo>
                    <a:pt x="11157" y="1917303"/>
                  </a:lnTo>
                  <a:lnTo>
                    <a:pt x="2846" y="1873144"/>
                  </a:lnTo>
                  <a:lnTo>
                    <a:pt x="0" y="1827282"/>
                  </a:lnTo>
                  <a:lnTo>
                    <a:pt x="0" y="365394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9758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Problems</a:t>
            </a:r>
            <a:r>
              <a:rPr dirty="0" sz="2750" spc="-3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before</a:t>
            </a: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Containerization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1883" y="2022155"/>
            <a:ext cx="2782570" cy="146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Calibri"/>
                <a:cs typeface="Calibri"/>
              </a:rPr>
              <a:t>V</a:t>
            </a:r>
            <a:r>
              <a:rPr dirty="0" sz="1350" spc="-35">
                <a:latin typeface="Calibri"/>
                <a:cs typeface="Calibri"/>
              </a:rPr>
              <a:t>M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30">
                <a:latin typeface="Calibri"/>
                <a:cs typeface="Calibri"/>
              </a:rPr>
              <a:t>o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k</a:t>
            </a:r>
            <a:r>
              <a:rPr dirty="0" sz="1350" spc="-13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30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o</a:t>
            </a:r>
            <a:r>
              <a:rPr dirty="0" sz="1350" spc="-8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m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y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es</a:t>
            </a:r>
            <a:r>
              <a:rPr dirty="0" sz="1350" spc="30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>
                <a:latin typeface="Calibri"/>
                <a:cs typeface="Calibri"/>
              </a:rPr>
              <a:t>es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-40">
                <a:latin typeface="Calibri"/>
                <a:cs typeface="Calibri"/>
              </a:rPr>
              <a:t>un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  <a:p>
            <a:pPr marL="12700" marR="5080">
              <a:lnSpc>
                <a:spcPct val="296900"/>
              </a:lnSpc>
              <a:spcBef>
                <a:spcPts val="75"/>
              </a:spcBef>
            </a:pPr>
            <a:r>
              <a:rPr dirty="0" sz="1350" spc="-20">
                <a:latin typeface="Calibri"/>
                <a:cs typeface="Calibri"/>
              </a:rPr>
              <a:t>VMs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were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too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big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size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be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portable.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VMs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were</a:t>
            </a:r>
            <a:r>
              <a:rPr dirty="0" sz="1350" spc="-5">
                <a:latin typeface="Calibri"/>
                <a:cs typeface="Calibri"/>
              </a:rPr>
              <a:t> not</a:t>
            </a:r>
            <a:r>
              <a:rPr dirty="0" sz="1350" spc="-10">
                <a:latin typeface="Calibri"/>
                <a:cs typeface="Calibri"/>
              </a:rPr>
              <a:t> developer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friendly.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7457" y="1984108"/>
              <a:ext cx="301129" cy="3011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7457" y="2608948"/>
              <a:ext cx="301129" cy="3011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7457" y="3228326"/>
              <a:ext cx="301129" cy="3011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4025" y="1775335"/>
              <a:ext cx="2030752" cy="206298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923925"/>
            <a:ext cx="7220584" cy="857250"/>
            <a:chOff x="990600" y="923925"/>
            <a:chExt cx="7220584" cy="857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923925"/>
              <a:ext cx="7219965" cy="85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9817" y="938265"/>
              <a:ext cx="7124700" cy="771525"/>
            </a:xfrm>
            <a:custGeom>
              <a:avLst/>
              <a:gdLst/>
              <a:ahLst/>
              <a:cxnLst/>
              <a:rect l="l" t="t" r="r" b="b"/>
              <a:pathLst>
                <a:path w="7124700" h="771525">
                  <a:moveTo>
                    <a:pt x="6995754" y="0"/>
                  </a:moveTo>
                  <a:lnTo>
                    <a:pt x="128549" y="0"/>
                  </a:lnTo>
                  <a:lnTo>
                    <a:pt x="78512" y="10100"/>
                  </a:lnTo>
                  <a:lnTo>
                    <a:pt x="37651" y="37646"/>
                  </a:lnTo>
                  <a:lnTo>
                    <a:pt x="10102" y="78502"/>
                  </a:lnTo>
                  <a:lnTo>
                    <a:pt x="0" y="128534"/>
                  </a:lnTo>
                  <a:lnTo>
                    <a:pt x="0" y="642762"/>
                  </a:lnTo>
                  <a:lnTo>
                    <a:pt x="10102" y="692788"/>
                  </a:lnTo>
                  <a:lnTo>
                    <a:pt x="37651" y="733634"/>
                  </a:lnTo>
                  <a:lnTo>
                    <a:pt x="78512" y="761169"/>
                  </a:lnTo>
                  <a:lnTo>
                    <a:pt x="128549" y="771265"/>
                  </a:lnTo>
                  <a:lnTo>
                    <a:pt x="6995754" y="771265"/>
                  </a:lnTo>
                  <a:lnTo>
                    <a:pt x="7045856" y="761169"/>
                  </a:lnTo>
                  <a:lnTo>
                    <a:pt x="7086748" y="733634"/>
                  </a:lnTo>
                  <a:lnTo>
                    <a:pt x="7114307" y="692788"/>
                  </a:lnTo>
                  <a:lnTo>
                    <a:pt x="7124410" y="642762"/>
                  </a:lnTo>
                  <a:lnTo>
                    <a:pt x="7124410" y="128534"/>
                  </a:lnTo>
                  <a:lnTo>
                    <a:pt x="7114307" y="78502"/>
                  </a:lnTo>
                  <a:lnTo>
                    <a:pt x="7086748" y="37646"/>
                  </a:lnTo>
                  <a:lnTo>
                    <a:pt x="7045856" y="10100"/>
                  </a:lnTo>
                  <a:lnTo>
                    <a:pt x="6995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09817" y="938265"/>
              <a:ext cx="7124700" cy="771525"/>
            </a:xfrm>
            <a:custGeom>
              <a:avLst/>
              <a:gdLst/>
              <a:ahLst/>
              <a:cxnLst/>
              <a:rect l="l" t="t" r="r" b="b"/>
              <a:pathLst>
                <a:path w="7124700" h="771525">
                  <a:moveTo>
                    <a:pt x="0" y="128534"/>
                  </a:moveTo>
                  <a:lnTo>
                    <a:pt x="10102" y="78502"/>
                  </a:lnTo>
                  <a:lnTo>
                    <a:pt x="37651" y="37646"/>
                  </a:lnTo>
                  <a:lnTo>
                    <a:pt x="78512" y="10100"/>
                  </a:lnTo>
                  <a:lnTo>
                    <a:pt x="128549" y="0"/>
                  </a:lnTo>
                  <a:lnTo>
                    <a:pt x="6995754" y="0"/>
                  </a:lnTo>
                  <a:lnTo>
                    <a:pt x="7045856" y="10100"/>
                  </a:lnTo>
                  <a:lnTo>
                    <a:pt x="7086748" y="37646"/>
                  </a:lnTo>
                  <a:lnTo>
                    <a:pt x="7114307" y="78502"/>
                  </a:lnTo>
                  <a:lnTo>
                    <a:pt x="7124410" y="128534"/>
                  </a:lnTo>
                  <a:lnTo>
                    <a:pt x="7124410" y="642762"/>
                  </a:lnTo>
                  <a:lnTo>
                    <a:pt x="7114307" y="692788"/>
                  </a:lnTo>
                  <a:lnTo>
                    <a:pt x="7086748" y="733634"/>
                  </a:lnTo>
                  <a:lnTo>
                    <a:pt x="7045856" y="761169"/>
                  </a:lnTo>
                  <a:lnTo>
                    <a:pt x="6995754" y="771265"/>
                  </a:lnTo>
                  <a:lnTo>
                    <a:pt x="128549" y="771265"/>
                  </a:lnTo>
                  <a:lnTo>
                    <a:pt x="78512" y="761169"/>
                  </a:lnTo>
                  <a:lnTo>
                    <a:pt x="37651" y="733634"/>
                  </a:lnTo>
                  <a:lnTo>
                    <a:pt x="10102" y="692788"/>
                  </a:lnTo>
                  <a:lnTo>
                    <a:pt x="0" y="642762"/>
                  </a:lnTo>
                  <a:lnTo>
                    <a:pt x="0" y="12853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93090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How</a:t>
            </a:r>
            <a:r>
              <a:rPr dirty="0" sz="2750" spc="7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did</a:t>
            </a:r>
            <a:r>
              <a:rPr dirty="0" sz="2750" spc="-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containers</a:t>
            </a:r>
            <a:r>
              <a:rPr dirty="0" sz="2750" spc="5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solve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the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problems?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6145" y="1082989"/>
            <a:ext cx="625221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508000" marR="5080" indent="-495934">
              <a:lnSpc>
                <a:spcPts val="1580"/>
              </a:lnSpc>
              <a:spcBef>
                <a:spcPts val="185"/>
              </a:spcBef>
            </a:pPr>
            <a:r>
              <a:rPr dirty="0" sz="1350" spc="-5">
                <a:latin typeface="Calibri"/>
                <a:cs typeface="Calibri"/>
              </a:rPr>
              <a:t>With</a:t>
            </a:r>
            <a:r>
              <a:rPr dirty="0" sz="1350" spc="-5">
                <a:latin typeface="Calibri"/>
                <a:cs typeface="Calibri"/>
              </a:rPr>
              <a:t> containers,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all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environment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issues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were</a:t>
            </a:r>
            <a:r>
              <a:rPr dirty="0" sz="1350" spc="-5">
                <a:latin typeface="Calibri"/>
                <a:cs typeface="Calibri"/>
              </a:rPr>
              <a:t> solved.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developer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could</a:t>
            </a:r>
            <a:r>
              <a:rPr dirty="0" sz="1350">
                <a:latin typeface="Calibri"/>
                <a:cs typeface="Calibri"/>
              </a:rPr>
              <a:t> easily</a:t>
            </a:r>
            <a:r>
              <a:rPr dirty="0" sz="1350">
                <a:latin typeface="Calibri"/>
                <a:cs typeface="Calibri"/>
              </a:rPr>
              <a:t> wrap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their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code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lightweight</a:t>
            </a:r>
            <a:r>
              <a:rPr dirty="0" sz="1350" spc="1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container</a:t>
            </a:r>
            <a:r>
              <a:rPr dirty="0" sz="1350" spc="-9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pass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it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operations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team.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40574" y="2148566"/>
            <a:ext cx="2318385" cy="1630045"/>
            <a:chOff x="1640574" y="2148566"/>
            <a:chExt cx="2318385" cy="16300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0574" y="2921206"/>
              <a:ext cx="957764" cy="85694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61399" y="2154916"/>
              <a:ext cx="1591310" cy="868044"/>
            </a:xfrm>
            <a:custGeom>
              <a:avLst/>
              <a:gdLst/>
              <a:ahLst/>
              <a:cxnLst/>
              <a:rect l="l" t="t" r="r" b="b"/>
              <a:pathLst>
                <a:path w="1591310" h="868044">
                  <a:moveTo>
                    <a:pt x="819057" y="0"/>
                  </a:moveTo>
                  <a:lnTo>
                    <a:pt x="765598" y="127"/>
                  </a:lnTo>
                  <a:lnTo>
                    <a:pt x="712442" y="1987"/>
                  </a:lnTo>
                  <a:lnTo>
                    <a:pt x="659773" y="5554"/>
                  </a:lnTo>
                  <a:lnTo>
                    <a:pt x="607774" y="10803"/>
                  </a:lnTo>
                  <a:lnTo>
                    <a:pt x="556628" y="17710"/>
                  </a:lnTo>
                  <a:lnTo>
                    <a:pt x="506518" y="26249"/>
                  </a:lnTo>
                  <a:lnTo>
                    <a:pt x="457629" y="36396"/>
                  </a:lnTo>
                  <a:lnTo>
                    <a:pt x="410143" y="48127"/>
                  </a:lnTo>
                  <a:lnTo>
                    <a:pt x="364243" y="61415"/>
                  </a:lnTo>
                  <a:lnTo>
                    <a:pt x="320114" y="76238"/>
                  </a:lnTo>
                  <a:lnTo>
                    <a:pt x="277938" y="92568"/>
                  </a:lnTo>
                  <a:lnTo>
                    <a:pt x="237898" y="110383"/>
                  </a:lnTo>
                  <a:lnTo>
                    <a:pt x="200179" y="129657"/>
                  </a:lnTo>
                  <a:lnTo>
                    <a:pt x="164964" y="150365"/>
                  </a:lnTo>
                  <a:lnTo>
                    <a:pt x="132435" y="172482"/>
                  </a:lnTo>
                  <a:lnTo>
                    <a:pt x="71590" y="225668"/>
                  </a:lnTo>
                  <a:lnTo>
                    <a:pt x="46147" y="256019"/>
                  </a:lnTo>
                  <a:lnTo>
                    <a:pt x="12129" y="318092"/>
                  </a:lnTo>
                  <a:lnTo>
                    <a:pt x="0" y="380945"/>
                  </a:lnTo>
                  <a:lnTo>
                    <a:pt x="1916" y="412269"/>
                  </a:lnTo>
                  <a:lnTo>
                    <a:pt x="21261" y="473926"/>
                  </a:lnTo>
                  <a:lnTo>
                    <a:pt x="60683" y="533208"/>
                  </a:lnTo>
                  <a:lnTo>
                    <a:pt x="87696" y="561566"/>
                  </a:lnTo>
                  <a:lnTo>
                    <a:pt x="119458" y="588857"/>
                  </a:lnTo>
                  <a:lnTo>
                    <a:pt x="155876" y="614924"/>
                  </a:lnTo>
                  <a:lnTo>
                    <a:pt x="196862" y="639609"/>
                  </a:lnTo>
                  <a:lnTo>
                    <a:pt x="242323" y="662755"/>
                  </a:lnTo>
                  <a:lnTo>
                    <a:pt x="292171" y="684205"/>
                  </a:lnTo>
                  <a:lnTo>
                    <a:pt x="346313" y="703800"/>
                  </a:lnTo>
                  <a:lnTo>
                    <a:pt x="404660" y="721384"/>
                  </a:lnTo>
                  <a:lnTo>
                    <a:pt x="464096" y="867556"/>
                  </a:lnTo>
                  <a:lnTo>
                    <a:pt x="692574" y="767866"/>
                  </a:lnTo>
                  <a:lnTo>
                    <a:pt x="749200" y="770476"/>
                  </a:lnTo>
                  <a:lnTo>
                    <a:pt x="805508" y="771121"/>
                  </a:lnTo>
                  <a:lnTo>
                    <a:pt x="861314" y="769846"/>
                  </a:lnTo>
                  <a:lnTo>
                    <a:pt x="916437" y="766694"/>
                  </a:lnTo>
                  <a:lnTo>
                    <a:pt x="970697" y="761710"/>
                  </a:lnTo>
                  <a:lnTo>
                    <a:pt x="1023910" y="754938"/>
                  </a:lnTo>
                  <a:lnTo>
                    <a:pt x="1075895" y="746422"/>
                  </a:lnTo>
                  <a:lnTo>
                    <a:pt x="1126470" y="736207"/>
                  </a:lnTo>
                  <a:lnTo>
                    <a:pt x="1175454" y="724336"/>
                  </a:lnTo>
                  <a:lnTo>
                    <a:pt x="1222665" y="710854"/>
                  </a:lnTo>
                  <a:lnTo>
                    <a:pt x="1267921" y="695804"/>
                  </a:lnTo>
                  <a:lnTo>
                    <a:pt x="1311041" y="679233"/>
                  </a:lnTo>
                  <a:lnTo>
                    <a:pt x="1351841" y="661182"/>
                  </a:lnTo>
                  <a:lnTo>
                    <a:pt x="1390142" y="641697"/>
                  </a:lnTo>
                  <a:lnTo>
                    <a:pt x="1425760" y="620823"/>
                  </a:lnTo>
                  <a:lnTo>
                    <a:pt x="1458515" y="598602"/>
                  </a:lnTo>
                  <a:lnTo>
                    <a:pt x="1519392" y="545396"/>
                  </a:lnTo>
                  <a:lnTo>
                    <a:pt x="1544818" y="515045"/>
                  </a:lnTo>
                  <a:lnTo>
                    <a:pt x="1578809" y="452970"/>
                  </a:lnTo>
                  <a:lnTo>
                    <a:pt x="1590921" y="390117"/>
                  </a:lnTo>
                  <a:lnTo>
                    <a:pt x="1588998" y="358792"/>
                  </a:lnTo>
                  <a:lnTo>
                    <a:pt x="1569648" y="297134"/>
                  </a:lnTo>
                  <a:lnTo>
                    <a:pt x="1530230" y="237850"/>
                  </a:lnTo>
                  <a:lnTo>
                    <a:pt x="1503221" y="209493"/>
                  </a:lnTo>
                  <a:lnTo>
                    <a:pt x="1471467" y="182202"/>
                  </a:lnTo>
                  <a:lnTo>
                    <a:pt x="1435057" y="156135"/>
                  </a:lnTo>
                  <a:lnTo>
                    <a:pt x="1394083" y="131450"/>
                  </a:lnTo>
                  <a:lnTo>
                    <a:pt x="1348635" y="108304"/>
                  </a:lnTo>
                  <a:lnTo>
                    <a:pt x="1298803" y="86856"/>
                  </a:lnTo>
                  <a:lnTo>
                    <a:pt x="1244678" y="67262"/>
                  </a:lnTo>
                  <a:lnTo>
                    <a:pt x="1186350" y="49681"/>
                  </a:lnTo>
                  <a:lnTo>
                    <a:pt x="1135905" y="36991"/>
                  </a:lnTo>
                  <a:lnTo>
                    <a:pt x="1084478" y="26206"/>
                  </a:lnTo>
                  <a:lnTo>
                    <a:pt x="1032255" y="17303"/>
                  </a:lnTo>
                  <a:lnTo>
                    <a:pt x="979417" y="10255"/>
                  </a:lnTo>
                  <a:lnTo>
                    <a:pt x="926150" y="5039"/>
                  </a:lnTo>
                  <a:lnTo>
                    <a:pt x="872635" y="1628"/>
                  </a:lnTo>
                  <a:lnTo>
                    <a:pt x="8190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61399" y="2154916"/>
              <a:ext cx="1591310" cy="868044"/>
            </a:xfrm>
            <a:custGeom>
              <a:avLst/>
              <a:gdLst/>
              <a:ahLst/>
              <a:cxnLst/>
              <a:rect l="l" t="t" r="r" b="b"/>
              <a:pathLst>
                <a:path w="1591310" h="868044">
                  <a:moveTo>
                    <a:pt x="464096" y="867556"/>
                  </a:moveTo>
                  <a:lnTo>
                    <a:pt x="404660" y="721384"/>
                  </a:lnTo>
                  <a:lnTo>
                    <a:pt x="346313" y="703800"/>
                  </a:lnTo>
                  <a:lnTo>
                    <a:pt x="292171" y="684205"/>
                  </a:lnTo>
                  <a:lnTo>
                    <a:pt x="242323" y="662755"/>
                  </a:lnTo>
                  <a:lnTo>
                    <a:pt x="196862" y="639609"/>
                  </a:lnTo>
                  <a:lnTo>
                    <a:pt x="155876" y="614924"/>
                  </a:lnTo>
                  <a:lnTo>
                    <a:pt x="119458" y="588857"/>
                  </a:lnTo>
                  <a:lnTo>
                    <a:pt x="87696" y="561566"/>
                  </a:lnTo>
                  <a:lnTo>
                    <a:pt x="60683" y="533208"/>
                  </a:lnTo>
                  <a:lnTo>
                    <a:pt x="21261" y="473926"/>
                  </a:lnTo>
                  <a:lnTo>
                    <a:pt x="1916" y="412269"/>
                  </a:lnTo>
                  <a:lnTo>
                    <a:pt x="0" y="380945"/>
                  </a:lnTo>
                  <a:lnTo>
                    <a:pt x="3374" y="349500"/>
                  </a:lnTo>
                  <a:lnTo>
                    <a:pt x="26357" y="286879"/>
                  </a:lnTo>
                  <a:lnTo>
                    <a:pt x="71590" y="225668"/>
                  </a:lnTo>
                  <a:lnTo>
                    <a:pt x="102777" y="195985"/>
                  </a:lnTo>
                  <a:lnTo>
                    <a:pt x="164964" y="150365"/>
                  </a:lnTo>
                  <a:lnTo>
                    <a:pt x="200179" y="129657"/>
                  </a:lnTo>
                  <a:lnTo>
                    <a:pt x="237898" y="110383"/>
                  </a:lnTo>
                  <a:lnTo>
                    <a:pt x="277938" y="92568"/>
                  </a:lnTo>
                  <a:lnTo>
                    <a:pt x="320114" y="76238"/>
                  </a:lnTo>
                  <a:lnTo>
                    <a:pt x="364243" y="61415"/>
                  </a:lnTo>
                  <a:lnTo>
                    <a:pt x="410143" y="48127"/>
                  </a:lnTo>
                  <a:lnTo>
                    <a:pt x="457629" y="36396"/>
                  </a:lnTo>
                  <a:lnTo>
                    <a:pt x="506518" y="26249"/>
                  </a:lnTo>
                  <a:lnTo>
                    <a:pt x="556628" y="17710"/>
                  </a:lnTo>
                  <a:lnTo>
                    <a:pt x="607774" y="10803"/>
                  </a:lnTo>
                  <a:lnTo>
                    <a:pt x="659773" y="5554"/>
                  </a:lnTo>
                  <a:lnTo>
                    <a:pt x="712442" y="1987"/>
                  </a:lnTo>
                  <a:lnTo>
                    <a:pt x="765598" y="127"/>
                  </a:lnTo>
                  <a:lnTo>
                    <a:pt x="819057" y="0"/>
                  </a:lnTo>
                  <a:lnTo>
                    <a:pt x="872635" y="1628"/>
                  </a:lnTo>
                  <a:lnTo>
                    <a:pt x="926150" y="5039"/>
                  </a:lnTo>
                  <a:lnTo>
                    <a:pt x="979417" y="10255"/>
                  </a:lnTo>
                  <a:lnTo>
                    <a:pt x="1032255" y="17303"/>
                  </a:lnTo>
                  <a:lnTo>
                    <a:pt x="1084478" y="26206"/>
                  </a:lnTo>
                  <a:lnTo>
                    <a:pt x="1135905" y="36991"/>
                  </a:lnTo>
                  <a:lnTo>
                    <a:pt x="1186350" y="49681"/>
                  </a:lnTo>
                  <a:lnTo>
                    <a:pt x="1244678" y="67262"/>
                  </a:lnTo>
                  <a:lnTo>
                    <a:pt x="1298803" y="86856"/>
                  </a:lnTo>
                  <a:lnTo>
                    <a:pt x="1348635" y="108304"/>
                  </a:lnTo>
                  <a:lnTo>
                    <a:pt x="1394083" y="131450"/>
                  </a:lnTo>
                  <a:lnTo>
                    <a:pt x="1435057" y="156135"/>
                  </a:lnTo>
                  <a:lnTo>
                    <a:pt x="1471467" y="182202"/>
                  </a:lnTo>
                  <a:lnTo>
                    <a:pt x="1503221" y="209493"/>
                  </a:lnTo>
                  <a:lnTo>
                    <a:pt x="1530230" y="237850"/>
                  </a:lnTo>
                  <a:lnTo>
                    <a:pt x="1569648" y="297134"/>
                  </a:lnTo>
                  <a:lnTo>
                    <a:pt x="1588998" y="358792"/>
                  </a:lnTo>
                  <a:lnTo>
                    <a:pt x="1590921" y="390117"/>
                  </a:lnTo>
                  <a:lnTo>
                    <a:pt x="1587555" y="421562"/>
                  </a:lnTo>
                  <a:lnTo>
                    <a:pt x="1564594" y="484184"/>
                  </a:lnTo>
                  <a:lnTo>
                    <a:pt x="1519392" y="545396"/>
                  </a:lnTo>
                  <a:lnTo>
                    <a:pt x="1488224" y="575080"/>
                  </a:lnTo>
                  <a:lnTo>
                    <a:pt x="1425760" y="620823"/>
                  </a:lnTo>
                  <a:lnTo>
                    <a:pt x="1390142" y="641697"/>
                  </a:lnTo>
                  <a:lnTo>
                    <a:pt x="1351841" y="661182"/>
                  </a:lnTo>
                  <a:lnTo>
                    <a:pt x="1311041" y="679233"/>
                  </a:lnTo>
                  <a:lnTo>
                    <a:pt x="1267921" y="695804"/>
                  </a:lnTo>
                  <a:lnTo>
                    <a:pt x="1222665" y="710854"/>
                  </a:lnTo>
                  <a:lnTo>
                    <a:pt x="1175454" y="724336"/>
                  </a:lnTo>
                  <a:lnTo>
                    <a:pt x="1126470" y="736207"/>
                  </a:lnTo>
                  <a:lnTo>
                    <a:pt x="1075895" y="746422"/>
                  </a:lnTo>
                  <a:lnTo>
                    <a:pt x="1023910" y="754938"/>
                  </a:lnTo>
                  <a:lnTo>
                    <a:pt x="970697" y="761710"/>
                  </a:lnTo>
                  <a:lnTo>
                    <a:pt x="916437" y="766694"/>
                  </a:lnTo>
                  <a:lnTo>
                    <a:pt x="861314" y="769846"/>
                  </a:lnTo>
                  <a:lnTo>
                    <a:pt x="805508" y="771121"/>
                  </a:lnTo>
                  <a:lnTo>
                    <a:pt x="749200" y="770476"/>
                  </a:lnTo>
                  <a:lnTo>
                    <a:pt x="692574" y="767866"/>
                  </a:lnTo>
                  <a:lnTo>
                    <a:pt x="464096" y="867556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733423" y="2187001"/>
            <a:ext cx="852805" cy="7029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2065" marR="5080" indent="-13335">
              <a:lnSpc>
                <a:spcPct val="100600"/>
              </a:lnSpc>
              <a:spcBef>
                <a:spcPts val="120"/>
              </a:spcBef>
            </a:pPr>
            <a:r>
              <a:rPr dirty="0" sz="1100" spc="-15">
                <a:latin typeface="Calibri"/>
                <a:cs typeface="Calibri"/>
              </a:rPr>
              <a:t>H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0">
                <a:latin typeface="Calibri"/>
                <a:cs typeface="Calibri"/>
              </a:rPr>
              <a:t>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Calibri"/>
                <a:cs typeface="Calibri"/>
              </a:rPr>
              <a:t>the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Calibri"/>
                <a:cs typeface="Calibri"/>
              </a:rPr>
              <a:t>c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10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5">
                <a:latin typeface="Calibri"/>
                <a:cs typeface="Calibri"/>
              </a:rPr>
              <a:t>.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Calibri"/>
                <a:cs typeface="Calibri"/>
              </a:rPr>
              <a:t>I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h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25">
                <a:latin typeface="Calibri"/>
                <a:cs typeface="Calibri"/>
              </a:rPr>
              <a:t>v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Calibri"/>
                <a:cs typeface="Calibri"/>
              </a:rPr>
              <a:t>w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pp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10">
                <a:latin typeface="Calibri"/>
                <a:cs typeface="Calibri"/>
              </a:rPr>
              <a:t>d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my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Calibri"/>
                <a:cs typeface="Calibri"/>
              </a:rPr>
              <a:t>c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d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8328" y="3849996"/>
            <a:ext cx="63690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25">
                <a:latin typeface="Calibri"/>
                <a:cs typeface="Calibri"/>
              </a:rPr>
              <a:t>v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-30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5003" y="3065016"/>
            <a:ext cx="749780" cy="75438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259200" y="3850000"/>
            <a:ext cx="737235" cy="3600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55575" marR="5080" indent="-142875">
              <a:lnSpc>
                <a:spcPts val="1280"/>
              </a:lnSpc>
              <a:spcBef>
                <a:spcPts val="200"/>
              </a:spcBef>
            </a:pP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0">
                <a:latin typeface="Calibri"/>
                <a:cs typeface="Calibri"/>
              </a:rPr>
              <a:t>i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ns</a:t>
            </a:r>
            <a:r>
              <a:rPr dirty="0" sz="1100" spc="5">
                <a:latin typeface="Calibri"/>
                <a:cs typeface="Calibri"/>
              </a:rPr>
              <a:t>/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79590" y="2457492"/>
            <a:ext cx="1900555" cy="1113790"/>
            <a:chOff x="4279590" y="2457492"/>
            <a:chExt cx="1900555" cy="1113790"/>
          </a:xfrm>
        </p:grpSpPr>
        <p:sp>
          <p:nvSpPr>
            <p:cNvPr id="17" name="object 17"/>
            <p:cNvSpPr/>
            <p:nvPr/>
          </p:nvSpPr>
          <p:spPr>
            <a:xfrm>
              <a:off x="4285940" y="2463842"/>
              <a:ext cx="1887855" cy="1101090"/>
            </a:xfrm>
            <a:custGeom>
              <a:avLst/>
              <a:gdLst/>
              <a:ahLst/>
              <a:cxnLst/>
              <a:rect l="l" t="t" r="r" b="b"/>
              <a:pathLst>
                <a:path w="1887854" h="1101089">
                  <a:moveTo>
                    <a:pt x="940642" y="0"/>
                  </a:moveTo>
                  <a:lnTo>
                    <a:pt x="888449" y="810"/>
                  </a:lnTo>
                  <a:lnTo>
                    <a:pt x="836223" y="3133"/>
                  </a:lnTo>
                  <a:lnTo>
                    <a:pt x="784084" y="6986"/>
                  </a:lnTo>
                  <a:lnTo>
                    <a:pt x="732154" y="12386"/>
                  </a:lnTo>
                  <a:lnTo>
                    <a:pt x="680553" y="19350"/>
                  </a:lnTo>
                  <a:lnTo>
                    <a:pt x="629401" y="27896"/>
                  </a:lnTo>
                  <a:lnTo>
                    <a:pt x="578820" y="38042"/>
                  </a:lnTo>
                  <a:lnTo>
                    <a:pt x="528929" y="49804"/>
                  </a:lnTo>
                  <a:lnTo>
                    <a:pt x="479851" y="63199"/>
                  </a:lnTo>
                  <a:lnTo>
                    <a:pt x="422308" y="81432"/>
                  </a:lnTo>
                  <a:lnTo>
                    <a:pt x="368156" y="101431"/>
                  </a:lnTo>
                  <a:lnTo>
                    <a:pt x="317456" y="123084"/>
                  </a:lnTo>
                  <a:lnTo>
                    <a:pt x="270267" y="146278"/>
                  </a:lnTo>
                  <a:lnTo>
                    <a:pt x="226651" y="170900"/>
                  </a:lnTo>
                  <a:lnTo>
                    <a:pt x="186667" y="196837"/>
                  </a:lnTo>
                  <a:lnTo>
                    <a:pt x="150378" y="223977"/>
                  </a:lnTo>
                  <a:lnTo>
                    <a:pt x="117843" y="252206"/>
                  </a:lnTo>
                  <a:lnTo>
                    <a:pt x="89123" y="281411"/>
                  </a:lnTo>
                  <a:lnTo>
                    <a:pt x="64279" y="311480"/>
                  </a:lnTo>
                  <a:lnTo>
                    <a:pt x="26460" y="373756"/>
                  </a:lnTo>
                  <a:lnTo>
                    <a:pt x="4872" y="438131"/>
                  </a:lnTo>
                  <a:lnTo>
                    <a:pt x="0" y="503701"/>
                  </a:lnTo>
                  <a:lnTo>
                    <a:pt x="3983" y="536653"/>
                  </a:lnTo>
                  <a:lnTo>
                    <a:pt x="25095" y="602322"/>
                  </a:lnTo>
                  <a:lnTo>
                    <a:pt x="64135" y="666929"/>
                  </a:lnTo>
                  <a:lnTo>
                    <a:pt x="90530" y="698551"/>
                  </a:lnTo>
                  <a:lnTo>
                    <a:pt x="121589" y="729568"/>
                  </a:lnTo>
                  <a:lnTo>
                    <a:pt x="151315" y="755046"/>
                  </a:lnTo>
                  <a:lnTo>
                    <a:pt x="183675" y="779335"/>
                  </a:lnTo>
                  <a:lnTo>
                    <a:pt x="218537" y="802401"/>
                  </a:lnTo>
                  <a:lnTo>
                    <a:pt x="255769" y="824210"/>
                  </a:lnTo>
                  <a:lnTo>
                    <a:pt x="295238" y="844728"/>
                  </a:lnTo>
                  <a:lnTo>
                    <a:pt x="336812" y="863920"/>
                  </a:lnTo>
                  <a:lnTo>
                    <a:pt x="380360" y="881753"/>
                  </a:lnTo>
                  <a:lnTo>
                    <a:pt x="425748" y="898192"/>
                  </a:lnTo>
                  <a:lnTo>
                    <a:pt x="472844" y="913203"/>
                  </a:lnTo>
                  <a:lnTo>
                    <a:pt x="521517" y="926752"/>
                  </a:lnTo>
                  <a:lnTo>
                    <a:pt x="571633" y="938805"/>
                  </a:lnTo>
                  <a:lnTo>
                    <a:pt x="623061" y="949327"/>
                  </a:lnTo>
                  <a:lnTo>
                    <a:pt x="675668" y="958284"/>
                  </a:lnTo>
                  <a:lnTo>
                    <a:pt x="729322" y="965643"/>
                  </a:lnTo>
                  <a:lnTo>
                    <a:pt x="783891" y="971368"/>
                  </a:lnTo>
                  <a:lnTo>
                    <a:pt x="839243" y="975426"/>
                  </a:lnTo>
                  <a:lnTo>
                    <a:pt x="895245" y="977783"/>
                  </a:lnTo>
                  <a:lnTo>
                    <a:pt x="951764" y="978404"/>
                  </a:lnTo>
                  <a:lnTo>
                    <a:pt x="1008670" y="977255"/>
                  </a:lnTo>
                  <a:lnTo>
                    <a:pt x="1065829" y="974301"/>
                  </a:lnTo>
                  <a:lnTo>
                    <a:pt x="1336857" y="1100662"/>
                  </a:lnTo>
                  <a:lnTo>
                    <a:pt x="1407479" y="915246"/>
                  </a:lnTo>
                  <a:lnTo>
                    <a:pt x="1465024" y="897014"/>
                  </a:lnTo>
                  <a:lnTo>
                    <a:pt x="1519177" y="877015"/>
                  </a:lnTo>
                  <a:lnTo>
                    <a:pt x="1569877" y="855363"/>
                  </a:lnTo>
                  <a:lnTo>
                    <a:pt x="1617063" y="832169"/>
                  </a:lnTo>
                  <a:lnTo>
                    <a:pt x="1660676" y="807547"/>
                  </a:lnTo>
                  <a:lnTo>
                    <a:pt x="1700654" y="781610"/>
                  </a:lnTo>
                  <a:lnTo>
                    <a:pt x="1736938" y="754471"/>
                  </a:lnTo>
                  <a:lnTo>
                    <a:pt x="1769466" y="726243"/>
                  </a:lnTo>
                  <a:lnTo>
                    <a:pt x="1798178" y="697038"/>
                  </a:lnTo>
                  <a:lnTo>
                    <a:pt x="1823014" y="666970"/>
                  </a:lnTo>
                  <a:lnTo>
                    <a:pt x="1860815" y="604694"/>
                  </a:lnTo>
                  <a:lnTo>
                    <a:pt x="1882386" y="540320"/>
                  </a:lnTo>
                  <a:lnTo>
                    <a:pt x="1887241" y="474750"/>
                  </a:lnTo>
                  <a:lnTo>
                    <a:pt x="1883249" y="441798"/>
                  </a:lnTo>
                  <a:lnTo>
                    <a:pt x="1862125" y="376128"/>
                  </a:lnTo>
                  <a:lnTo>
                    <a:pt x="1823076" y="311520"/>
                  </a:lnTo>
                  <a:lnTo>
                    <a:pt x="1796679" y="279897"/>
                  </a:lnTo>
                  <a:lnTo>
                    <a:pt x="1765619" y="248877"/>
                  </a:lnTo>
                  <a:lnTo>
                    <a:pt x="1705998" y="200804"/>
                  </a:lnTo>
                  <a:lnTo>
                    <a:pt x="1672821" y="178559"/>
                  </a:lnTo>
                  <a:lnTo>
                    <a:pt x="1637561" y="157531"/>
                  </a:lnTo>
                  <a:lnTo>
                    <a:pt x="1600337" y="137738"/>
                  </a:lnTo>
                  <a:lnTo>
                    <a:pt x="1561271" y="119196"/>
                  </a:lnTo>
                  <a:lnTo>
                    <a:pt x="1520483" y="101925"/>
                  </a:lnTo>
                  <a:lnTo>
                    <a:pt x="1478094" y="85940"/>
                  </a:lnTo>
                  <a:lnTo>
                    <a:pt x="1434225" y="71259"/>
                  </a:lnTo>
                  <a:lnTo>
                    <a:pt x="1388996" y="57900"/>
                  </a:lnTo>
                  <a:lnTo>
                    <a:pt x="1342527" y="45880"/>
                  </a:lnTo>
                  <a:lnTo>
                    <a:pt x="1294940" y="35216"/>
                  </a:lnTo>
                  <a:lnTo>
                    <a:pt x="1246355" y="25925"/>
                  </a:lnTo>
                  <a:lnTo>
                    <a:pt x="1196892" y="18026"/>
                  </a:lnTo>
                  <a:lnTo>
                    <a:pt x="1146673" y="11534"/>
                  </a:lnTo>
                  <a:lnTo>
                    <a:pt x="1095818" y="6469"/>
                  </a:lnTo>
                  <a:lnTo>
                    <a:pt x="1044447" y="2846"/>
                  </a:lnTo>
                  <a:lnTo>
                    <a:pt x="992682" y="684"/>
                  </a:lnTo>
                  <a:lnTo>
                    <a:pt x="9406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85940" y="2463842"/>
              <a:ext cx="1887855" cy="1101090"/>
            </a:xfrm>
            <a:custGeom>
              <a:avLst/>
              <a:gdLst/>
              <a:ahLst/>
              <a:cxnLst/>
              <a:rect l="l" t="t" r="r" b="b"/>
              <a:pathLst>
                <a:path w="1887854" h="1101089">
                  <a:moveTo>
                    <a:pt x="1336857" y="1100662"/>
                  </a:moveTo>
                  <a:lnTo>
                    <a:pt x="1407479" y="915246"/>
                  </a:lnTo>
                  <a:lnTo>
                    <a:pt x="1465024" y="897014"/>
                  </a:lnTo>
                  <a:lnTo>
                    <a:pt x="1519177" y="877015"/>
                  </a:lnTo>
                  <a:lnTo>
                    <a:pt x="1569877" y="855363"/>
                  </a:lnTo>
                  <a:lnTo>
                    <a:pt x="1617063" y="832169"/>
                  </a:lnTo>
                  <a:lnTo>
                    <a:pt x="1660676" y="807547"/>
                  </a:lnTo>
                  <a:lnTo>
                    <a:pt x="1700654" y="781610"/>
                  </a:lnTo>
                  <a:lnTo>
                    <a:pt x="1736938" y="754471"/>
                  </a:lnTo>
                  <a:lnTo>
                    <a:pt x="1769466" y="726243"/>
                  </a:lnTo>
                  <a:lnTo>
                    <a:pt x="1798178" y="697038"/>
                  </a:lnTo>
                  <a:lnTo>
                    <a:pt x="1823014" y="666970"/>
                  </a:lnTo>
                  <a:lnTo>
                    <a:pt x="1860815" y="604694"/>
                  </a:lnTo>
                  <a:lnTo>
                    <a:pt x="1882386" y="540320"/>
                  </a:lnTo>
                  <a:lnTo>
                    <a:pt x="1887241" y="474750"/>
                  </a:lnTo>
                  <a:lnTo>
                    <a:pt x="1883249" y="441798"/>
                  </a:lnTo>
                  <a:lnTo>
                    <a:pt x="1862125" y="376128"/>
                  </a:lnTo>
                  <a:lnTo>
                    <a:pt x="1823076" y="311520"/>
                  </a:lnTo>
                  <a:lnTo>
                    <a:pt x="1796679" y="279897"/>
                  </a:lnTo>
                  <a:lnTo>
                    <a:pt x="1765619" y="248877"/>
                  </a:lnTo>
                  <a:lnTo>
                    <a:pt x="1705998" y="200804"/>
                  </a:lnTo>
                  <a:lnTo>
                    <a:pt x="1672821" y="178559"/>
                  </a:lnTo>
                  <a:lnTo>
                    <a:pt x="1637561" y="157531"/>
                  </a:lnTo>
                  <a:lnTo>
                    <a:pt x="1600337" y="137738"/>
                  </a:lnTo>
                  <a:lnTo>
                    <a:pt x="1561271" y="119196"/>
                  </a:lnTo>
                  <a:lnTo>
                    <a:pt x="1520483" y="101925"/>
                  </a:lnTo>
                  <a:lnTo>
                    <a:pt x="1478094" y="85940"/>
                  </a:lnTo>
                  <a:lnTo>
                    <a:pt x="1434225" y="71259"/>
                  </a:lnTo>
                  <a:lnTo>
                    <a:pt x="1388996" y="57900"/>
                  </a:lnTo>
                  <a:lnTo>
                    <a:pt x="1342527" y="45880"/>
                  </a:lnTo>
                  <a:lnTo>
                    <a:pt x="1294940" y="35216"/>
                  </a:lnTo>
                  <a:lnTo>
                    <a:pt x="1246355" y="25925"/>
                  </a:lnTo>
                  <a:lnTo>
                    <a:pt x="1196892" y="18026"/>
                  </a:lnTo>
                  <a:lnTo>
                    <a:pt x="1146673" y="11534"/>
                  </a:lnTo>
                  <a:lnTo>
                    <a:pt x="1095818" y="6469"/>
                  </a:lnTo>
                  <a:lnTo>
                    <a:pt x="1044447" y="2846"/>
                  </a:lnTo>
                  <a:lnTo>
                    <a:pt x="992682" y="684"/>
                  </a:lnTo>
                  <a:lnTo>
                    <a:pt x="940642" y="0"/>
                  </a:lnTo>
                  <a:lnTo>
                    <a:pt x="888449" y="810"/>
                  </a:lnTo>
                  <a:lnTo>
                    <a:pt x="836223" y="3133"/>
                  </a:lnTo>
                  <a:lnTo>
                    <a:pt x="784084" y="6986"/>
                  </a:lnTo>
                  <a:lnTo>
                    <a:pt x="732154" y="12386"/>
                  </a:lnTo>
                  <a:lnTo>
                    <a:pt x="680553" y="19350"/>
                  </a:lnTo>
                  <a:lnTo>
                    <a:pt x="629401" y="27896"/>
                  </a:lnTo>
                  <a:lnTo>
                    <a:pt x="578820" y="38042"/>
                  </a:lnTo>
                  <a:lnTo>
                    <a:pt x="528929" y="49804"/>
                  </a:lnTo>
                  <a:lnTo>
                    <a:pt x="479851" y="63199"/>
                  </a:lnTo>
                  <a:lnTo>
                    <a:pt x="422308" y="81432"/>
                  </a:lnTo>
                  <a:lnTo>
                    <a:pt x="368156" y="101431"/>
                  </a:lnTo>
                  <a:lnTo>
                    <a:pt x="317456" y="123084"/>
                  </a:lnTo>
                  <a:lnTo>
                    <a:pt x="270267" y="146278"/>
                  </a:lnTo>
                  <a:lnTo>
                    <a:pt x="226651" y="170900"/>
                  </a:lnTo>
                  <a:lnTo>
                    <a:pt x="186667" y="196837"/>
                  </a:lnTo>
                  <a:lnTo>
                    <a:pt x="150378" y="223977"/>
                  </a:lnTo>
                  <a:lnTo>
                    <a:pt x="117843" y="252206"/>
                  </a:lnTo>
                  <a:lnTo>
                    <a:pt x="89123" y="281411"/>
                  </a:lnTo>
                  <a:lnTo>
                    <a:pt x="64279" y="311480"/>
                  </a:lnTo>
                  <a:lnTo>
                    <a:pt x="26460" y="373756"/>
                  </a:lnTo>
                  <a:lnTo>
                    <a:pt x="4872" y="438131"/>
                  </a:lnTo>
                  <a:lnTo>
                    <a:pt x="0" y="503701"/>
                  </a:lnTo>
                  <a:lnTo>
                    <a:pt x="3983" y="536653"/>
                  </a:lnTo>
                  <a:lnTo>
                    <a:pt x="25095" y="602322"/>
                  </a:lnTo>
                  <a:lnTo>
                    <a:pt x="64135" y="666929"/>
                  </a:lnTo>
                  <a:lnTo>
                    <a:pt x="90530" y="698551"/>
                  </a:lnTo>
                  <a:lnTo>
                    <a:pt x="121589" y="729568"/>
                  </a:lnTo>
                  <a:lnTo>
                    <a:pt x="151315" y="755046"/>
                  </a:lnTo>
                  <a:lnTo>
                    <a:pt x="183675" y="779335"/>
                  </a:lnTo>
                  <a:lnTo>
                    <a:pt x="218537" y="802401"/>
                  </a:lnTo>
                  <a:lnTo>
                    <a:pt x="255769" y="824210"/>
                  </a:lnTo>
                  <a:lnTo>
                    <a:pt x="295238" y="844728"/>
                  </a:lnTo>
                  <a:lnTo>
                    <a:pt x="336812" y="863920"/>
                  </a:lnTo>
                  <a:lnTo>
                    <a:pt x="380360" y="881753"/>
                  </a:lnTo>
                  <a:lnTo>
                    <a:pt x="425748" y="898192"/>
                  </a:lnTo>
                  <a:lnTo>
                    <a:pt x="472844" y="913203"/>
                  </a:lnTo>
                  <a:lnTo>
                    <a:pt x="521517" y="926752"/>
                  </a:lnTo>
                  <a:lnTo>
                    <a:pt x="571633" y="938805"/>
                  </a:lnTo>
                  <a:lnTo>
                    <a:pt x="623061" y="949327"/>
                  </a:lnTo>
                  <a:lnTo>
                    <a:pt x="675668" y="958284"/>
                  </a:lnTo>
                  <a:lnTo>
                    <a:pt x="729322" y="965643"/>
                  </a:lnTo>
                  <a:lnTo>
                    <a:pt x="783891" y="971368"/>
                  </a:lnTo>
                  <a:lnTo>
                    <a:pt x="839243" y="975426"/>
                  </a:lnTo>
                  <a:lnTo>
                    <a:pt x="895245" y="977783"/>
                  </a:lnTo>
                  <a:lnTo>
                    <a:pt x="951764" y="978404"/>
                  </a:lnTo>
                  <a:lnTo>
                    <a:pt x="1008670" y="977255"/>
                  </a:lnTo>
                  <a:lnTo>
                    <a:pt x="1065829" y="974301"/>
                  </a:lnTo>
                  <a:lnTo>
                    <a:pt x="1336857" y="1100662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646036" y="2600259"/>
            <a:ext cx="1184275" cy="7035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2700" marR="5080" indent="-5080">
              <a:lnSpc>
                <a:spcPct val="100600"/>
              </a:lnSpc>
              <a:spcBef>
                <a:spcPts val="120"/>
              </a:spcBef>
            </a:pPr>
            <a:r>
              <a:rPr dirty="0" sz="1100" spc="-10">
                <a:latin typeface="Calibri"/>
                <a:cs typeface="Calibri"/>
              </a:rPr>
              <a:t>W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35">
                <a:latin typeface="Calibri"/>
                <a:cs typeface="Calibri"/>
              </a:rPr>
              <a:t>w</a:t>
            </a:r>
            <a:r>
              <a:rPr dirty="0" sz="1100" spc="5">
                <a:latin typeface="Calibri"/>
                <a:cs typeface="Calibri"/>
              </a:rPr>
              <a:t>,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20">
                <a:latin typeface="Calibri"/>
                <a:cs typeface="Calibri"/>
              </a:rPr>
              <a:t>’</a:t>
            </a:r>
            <a:r>
              <a:rPr dirty="0" sz="1100" spc="10">
                <a:latin typeface="Calibri"/>
                <a:cs typeface="Calibri"/>
              </a:rPr>
              <a:t>s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h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15">
                <a:latin typeface="Calibri"/>
                <a:cs typeface="Calibri"/>
              </a:rPr>
              <a:t>d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10">
                <a:latin typeface="Calibri"/>
                <a:cs typeface="Calibri"/>
              </a:rPr>
              <a:t>y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3</a:t>
            </a:r>
            <a:r>
              <a:rPr dirty="0" sz="1100" spc="5">
                <a:latin typeface="Calibri"/>
                <a:cs typeface="Calibri"/>
              </a:rPr>
              <a:t>0  </a:t>
            </a:r>
            <a:r>
              <a:rPr dirty="0" sz="1100" spc="-45">
                <a:latin typeface="Calibri"/>
                <a:cs typeface="Calibri"/>
              </a:rPr>
              <a:t>M</a:t>
            </a:r>
            <a:r>
              <a:rPr dirty="0" sz="1100">
                <a:latin typeface="Calibri"/>
                <a:cs typeface="Calibri"/>
              </a:rPr>
              <a:t>B</a:t>
            </a:r>
            <a:r>
              <a:rPr dirty="0" sz="1100" spc="5">
                <a:latin typeface="Calibri"/>
                <a:cs typeface="Calibri"/>
              </a:rPr>
              <a:t>.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Calibri"/>
                <a:cs typeface="Calibri"/>
              </a:rPr>
              <a:t>Aw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20">
                <a:latin typeface="Calibri"/>
                <a:cs typeface="Calibri"/>
              </a:rPr>
              <a:t>s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20">
                <a:latin typeface="Calibri"/>
                <a:cs typeface="Calibri"/>
              </a:rPr>
              <a:t>m</a:t>
            </a: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,</a:t>
            </a:r>
            <a:r>
              <a:rPr dirty="0" sz="1100" spc="-10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Calibri"/>
                <a:cs typeface="Calibri"/>
              </a:rPr>
              <a:t>y</a:t>
            </a:r>
            <a:r>
              <a:rPr dirty="0" sz="1100" spc="-60">
                <a:latin typeface="Calibri"/>
                <a:cs typeface="Calibri"/>
              </a:rPr>
              <a:t>o</a:t>
            </a:r>
            <a:r>
              <a:rPr dirty="0" sz="1100" spc="-55">
                <a:latin typeface="Calibri"/>
                <a:cs typeface="Calibri"/>
              </a:rPr>
              <a:t>u</a:t>
            </a:r>
            <a:r>
              <a:rPr dirty="0" sz="1100" spc="5">
                <a:latin typeface="Calibri"/>
                <a:cs typeface="Calibri"/>
              </a:rPr>
              <a:t>r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 spc="15">
                <a:latin typeface="Calibri"/>
                <a:cs typeface="Calibri"/>
              </a:rPr>
              <a:t>od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Calibri"/>
                <a:cs typeface="Calibri"/>
              </a:rPr>
              <a:t>w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20">
                <a:latin typeface="Calibri"/>
                <a:cs typeface="Calibri"/>
              </a:rPr>
              <a:t>k</a:t>
            </a:r>
            <a:r>
              <a:rPr dirty="0" sz="1100" spc="10">
                <a:latin typeface="Calibri"/>
                <a:cs typeface="Calibri"/>
              </a:rPr>
              <a:t>s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Calibri"/>
                <a:cs typeface="Calibri"/>
              </a:rPr>
              <a:t>j</a:t>
            </a:r>
            <a:r>
              <a:rPr dirty="0" sz="1100" spc="15">
                <a:latin typeface="Calibri"/>
                <a:cs typeface="Calibri"/>
              </a:rPr>
              <a:t>u</a:t>
            </a:r>
            <a:r>
              <a:rPr dirty="0" sz="1100" spc="20">
                <a:latin typeface="Calibri"/>
                <a:cs typeface="Calibri"/>
              </a:rPr>
              <a:t>s</a:t>
            </a:r>
            <a:r>
              <a:rPr dirty="0" sz="1100" spc="5">
                <a:latin typeface="Calibri"/>
                <a:cs typeface="Calibri"/>
              </a:rPr>
              <a:t>t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Calibri"/>
                <a:cs typeface="Calibri"/>
              </a:rPr>
              <a:t>fine!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1075" y="1485900"/>
            <a:ext cx="3667125" cy="2247900"/>
            <a:chOff x="4791075" y="1485900"/>
            <a:chExt cx="3667125" cy="2247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1075" y="1485900"/>
              <a:ext cx="3667125" cy="22479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09378" y="1500378"/>
              <a:ext cx="3570604" cy="2163445"/>
            </a:xfrm>
            <a:custGeom>
              <a:avLst/>
              <a:gdLst/>
              <a:ahLst/>
              <a:cxnLst/>
              <a:rect l="l" t="t" r="r" b="b"/>
              <a:pathLst>
                <a:path w="3570604" h="2163445">
                  <a:moveTo>
                    <a:pt x="3209665" y="0"/>
                  </a:moveTo>
                  <a:lnTo>
                    <a:pt x="360547" y="0"/>
                  </a:lnTo>
                  <a:lnTo>
                    <a:pt x="311617" y="3291"/>
                  </a:lnTo>
                  <a:lnTo>
                    <a:pt x="264689" y="12879"/>
                  </a:lnTo>
                  <a:lnTo>
                    <a:pt x="220193" y="28333"/>
                  </a:lnTo>
                  <a:lnTo>
                    <a:pt x="178558" y="49225"/>
                  </a:lnTo>
                  <a:lnTo>
                    <a:pt x="140214" y="75124"/>
                  </a:lnTo>
                  <a:lnTo>
                    <a:pt x="105590" y="105601"/>
                  </a:lnTo>
                  <a:lnTo>
                    <a:pt x="75115" y="140227"/>
                  </a:lnTo>
                  <a:lnTo>
                    <a:pt x="49218" y="178572"/>
                  </a:lnTo>
                  <a:lnTo>
                    <a:pt x="28329" y="220206"/>
                  </a:lnTo>
                  <a:lnTo>
                    <a:pt x="12876" y="264699"/>
                  </a:lnTo>
                  <a:lnTo>
                    <a:pt x="3290" y="311623"/>
                  </a:lnTo>
                  <a:lnTo>
                    <a:pt x="0" y="360547"/>
                  </a:lnTo>
                  <a:lnTo>
                    <a:pt x="0" y="1802379"/>
                  </a:lnTo>
                  <a:lnTo>
                    <a:pt x="3290" y="1851308"/>
                  </a:lnTo>
                  <a:lnTo>
                    <a:pt x="12876" y="1898235"/>
                  </a:lnTo>
                  <a:lnTo>
                    <a:pt x="28329" y="1942730"/>
                  </a:lnTo>
                  <a:lnTo>
                    <a:pt x="49218" y="1984366"/>
                  </a:lnTo>
                  <a:lnTo>
                    <a:pt x="75115" y="2022711"/>
                  </a:lnTo>
                  <a:lnTo>
                    <a:pt x="105590" y="2057337"/>
                  </a:lnTo>
                  <a:lnTo>
                    <a:pt x="140214" y="2087814"/>
                  </a:lnTo>
                  <a:lnTo>
                    <a:pt x="178558" y="2113713"/>
                  </a:lnTo>
                  <a:lnTo>
                    <a:pt x="220193" y="2134604"/>
                  </a:lnTo>
                  <a:lnTo>
                    <a:pt x="264689" y="2150058"/>
                  </a:lnTo>
                  <a:lnTo>
                    <a:pt x="311617" y="2159645"/>
                  </a:lnTo>
                  <a:lnTo>
                    <a:pt x="360547" y="2162936"/>
                  </a:lnTo>
                  <a:lnTo>
                    <a:pt x="3209665" y="2162936"/>
                  </a:lnTo>
                  <a:lnTo>
                    <a:pt x="3258587" y="2159645"/>
                  </a:lnTo>
                  <a:lnTo>
                    <a:pt x="3305504" y="2150058"/>
                  </a:lnTo>
                  <a:lnTo>
                    <a:pt x="3349988" y="2134604"/>
                  </a:lnTo>
                  <a:lnTo>
                    <a:pt x="3391609" y="2113713"/>
                  </a:lnTo>
                  <a:lnTo>
                    <a:pt x="3429940" y="2087814"/>
                  </a:lnTo>
                  <a:lnTo>
                    <a:pt x="3464551" y="2057337"/>
                  </a:lnTo>
                  <a:lnTo>
                    <a:pt x="3495013" y="2022711"/>
                  </a:lnTo>
                  <a:lnTo>
                    <a:pt x="3520898" y="1984366"/>
                  </a:lnTo>
                  <a:lnTo>
                    <a:pt x="3541777" y="1942730"/>
                  </a:lnTo>
                  <a:lnTo>
                    <a:pt x="3557221" y="1898235"/>
                  </a:lnTo>
                  <a:lnTo>
                    <a:pt x="3566802" y="1851308"/>
                  </a:lnTo>
                  <a:lnTo>
                    <a:pt x="3570091" y="1802379"/>
                  </a:lnTo>
                  <a:lnTo>
                    <a:pt x="3570091" y="360547"/>
                  </a:lnTo>
                  <a:lnTo>
                    <a:pt x="3566802" y="311623"/>
                  </a:lnTo>
                  <a:lnTo>
                    <a:pt x="3557221" y="264699"/>
                  </a:lnTo>
                  <a:lnTo>
                    <a:pt x="3541777" y="220206"/>
                  </a:lnTo>
                  <a:lnTo>
                    <a:pt x="3520898" y="178572"/>
                  </a:lnTo>
                  <a:lnTo>
                    <a:pt x="3495013" y="140227"/>
                  </a:lnTo>
                  <a:lnTo>
                    <a:pt x="3464551" y="105601"/>
                  </a:lnTo>
                  <a:lnTo>
                    <a:pt x="3429940" y="75124"/>
                  </a:lnTo>
                  <a:lnTo>
                    <a:pt x="3391609" y="49225"/>
                  </a:lnTo>
                  <a:lnTo>
                    <a:pt x="3349988" y="28333"/>
                  </a:lnTo>
                  <a:lnTo>
                    <a:pt x="3305504" y="12879"/>
                  </a:lnTo>
                  <a:lnTo>
                    <a:pt x="3258587" y="3291"/>
                  </a:lnTo>
                  <a:lnTo>
                    <a:pt x="32096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09378" y="1500378"/>
              <a:ext cx="3570604" cy="2163445"/>
            </a:xfrm>
            <a:custGeom>
              <a:avLst/>
              <a:gdLst/>
              <a:ahLst/>
              <a:cxnLst/>
              <a:rect l="l" t="t" r="r" b="b"/>
              <a:pathLst>
                <a:path w="3570604" h="2163445">
                  <a:moveTo>
                    <a:pt x="0" y="360547"/>
                  </a:moveTo>
                  <a:lnTo>
                    <a:pt x="3290" y="311623"/>
                  </a:lnTo>
                  <a:lnTo>
                    <a:pt x="12876" y="264699"/>
                  </a:lnTo>
                  <a:lnTo>
                    <a:pt x="28329" y="220206"/>
                  </a:lnTo>
                  <a:lnTo>
                    <a:pt x="49218" y="178572"/>
                  </a:lnTo>
                  <a:lnTo>
                    <a:pt x="75115" y="140227"/>
                  </a:lnTo>
                  <a:lnTo>
                    <a:pt x="105590" y="105601"/>
                  </a:lnTo>
                  <a:lnTo>
                    <a:pt x="140214" y="75124"/>
                  </a:lnTo>
                  <a:lnTo>
                    <a:pt x="178558" y="49225"/>
                  </a:lnTo>
                  <a:lnTo>
                    <a:pt x="220193" y="28333"/>
                  </a:lnTo>
                  <a:lnTo>
                    <a:pt x="264689" y="12879"/>
                  </a:lnTo>
                  <a:lnTo>
                    <a:pt x="311617" y="3291"/>
                  </a:lnTo>
                  <a:lnTo>
                    <a:pt x="360547" y="0"/>
                  </a:lnTo>
                  <a:lnTo>
                    <a:pt x="3209665" y="0"/>
                  </a:lnTo>
                  <a:lnTo>
                    <a:pt x="3258587" y="3291"/>
                  </a:lnTo>
                  <a:lnTo>
                    <a:pt x="3305504" y="12879"/>
                  </a:lnTo>
                  <a:lnTo>
                    <a:pt x="3349988" y="28333"/>
                  </a:lnTo>
                  <a:lnTo>
                    <a:pt x="3391609" y="49225"/>
                  </a:lnTo>
                  <a:lnTo>
                    <a:pt x="3429940" y="75124"/>
                  </a:lnTo>
                  <a:lnTo>
                    <a:pt x="3464551" y="105601"/>
                  </a:lnTo>
                  <a:lnTo>
                    <a:pt x="3495013" y="140227"/>
                  </a:lnTo>
                  <a:lnTo>
                    <a:pt x="3520898" y="178572"/>
                  </a:lnTo>
                  <a:lnTo>
                    <a:pt x="3541777" y="220206"/>
                  </a:lnTo>
                  <a:lnTo>
                    <a:pt x="3557221" y="264699"/>
                  </a:lnTo>
                  <a:lnTo>
                    <a:pt x="3566802" y="311623"/>
                  </a:lnTo>
                  <a:lnTo>
                    <a:pt x="3570091" y="360547"/>
                  </a:lnTo>
                  <a:lnTo>
                    <a:pt x="3570091" y="1802379"/>
                  </a:lnTo>
                  <a:lnTo>
                    <a:pt x="3566802" y="1851308"/>
                  </a:lnTo>
                  <a:lnTo>
                    <a:pt x="3557221" y="1898235"/>
                  </a:lnTo>
                  <a:lnTo>
                    <a:pt x="3541777" y="1942730"/>
                  </a:lnTo>
                  <a:lnTo>
                    <a:pt x="3520898" y="1984366"/>
                  </a:lnTo>
                  <a:lnTo>
                    <a:pt x="3495013" y="2022711"/>
                  </a:lnTo>
                  <a:lnTo>
                    <a:pt x="3464551" y="2057337"/>
                  </a:lnTo>
                  <a:lnTo>
                    <a:pt x="3429940" y="2087814"/>
                  </a:lnTo>
                  <a:lnTo>
                    <a:pt x="3391609" y="2113713"/>
                  </a:lnTo>
                  <a:lnTo>
                    <a:pt x="3349988" y="2134604"/>
                  </a:lnTo>
                  <a:lnTo>
                    <a:pt x="3305504" y="2150058"/>
                  </a:lnTo>
                  <a:lnTo>
                    <a:pt x="3258587" y="2159645"/>
                  </a:lnTo>
                  <a:lnTo>
                    <a:pt x="3209665" y="2162936"/>
                  </a:lnTo>
                  <a:lnTo>
                    <a:pt x="360547" y="2162936"/>
                  </a:lnTo>
                  <a:lnTo>
                    <a:pt x="311617" y="2159645"/>
                  </a:lnTo>
                  <a:lnTo>
                    <a:pt x="264689" y="2150058"/>
                  </a:lnTo>
                  <a:lnTo>
                    <a:pt x="220193" y="2134604"/>
                  </a:lnTo>
                  <a:lnTo>
                    <a:pt x="178558" y="2113713"/>
                  </a:lnTo>
                  <a:lnTo>
                    <a:pt x="140214" y="2087814"/>
                  </a:lnTo>
                  <a:lnTo>
                    <a:pt x="105590" y="2057337"/>
                  </a:lnTo>
                  <a:lnTo>
                    <a:pt x="75115" y="2022711"/>
                  </a:lnTo>
                  <a:lnTo>
                    <a:pt x="49218" y="1984366"/>
                  </a:lnTo>
                  <a:lnTo>
                    <a:pt x="28329" y="1942730"/>
                  </a:lnTo>
                  <a:lnTo>
                    <a:pt x="12876" y="1898235"/>
                  </a:lnTo>
                  <a:lnTo>
                    <a:pt x="3290" y="1851308"/>
                  </a:lnTo>
                  <a:lnTo>
                    <a:pt x="0" y="1802379"/>
                  </a:lnTo>
                  <a:lnTo>
                    <a:pt x="0" y="360547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941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Advantages</a:t>
            </a:r>
            <a:r>
              <a:rPr dirty="0" sz="2750" spc="3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dirty="0" sz="2750" spc="-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Containers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3638" y="1853625"/>
            <a:ext cx="2750820" cy="1462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es</a:t>
            </a:r>
            <a:r>
              <a:rPr dirty="0" sz="1350" spc="40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u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hung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-85">
                <a:latin typeface="Calibri"/>
                <a:cs typeface="Calibri"/>
              </a:rPr>
              <a:t>y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alibri"/>
              <a:cs typeface="Calibri"/>
            </a:endParaRPr>
          </a:p>
          <a:p>
            <a:pPr marL="12700" marR="540385">
              <a:lnSpc>
                <a:spcPct val="102000"/>
              </a:lnSpc>
            </a:pPr>
            <a:r>
              <a:rPr dirty="0" sz="1350" spc="-5">
                <a:latin typeface="Calibri"/>
                <a:cs typeface="Calibri"/>
              </a:rPr>
              <a:t>They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are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lightweight</a:t>
            </a:r>
            <a:r>
              <a:rPr dirty="0" sz="1350" spc="1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hence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portable.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Calibri"/>
              <a:cs typeface="Calibri"/>
            </a:endParaRPr>
          </a:p>
          <a:p>
            <a:pPr marL="12700" marR="5080">
              <a:lnSpc>
                <a:spcPts val="1580"/>
              </a:lnSpc>
            </a:pPr>
            <a:r>
              <a:rPr dirty="0" sz="1350" spc="-5">
                <a:latin typeface="Calibri"/>
                <a:cs typeface="Calibri"/>
              </a:rPr>
              <a:t>They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are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developer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friendly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can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be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configured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through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code.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56" y="1860550"/>
              <a:ext cx="223519" cy="2235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56" y="2378710"/>
              <a:ext cx="223519" cy="2235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56" y="2942081"/>
              <a:ext cx="223519" cy="2235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50" y="1826514"/>
              <a:ext cx="1836801" cy="18368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946" y="3135945"/>
            <a:ext cx="499427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Containerization</a:t>
            </a:r>
            <a:r>
              <a:rPr dirty="0" spc="175"/>
              <a:t> </a:t>
            </a:r>
            <a:r>
              <a:rPr dirty="0" spc="-100"/>
              <a:t>Tools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4881" y="120444"/>
            <a:ext cx="1360551" cy="4742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28930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Containerization</a:t>
            </a:r>
            <a:r>
              <a:rPr dirty="0" sz="2750" spc="-6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40" b="1">
                <a:solidFill>
                  <a:srgbClr val="5F4778"/>
                </a:solidFill>
                <a:latin typeface="Calibri"/>
                <a:cs typeface="Calibri"/>
              </a:rPr>
              <a:t>Tools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978" y="1364127"/>
              <a:ext cx="2790825" cy="994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5469" y="2775467"/>
              <a:ext cx="1733726" cy="14366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7475" y="1443106"/>
              <a:ext cx="1732541" cy="69578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7875" y="847709"/>
            <a:ext cx="5324475" cy="581025"/>
            <a:chOff x="2047875" y="847709"/>
            <a:chExt cx="532447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7875" y="847709"/>
              <a:ext cx="5324475" cy="5810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70866" y="861578"/>
              <a:ext cx="5226685" cy="493395"/>
            </a:xfrm>
            <a:custGeom>
              <a:avLst/>
              <a:gdLst/>
              <a:ahLst/>
              <a:cxnLst/>
              <a:rect l="l" t="t" r="r" b="b"/>
              <a:pathLst>
                <a:path w="5226684" h="493394">
                  <a:moveTo>
                    <a:pt x="5144267" y="0"/>
                  </a:moveTo>
                  <a:lnTo>
                    <a:pt x="82164" y="0"/>
                  </a:lnTo>
                  <a:lnTo>
                    <a:pt x="50199" y="6461"/>
                  </a:lnTo>
                  <a:lnTo>
                    <a:pt x="24080" y="24075"/>
                  </a:lnTo>
                  <a:lnTo>
                    <a:pt x="6462" y="50187"/>
                  </a:lnTo>
                  <a:lnTo>
                    <a:pt x="0" y="82143"/>
                  </a:lnTo>
                  <a:lnTo>
                    <a:pt x="0" y="410839"/>
                  </a:lnTo>
                  <a:lnTo>
                    <a:pt x="6462" y="442852"/>
                  </a:lnTo>
                  <a:lnTo>
                    <a:pt x="24080" y="468969"/>
                  </a:lnTo>
                  <a:lnTo>
                    <a:pt x="50199" y="486565"/>
                  </a:lnTo>
                  <a:lnTo>
                    <a:pt x="82164" y="493013"/>
                  </a:lnTo>
                  <a:lnTo>
                    <a:pt x="5144267" y="493013"/>
                  </a:lnTo>
                  <a:lnTo>
                    <a:pt x="5176228" y="486565"/>
                  </a:lnTo>
                  <a:lnTo>
                    <a:pt x="5202351" y="468969"/>
                  </a:lnTo>
                  <a:lnTo>
                    <a:pt x="5219976" y="442852"/>
                  </a:lnTo>
                  <a:lnTo>
                    <a:pt x="5226442" y="410839"/>
                  </a:lnTo>
                  <a:lnTo>
                    <a:pt x="5226442" y="82143"/>
                  </a:lnTo>
                  <a:lnTo>
                    <a:pt x="5219976" y="50187"/>
                  </a:lnTo>
                  <a:lnTo>
                    <a:pt x="5202351" y="24075"/>
                  </a:lnTo>
                  <a:lnTo>
                    <a:pt x="5176228" y="6461"/>
                  </a:lnTo>
                  <a:lnTo>
                    <a:pt x="51442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70866" y="861578"/>
              <a:ext cx="5226685" cy="493395"/>
            </a:xfrm>
            <a:custGeom>
              <a:avLst/>
              <a:gdLst/>
              <a:ahLst/>
              <a:cxnLst/>
              <a:rect l="l" t="t" r="r" b="b"/>
              <a:pathLst>
                <a:path w="5226684" h="493394">
                  <a:moveTo>
                    <a:pt x="0" y="82143"/>
                  </a:moveTo>
                  <a:lnTo>
                    <a:pt x="6462" y="50187"/>
                  </a:lnTo>
                  <a:lnTo>
                    <a:pt x="24080" y="24075"/>
                  </a:lnTo>
                  <a:lnTo>
                    <a:pt x="50199" y="6461"/>
                  </a:lnTo>
                  <a:lnTo>
                    <a:pt x="82164" y="0"/>
                  </a:lnTo>
                  <a:lnTo>
                    <a:pt x="5144267" y="0"/>
                  </a:lnTo>
                  <a:lnTo>
                    <a:pt x="5176228" y="6461"/>
                  </a:lnTo>
                  <a:lnTo>
                    <a:pt x="5202351" y="24075"/>
                  </a:lnTo>
                  <a:lnTo>
                    <a:pt x="5219976" y="50187"/>
                  </a:lnTo>
                  <a:lnTo>
                    <a:pt x="5226442" y="82143"/>
                  </a:lnTo>
                  <a:lnTo>
                    <a:pt x="5226442" y="410839"/>
                  </a:lnTo>
                  <a:lnTo>
                    <a:pt x="5219976" y="442852"/>
                  </a:lnTo>
                  <a:lnTo>
                    <a:pt x="5202351" y="468969"/>
                  </a:lnTo>
                  <a:lnTo>
                    <a:pt x="5176228" y="486565"/>
                  </a:lnTo>
                  <a:lnTo>
                    <a:pt x="5144267" y="493013"/>
                  </a:lnTo>
                  <a:lnTo>
                    <a:pt x="82164" y="493013"/>
                  </a:lnTo>
                  <a:lnTo>
                    <a:pt x="50199" y="486565"/>
                  </a:lnTo>
                  <a:lnTo>
                    <a:pt x="24080" y="468969"/>
                  </a:lnTo>
                  <a:lnTo>
                    <a:pt x="6462" y="442852"/>
                  </a:lnTo>
                  <a:lnTo>
                    <a:pt x="0" y="410839"/>
                  </a:lnTo>
                  <a:lnTo>
                    <a:pt x="0" y="82143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343025" y="1647825"/>
            <a:ext cx="6734809" cy="3086100"/>
            <a:chOff x="1343025" y="1647825"/>
            <a:chExt cx="6734809" cy="30861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3025" y="1647825"/>
              <a:ext cx="6734190" cy="3086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61181" y="1667493"/>
              <a:ext cx="6645909" cy="2994660"/>
            </a:xfrm>
            <a:custGeom>
              <a:avLst/>
              <a:gdLst/>
              <a:ahLst/>
              <a:cxnLst/>
              <a:rect l="l" t="t" r="r" b="b"/>
              <a:pathLst>
                <a:path w="6645909" h="2994660">
                  <a:moveTo>
                    <a:pt x="6645798" y="0"/>
                  </a:moveTo>
                  <a:lnTo>
                    <a:pt x="0" y="0"/>
                  </a:lnTo>
                  <a:lnTo>
                    <a:pt x="0" y="2994160"/>
                  </a:lnTo>
                  <a:lnTo>
                    <a:pt x="6645798" y="2994160"/>
                  </a:lnTo>
                  <a:lnTo>
                    <a:pt x="6645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61181" y="1667493"/>
              <a:ext cx="6645909" cy="2994660"/>
            </a:xfrm>
            <a:custGeom>
              <a:avLst/>
              <a:gdLst/>
              <a:ahLst/>
              <a:cxnLst/>
              <a:rect l="l" t="t" r="r" b="b"/>
              <a:pathLst>
                <a:path w="6645909" h="2994660">
                  <a:moveTo>
                    <a:pt x="0" y="2994160"/>
                  </a:moveTo>
                  <a:lnTo>
                    <a:pt x="6645798" y="2994160"/>
                  </a:lnTo>
                  <a:lnTo>
                    <a:pt x="6645798" y="0"/>
                  </a:lnTo>
                  <a:lnTo>
                    <a:pt x="0" y="0"/>
                  </a:lnTo>
                  <a:lnTo>
                    <a:pt x="0" y="2994160"/>
                  </a:lnTo>
                  <a:close/>
                </a:path>
              </a:pathLst>
            </a:custGeom>
            <a:ln w="12700">
              <a:solidFill>
                <a:srgbClr val="31313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8824" y="1854860"/>
              <a:ext cx="5664464" cy="85709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0527" y="2711918"/>
              <a:ext cx="6563227" cy="185445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55905" y="183256"/>
            <a:ext cx="328930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Containerization</a:t>
            </a:r>
            <a:r>
              <a:rPr dirty="0" sz="2750" spc="-6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40" b="1">
                <a:solidFill>
                  <a:srgbClr val="5F4778"/>
                </a:solidFill>
                <a:latin typeface="Calibri"/>
                <a:cs typeface="Calibri"/>
              </a:rPr>
              <a:t>Tools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39087" y="970594"/>
            <a:ext cx="35477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clearly</a:t>
            </a:r>
            <a:r>
              <a:rPr dirty="0" sz="1350" spc="-15">
                <a:latin typeface="Calibri"/>
                <a:cs typeface="Calibri"/>
              </a:rPr>
              <a:t> the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most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famous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among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them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all!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0119" y="117585"/>
            <a:ext cx="1665351" cy="5805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165597" y="233947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07334" y="2459035"/>
            <a:ext cx="2730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0753" y="319773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98525" y="3318826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65597" y="404590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07334" y="4168778"/>
            <a:ext cx="2730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65597" y="147218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07334" y="1589783"/>
            <a:ext cx="27305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60753" y="233947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98525" y="2459035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65597" y="319773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307334" y="3318826"/>
            <a:ext cx="2730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60753" y="404590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398525" y="4168778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46607" y="147218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548639" y="0"/>
                </a:moveTo>
                <a:lnTo>
                  <a:pt x="0" y="0"/>
                </a:lnTo>
                <a:lnTo>
                  <a:pt x="0" y="548639"/>
                </a:lnTo>
                <a:lnTo>
                  <a:pt x="548639" y="548639"/>
                </a:lnTo>
                <a:lnTo>
                  <a:pt x="548639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384301" y="1589783"/>
            <a:ext cx="27305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0142" y="1493199"/>
            <a:ext cx="131508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7F7F7F"/>
                </a:solidFill>
                <a:latin typeface="Arial"/>
                <a:cs typeface="Arial"/>
              </a:rPr>
              <a:t>What</a:t>
            </a:r>
            <a:r>
              <a:rPr dirty="0" sz="1500" spc="-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500" spc="10" b="1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500" spc="20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ua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li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z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500" spc="20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?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99917" y="4074473"/>
            <a:ext cx="1422400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Components</a:t>
            </a:r>
            <a:r>
              <a:rPr dirty="0" sz="1500" spc="9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dirty="0" sz="1500" spc="-40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Docker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99201" y="3226104"/>
            <a:ext cx="2074545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Creating</a:t>
            </a:r>
            <a:r>
              <a:rPr dirty="0" sz="1500" spc="7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500" spc="-6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Docker</a:t>
            </a:r>
            <a:r>
              <a:rPr dirty="0" sz="1500" spc="11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Hub </a:t>
            </a:r>
            <a:r>
              <a:rPr dirty="0" sz="1500" spc="-40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30" b="1">
                <a:solidFill>
                  <a:srgbClr val="7F7F7F"/>
                </a:solidFill>
                <a:latin typeface="Arial"/>
                <a:cs typeface="Arial"/>
              </a:rPr>
              <a:t>Account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90138" y="2361876"/>
            <a:ext cx="1610360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7F7F7F"/>
                </a:solidFill>
                <a:latin typeface="Arial"/>
                <a:cs typeface="Arial"/>
              </a:rPr>
              <a:t>What</a:t>
            </a:r>
            <a:r>
              <a:rPr dirty="0" sz="1500" spc="-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35" b="1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dirty="0" sz="1500" spc="20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ne</a:t>
            </a:r>
            <a:r>
              <a:rPr dirty="0" sz="1500" spc="10" b="1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z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500" spc="20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?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99201" y="1502970"/>
            <a:ext cx="154749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Installing</a:t>
            </a:r>
            <a:r>
              <a:rPr dirty="0" sz="1500" spc="13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Docker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99201" y="4071611"/>
            <a:ext cx="1369695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Introduction</a:t>
            </a:r>
            <a:r>
              <a:rPr dirty="0" sz="1500" spc="3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10" b="1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dirty="0" sz="1500" spc="-40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Dockerfile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89757" y="3236268"/>
            <a:ext cx="1498600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35" b="1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dirty="0" sz="1500" spc="25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500" spc="15" b="1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z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500" spc="25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n </a:t>
            </a:r>
            <a:r>
              <a:rPr dirty="0" sz="150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Tools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02884" y="2358693"/>
            <a:ext cx="153797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35" b="1">
                <a:solidFill>
                  <a:srgbClr val="7F7F7F"/>
                </a:solidFill>
                <a:latin typeface="Arial"/>
                <a:cs typeface="Arial"/>
              </a:rPr>
              <a:t>Common</a:t>
            </a:r>
            <a:r>
              <a:rPr dirty="0" sz="1500" spc="11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Docker </a:t>
            </a:r>
            <a:r>
              <a:rPr dirty="0" sz="1500" spc="-40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30" b="1">
                <a:solidFill>
                  <a:srgbClr val="7F7F7F"/>
                </a:solidFill>
                <a:latin typeface="Arial"/>
                <a:cs typeface="Arial"/>
              </a:rPr>
              <a:t>Commands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455033" y="400094"/>
            <a:ext cx="174688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A</a:t>
            </a:r>
            <a:r>
              <a:rPr dirty="0" spc="50"/>
              <a:t>g</a:t>
            </a:r>
            <a:r>
              <a:rPr dirty="0" spc="-25"/>
              <a:t>e</a:t>
            </a:r>
            <a:r>
              <a:rPr dirty="0" spc="-100"/>
              <a:t>n</a:t>
            </a:r>
            <a:r>
              <a:rPr dirty="0" spc="-25"/>
              <a:t>d</a:t>
            </a:r>
            <a:r>
              <a:rPr dirty="0" spc="15"/>
              <a:t>a</a:t>
            </a: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492" y="3176966"/>
            <a:ext cx="3745229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What</a:t>
            </a:r>
            <a:r>
              <a:rPr dirty="0"/>
              <a:t> </a:t>
            </a:r>
            <a:r>
              <a:rPr dirty="0" spc="-25"/>
              <a:t>is</a:t>
            </a:r>
            <a:r>
              <a:rPr dirty="0" spc="95"/>
              <a:t> </a:t>
            </a:r>
            <a:r>
              <a:rPr dirty="0" spc="10"/>
              <a:t>Docker?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1050" y="857250"/>
            <a:ext cx="7525384" cy="981075"/>
            <a:chOff x="781050" y="857250"/>
            <a:chExt cx="7525384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050" y="857250"/>
              <a:ext cx="7524765" cy="9810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04671" y="876422"/>
              <a:ext cx="7428230" cy="891540"/>
            </a:xfrm>
            <a:custGeom>
              <a:avLst/>
              <a:gdLst/>
              <a:ahLst/>
              <a:cxnLst/>
              <a:rect l="l" t="t" r="r" b="b"/>
              <a:pathLst>
                <a:path w="7428230" h="891539">
                  <a:moveTo>
                    <a:pt x="7279020" y="0"/>
                  </a:moveTo>
                  <a:lnTo>
                    <a:pt x="148577" y="0"/>
                  </a:lnTo>
                  <a:lnTo>
                    <a:pt x="101615" y="7576"/>
                  </a:lnTo>
                  <a:lnTo>
                    <a:pt x="60829" y="28672"/>
                  </a:lnTo>
                  <a:lnTo>
                    <a:pt x="28666" y="60839"/>
                  </a:lnTo>
                  <a:lnTo>
                    <a:pt x="7574" y="101628"/>
                  </a:lnTo>
                  <a:lnTo>
                    <a:pt x="0" y="148589"/>
                  </a:lnTo>
                  <a:lnTo>
                    <a:pt x="0" y="742828"/>
                  </a:lnTo>
                  <a:lnTo>
                    <a:pt x="7574" y="789789"/>
                  </a:lnTo>
                  <a:lnTo>
                    <a:pt x="28666" y="830578"/>
                  </a:lnTo>
                  <a:lnTo>
                    <a:pt x="60829" y="862745"/>
                  </a:lnTo>
                  <a:lnTo>
                    <a:pt x="101615" y="883841"/>
                  </a:lnTo>
                  <a:lnTo>
                    <a:pt x="148577" y="891418"/>
                  </a:lnTo>
                  <a:lnTo>
                    <a:pt x="7279020" y="891418"/>
                  </a:lnTo>
                  <a:lnTo>
                    <a:pt x="7325969" y="883841"/>
                  </a:lnTo>
                  <a:lnTo>
                    <a:pt x="7366757" y="862745"/>
                  </a:lnTo>
                  <a:lnTo>
                    <a:pt x="7398928" y="830578"/>
                  </a:lnTo>
                  <a:lnTo>
                    <a:pt x="7420030" y="789789"/>
                  </a:lnTo>
                  <a:lnTo>
                    <a:pt x="7427610" y="742828"/>
                  </a:lnTo>
                  <a:lnTo>
                    <a:pt x="7427610" y="148589"/>
                  </a:lnTo>
                  <a:lnTo>
                    <a:pt x="7420030" y="101628"/>
                  </a:lnTo>
                  <a:lnTo>
                    <a:pt x="7398928" y="60839"/>
                  </a:lnTo>
                  <a:lnTo>
                    <a:pt x="7366757" y="28672"/>
                  </a:lnTo>
                  <a:lnTo>
                    <a:pt x="7325969" y="7576"/>
                  </a:lnTo>
                  <a:lnTo>
                    <a:pt x="7279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04671" y="876422"/>
              <a:ext cx="7428230" cy="891540"/>
            </a:xfrm>
            <a:custGeom>
              <a:avLst/>
              <a:gdLst/>
              <a:ahLst/>
              <a:cxnLst/>
              <a:rect l="l" t="t" r="r" b="b"/>
              <a:pathLst>
                <a:path w="7428230" h="891539">
                  <a:moveTo>
                    <a:pt x="0" y="148589"/>
                  </a:moveTo>
                  <a:lnTo>
                    <a:pt x="7574" y="101628"/>
                  </a:lnTo>
                  <a:lnTo>
                    <a:pt x="28666" y="60839"/>
                  </a:lnTo>
                  <a:lnTo>
                    <a:pt x="60829" y="28672"/>
                  </a:lnTo>
                  <a:lnTo>
                    <a:pt x="101615" y="7576"/>
                  </a:lnTo>
                  <a:lnTo>
                    <a:pt x="148577" y="0"/>
                  </a:lnTo>
                  <a:lnTo>
                    <a:pt x="7279020" y="0"/>
                  </a:lnTo>
                  <a:lnTo>
                    <a:pt x="7325969" y="7576"/>
                  </a:lnTo>
                  <a:lnTo>
                    <a:pt x="7366757" y="28672"/>
                  </a:lnTo>
                  <a:lnTo>
                    <a:pt x="7398928" y="60839"/>
                  </a:lnTo>
                  <a:lnTo>
                    <a:pt x="7420030" y="101628"/>
                  </a:lnTo>
                  <a:lnTo>
                    <a:pt x="7427610" y="148589"/>
                  </a:lnTo>
                  <a:lnTo>
                    <a:pt x="7427610" y="742828"/>
                  </a:lnTo>
                  <a:lnTo>
                    <a:pt x="7420030" y="789789"/>
                  </a:lnTo>
                  <a:lnTo>
                    <a:pt x="7398928" y="830578"/>
                  </a:lnTo>
                  <a:lnTo>
                    <a:pt x="7366757" y="862745"/>
                  </a:lnTo>
                  <a:lnTo>
                    <a:pt x="7325969" y="883841"/>
                  </a:lnTo>
                  <a:lnTo>
                    <a:pt x="7279020" y="891418"/>
                  </a:lnTo>
                  <a:lnTo>
                    <a:pt x="148577" y="891418"/>
                  </a:lnTo>
                  <a:lnTo>
                    <a:pt x="101615" y="883841"/>
                  </a:lnTo>
                  <a:lnTo>
                    <a:pt x="60829" y="862745"/>
                  </a:lnTo>
                  <a:lnTo>
                    <a:pt x="28666" y="830578"/>
                  </a:lnTo>
                  <a:lnTo>
                    <a:pt x="7574" y="789789"/>
                  </a:lnTo>
                  <a:lnTo>
                    <a:pt x="0" y="742828"/>
                  </a:lnTo>
                  <a:lnTo>
                    <a:pt x="0" y="148589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40855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What</a:t>
            </a:r>
            <a:r>
              <a:rPr dirty="0" sz="2750" spc="-4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dirty="0" sz="2750" spc="3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8436" y="989644"/>
            <a:ext cx="6256655" cy="64198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ctr" marL="12065" marR="5080" indent="-7620">
              <a:lnSpc>
                <a:spcPts val="1580"/>
              </a:lnSpc>
              <a:spcBef>
                <a:spcPts val="185"/>
              </a:spcBef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computer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program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that</a:t>
            </a:r>
            <a:r>
              <a:rPr dirty="0" sz="1350" spc="-5">
                <a:latin typeface="Calibri"/>
                <a:cs typeface="Calibri"/>
              </a:rPr>
              <a:t> performs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operating-system-level</a:t>
            </a:r>
            <a:r>
              <a:rPr dirty="0" sz="1350" spc="-5">
                <a:latin typeface="Calibri"/>
                <a:cs typeface="Calibri"/>
              </a:rPr>
              <a:t> virtualization,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also 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known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as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"containerization".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It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was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first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released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2013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5">
                <a:latin typeface="Calibri"/>
                <a:cs typeface="Calibri"/>
              </a:rPr>
              <a:t> developed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by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Docker,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Inc.</a:t>
            </a:r>
            <a:endParaRPr sz="1350">
              <a:latin typeface="Calibri"/>
              <a:cs typeface="Calibri"/>
            </a:endParaRPr>
          </a:p>
          <a:p>
            <a:pPr algn="ctr" marL="7620">
              <a:lnSpc>
                <a:spcPts val="1605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used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run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software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packages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called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"containers".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1537" y="2775467"/>
              <a:ext cx="1733726" cy="14366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040504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10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r>
              <a:rPr dirty="0" sz="2750" spc="-4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Life</a:t>
            </a:r>
            <a:r>
              <a:rPr dirty="0" sz="2750" spc="6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Cycle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3365" y="1074285"/>
            <a:ext cx="1411605" cy="1119505"/>
            <a:chOff x="153365" y="1074285"/>
            <a:chExt cx="1411605" cy="11195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117" y="1074285"/>
              <a:ext cx="974317" cy="6546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65" y="1219227"/>
              <a:ext cx="1140662" cy="97431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14664" y="2225609"/>
            <a:ext cx="70485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0" b="1">
                <a:latin typeface="Calibri"/>
                <a:cs typeface="Calibri"/>
              </a:rPr>
              <a:t>D</a:t>
            </a:r>
            <a:r>
              <a:rPr dirty="0" sz="1100" spc="5" b="1">
                <a:latin typeface="Calibri"/>
                <a:cs typeface="Calibri"/>
              </a:rPr>
              <a:t>o</a:t>
            </a:r>
            <a:r>
              <a:rPr dirty="0" sz="1100" spc="-10" b="1">
                <a:latin typeface="Calibri"/>
                <a:cs typeface="Calibri"/>
              </a:rPr>
              <a:t>c</a:t>
            </a:r>
            <a:r>
              <a:rPr dirty="0" sz="1100" spc="-5" b="1">
                <a:latin typeface="Calibri"/>
                <a:cs typeface="Calibri"/>
              </a:rPr>
              <a:t>k</a:t>
            </a:r>
            <a:r>
              <a:rPr dirty="0" sz="1100" spc="40" b="1">
                <a:latin typeface="Calibri"/>
                <a:cs typeface="Calibri"/>
              </a:rPr>
              <a:t>e</a:t>
            </a:r>
            <a:r>
              <a:rPr dirty="0" sz="1100" spc="5" b="1">
                <a:latin typeface="Calibri"/>
                <a:cs typeface="Calibri"/>
              </a:rPr>
              <a:t>r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Calibri"/>
                <a:cs typeface="Calibri"/>
              </a:rPr>
              <a:t>H</a:t>
            </a:r>
            <a:r>
              <a:rPr dirty="0" sz="1100" spc="10" b="1">
                <a:latin typeface="Calibri"/>
                <a:cs typeface="Calibri"/>
              </a:rPr>
              <a:t>ub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24000" y="1381125"/>
            <a:ext cx="3145155" cy="1868805"/>
            <a:chOff x="1524000" y="1381125"/>
            <a:chExt cx="3145155" cy="186880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0" y="1543050"/>
              <a:ext cx="2000250" cy="11239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87317" y="1706117"/>
              <a:ext cx="1748155" cy="874394"/>
            </a:xfrm>
            <a:custGeom>
              <a:avLst/>
              <a:gdLst/>
              <a:ahLst/>
              <a:cxnLst/>
              <a:rect l="l" t="t" r="r" b="b"/>
              <a:pathLst>
                <a:path w="1748154" h="874394">
                  <a:moveTo>
                    <a:pt x="72557" y="25560"/>
                  </a:moveTo>
                  <a:lnTo>
                    <a:pt x="64112" y="42602"/>
                  </a:lnTo>
                  <a:lnTo>
                    <a:pt x="1739274" y="874145"/>
                  </a:lnTo>
                  <a:lnTo>
                    <a:pt x="1747778" y="857118"/>
                  </a:lnTo>
                  <a:lnTo>
                    <a:pt x="72557" y="25560"/>
                  </a:lnTo>
                  <a:close/>
                </a:path>
                <a:path w="1748154" h="874394">
                  <a:moveTo>
                    <a:pt x="85225" y="0"/>
                  </a:moveTo>
                  <a:lnTo>
                    <a:pt x="0" y="243"/>
                  </a:lnTo>
                  <a:lnTo>
                    <a:pt x="51435" y="68183"/>
                  </a:lnTo>
                  <a:lnTo>
                    <a:pt x="64112" y="42602"/>
                  </a:lnTo>
                  <a:lnTo>
                    <a:pt x="52709" y="36941"/>
                  </a:lnTo>
                  <a:lnTo>
                    <a:pt x="61222" y="19933"/>
                  </a:lnTo>
                  <a:lnTo>
                    <a:pt x="75346" y="19933"/>
                  </a:lnTo>
                  <a:lnTo>
                    <a:pt x="85225" y="0"/>
                  </a:lnTo>
                  <a:close/>
                </a:path>
                <a:path w="1748154" h="874394">
                  <a:moveTo>
                    <a:pt x="61222" y="19933"/>
                  </a:moveTo>
                  <a:lnTo>
                    <a:pt x="52709" y="36941"/>
                  </a:lnTo>
                  <a:lnTo>
                    <a:pt x="64112" y="42602"/>
                  </a:lnTo>
                  <a:lnTo>
                    <a:pt x="72557" y="25560"/>
                  </a:lnTo>
                  <a:lnTo>
                    <a:pt x="61222" y="19933"/>
                  </a:lnTo>
                  <a:close/>
                </a:path>
                <a:path w="1748154" h="874394">
                  <a:moveTo>
                    <a:pt x="75346" y="19933"/>
                  </a:moveTo>
                  <a:lnTo>
                    <a:pt x="61222" y="19933"/>
                  </a:lnTo>
                  <a:lnTo>
                    <a:pt x="72557" y="25560"/>
                  </a:lnTo>
                  <a:lnTo>
                    <a:pt x="75346" y="19933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8152" y="2444812"/>
              <a:ext cx="970920" cy="8045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9750" y="1381125"/>
              <a:ext cx="1933575" cy="10858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94082" y="1466727"/>
              <a:ext cx="1688464" cy="836294"/>
            </a:xfrm>
            <a:custGeom>
              <a:avLst/>
              <a:gdLst/>
              <a:ahLst/>
              <a:cxnLst/>
              <a:rect l="l" t="t" r="r" b="b"/>
              <a:pathLst>
                <a:path w="1688464" h="836294">
                  <a:moveTo>
                    <a:pt x="1615529" y="810460"/>
                  </a:moveTo>
                  <a:lnTo>
                    <a:pt x="1602979" y="836035"/>
                  </a:lnTo>
                  <a:lnTo>
                    <a:pt x="1688201" y="835523"/>
                  </a:lnTo>
                  <a:lnTo>
                    <a:pt x="1673390" y="816092"/>
                  </a:lnTo>
                  <a:lnTo>
                    <a:pt x="1626998" y="816092"/>
                  </a:lnTo>
                  <a:lnTo>
                    <a:pt x="1615529" y="810460"/>
                  </a:lnTo>
                  <a:close/>
                </a:path>
                <a:path w="1688464" h="836294">
                  <a:moveTo>
                    <a:pt x="1623935" y="793328"/>
                  </a:moveTo>
                  <a:lnTo>
                    <a:pt x="1615529" y="810460"/>
                  </a:lnTo>
                  <a:lnTo>
                    <a:pt x="1626998" y="816092"/>
                  </a:lnTo>
                  <a:lnTo>
                    <a:pt x="1635380" y="798947"/>
                  </a:lnTo>
                  <a:lnTo>
                    <a:pt x="1623935" y="793328"/>
                  </a:lnTo>
                  <a:close/>
                </a:path>
                <a:path w="1688464" h="836294">
                  <a:moveTo>
                    <a:pt x="1636507" y="767705"/>
                  </a:moveTo>
                  <a:lnTo>
                    <a:pt x="1623935" y="793328"/>
                  </a:lnTo>
                  <a:lnTo>
                    <a:pt x="1635380" y="798947"/>
                  </a:lnTo>
                  <a:lnTo>
                    <a:pt x="1626998" y="816092"/>
                  </a:lnTo>
                  <a:lnTo>
                    <a:pt x="1673390" y="816092"/>
                  </a:lnTo>
                  <a:lnTo>
                    <a:pt x="1636507" y="767705"/>
                  </a:lnTo>
                  <a:close/>
                </a:path>
                <a:path w="1688464" h="836294">
                  <a:moveTo>
                    <a:pt x="8382" y="0"/>
                  </a:moveTo>
                  <a:lnTo>
                    <a:pt x="0" y="17007"/>
                  </a:lnTo>
                  <a:lnTo>
                    <a:pt x="1615529" y="810460"/>
                  </a:lnTo>
                  <a:lnTo>
                    <a:pt x="1623935" y="793328"/>
                  </a:lnTo>
                  <a:lnTo>
                    <a:pt x="8382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206372" y="2221164"/>
            <a:ext cx="37528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0" b="1">
                <a:latin typeface="Calibri"/>
                <a:cs typeface="Calibri"/>
              </a:rPr>
              <a:t>P</a:t>
            </a:r>
            <a:r>
              <a:rPr dirty="0" sz="1350" spc="20" b="1">
                <a:latin typeface="Calibri"/>
                <a:cs typeface="Calibri"/>
              </a:rPr>
              <a:t>u</a:t>
            </a:r>
            <a:r>
              <a:rPr dirty="0" sz="1350" spc="-15" b="1">
                <a:latin typeface="Calibri"/>
                <a:cs typeface="Calibri"/>
              </a:rPr>
              <a:t>s</a:t>
            </a:r>
            <a:r>
              <a:rPr dirty="0" sz="1350" b="1">
                <a:latin typeface="Calibri"/>
                <a:cs typeface="Calibri"/>
              </a:rPr>
              <a:t>h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31510" y="1551234"/>
            <a:ext cx="2965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25" b="1">
                <a:latin typeface="Calibri"/>
                <a:cs typeface="Calibri"/>
              </a:rPr>
              <a:t>P</a:t>
            </a:r>
            <a:r>
              <a:rPr dirty="0" sz="1350" spc="20" b="1">
                <a:latin typeface="Calibri"/>
                <a:cs typeface="Calibri"/>
              </a:rPr>
              <a:t>u</a:t>
            </a:r>
            <a:r>
              <a:rPr dirty="0" sz="1350" spc="-35" b="1">
                <a:latin typeface="Calibri"/>
                <a:cs typeface="Calibri"/>
              </a:rPr>
              <a:t>l</a:t>
            </a:r>
            <a:r>
              <a:rPr dirty="0" sz="1350" b="1">
                <a:latin typeface="Calibri"/>
                <a:cs typeface="Calibri"/>
              </a:rPr>
              <a:t>l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74485" y="2108834"/>
            <a:ext cx="964565" cy="1478280"/>
            <a:chOff x="6174485" y="2108834"/>
            <a:chExt cx="964565" cy="1478280"/>
          </a:xfrm>
        </p:grpSpPr>
        <p:sp>
          <p:nvSpPr>
            <p:cNvPr id="16" name="object 16"/>
            <p:cNvSpPr/>
            <p:nvPr/>
          </p:nvSpPr>
          <p:spPr>
            <a:xfrm>
              <a:off x="6174485" y="2150114"/>
              <a:ext cx="537845" cy="1395095"/>
            </a:xfrm>
            <a:custGeom>
              <a:avLst/>
              <a:gdLst/>
              <a:ahLst/>
              <a:cxnLst/>
              <a:rect l="l" t="t" r="r" b="b"/>
              <a:pathLst>
                <a:path w="537845" h="1395095">
                  <a:moveTo>
                    <a:pt x="0" y="666618"/>
                  </a:moveTo>
                  <a:lnTo>
                    <a:pt x="537331" y="666618"/>
                  </a:lnTo>
                </a:path>
                <a:path w="537845" h="1395095">
                  <a:moveTo>
                    <a:pt x="531235" y="0"/>
                  </a:moveTo>
                  <a:lnTo>
                    <a:pt x="537331" y="1394840"/>
                  </a:lnTo>
                </a:path>
              </a:pathLst>
            </a:custGeom>
            <a:ln w="953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705714" y="2108834"/>
              <a:ext cx="433070" cy="1478280"/>
            </a:xfrm>
            <a:custGeom>
              <a:avLst/>
              <a:gdLst/>
              <a:ahLst/>
              <a:cxnLst/>
              <a:rect l="l" t="t" r="r" b="b"/>
              <a:pathLst>
                <a:path w="433070" h="1478279">
                  <a:moveTo>
                    <a:pt x="408686" y="1449705"/>
                  </a:moveTo>
                  <a:lnTo>
                    <a:pt x="363232" y="1449705"/>
                  </a:lnTo>
                  <a:lnTo>
                    <a:pt x="350481" y="1449705"/>
                  </a:lnTo>
                  <a:lnTo>
                    <a:pt x="350151" y="1478153"/>
                  </a:lnTo>
                  <a:lnTo>
                    <a:pt x="408686" y="1449705"/>
                  </a:lnTo>
                  <a:close/>
                </a:path>
                <a:path w="433070" h="1478279">
                  <a:moveTo>
                    <a:pt x="414782" y="47764"/>
                  </a:moveTo>
                  <a:lnTo>
                    <a:pt x="369328" y="47764"/>
                  </a:lnTo>
                  <a:lnTo>
                    <a:pt x="356577" y="47764"/>
                  </a:lnTo>
                  <a:lnTo>
                    <a:pt x="356247" y="76200"/>
                  </a:lnTo>
                  <a:lnTo>
                    <a:pt x="414782" y="47764"/>
                  </a:lnTo>
                  <a:close/>
                </a:path>
                <a:path w="433070" h="1478279">
                  <a:moveTo>
                    <a:pt x="414794" y="725678"/>
                  </a:moveTo>
                  <a:lnTo>
                    <a:pt x="369328" y="725678"/>
                  </a:lnTo>
                  <a:lnTo>
                    <a:pt x="356577" y="725678"/>
                  </a:lnTo>
                  <a:lnTo>
                    <a:pt x="356247" y="754138"/>
                  </a:lnTo>
                  <a:lnTo>
                    <a:pt x="414794" y="725678"/>
                  </a:lnTo>
                  <a:close/>
                </a:path>
                <a:path w="433070" h="1478279">
                  <a:moveTo>
                    <a:pt x="426720" y="1440942"/>
                  </a:moveTo>
                  <a:lnTo>
                    <a:pt x="351040" y="1401953"/>
                  </a:lnTo>
                  <a:lnTo>
                    <a:pt x="350710" y="1430515"/>
                  </a:lnTo>
                  <a:lnTo>
                    <a:pt x="127" y="1426603"/>
                  </a:lnTo>
                  <a:lnTo>
                    <a:pt x="0" y="1445653"/>
                  </a:lnTo>
                  <a:lnTo>
                    <a:pt x="350481" y="1449565"/>
                  </a:lnTo>
                  <a:lnTo>
                    <a:pt x="363232" y="1449565"/>
                  </a:lnTo>
                  <a:lnTo>
                    <a:pt x="408978" y="1449565"/>
                  </a:lnTo>
                  <a:lnTo>
                    <a:pt x="426720" y="1440942"/>
                  </a:lnTo>
                  <a:close/>
                </a:path>
                <a:path w="433070" h="1478279">
                  <a:moveTo>
                    <a:pt x="432816" y="716915"/>
                  </a:moveTo>
                  <a:lnTo>
                    <a:pt x="357136" y="677938"/>
                  </a:lnTo>
                  <a:lnTo>
                    <a:pt x="356806" y="706488"/>
                  </a:lnTo>
                  <a:lnTo>
                    <a:pt x="6223" y="702703"/>
                  </a:lnTo>
                  <a:lnTo>
                    <a:pt x="6096" y="721753"/>
                  </a:lnTo>
                  <a:lnTo>
                    <a:pt x="356577" y="725538"/>
                  </a:lnTo>
                  <a:lnTo>
                    <a:pt x="369328" y="725538"/>
                  </a:lnTo>
                  <a:lnTo>
                    <a:pt x="415074" y="725538"/>
                  </a:lnTo>
                  <a:lnTo>
                    <a:pt x="432816" y="716915"/>
                  </a:lnTo>
                  <a:close/>
                </a:path>
                <a:path w="433070" h="1478279">
                  <a:moveTo>
                    <a:pt x="432816" y="39001"/>
                  </a:moveTo>
                  <a:lnTo>
                    <a:pt x="357136" y="0"/>
                  </a:lnTo>
                  <a:lnTo>
                    <a:pt x="356806" y="28575"/>
                  </a:lnTo>
                  <a:lnTo>
                    <a:pt x="6223" y="24765"/>
                  </a:lnTo>
                  <a:lnTo>
                    <a:pt x="6096" y="43815"/>
                  </a:lnTo>
                  <a:lnTo>
                    <a:pt x="356577" y="47625"/>
                  </a:lnTo>
                  <a:lnTo>
                    <a:pt x="369328" y="47625"/>
                  </a:lnTo>
                  <a:lnTo>
                    <a:pt x="415074" y="47625"/>
                  </a:lnTo>
                  <a:lnTo>
                    <a:pt x="432816" y="39001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7321417" y="1888601"/>
            <a:ext cx="487680" cy="523240"/>
            <a:chOff x="7321417" y="1888601"/>
            <a:chExt cx="487680" cy="523240"/>
          </a:xfrm>
        </p:grpSpPr>
        <p:sp>
          <p:nvSpPr>
            <p:cNvPr id="19" name="object 19"/>
            <p:cNvSpPr/>
            <p:nvPr/>
          </p:nvSpPr>
          <p:spPr>
            <a:xfrm>
              <a:off x="7321417" y="1949561"/>
              <a:ext cx="487680" cy="462280"/>
            </a:xfrm>
            <a:custGeom>
              <a:avLst/>
              <a:gdLst/>
              <a:ahLst/>
              <a:cxnLst/>
              <a:rect l="l" t="t" r="r" b="b"/>
              <a:pathLst>
                <a:path w="487679" h="462280">
                  <a:moveTo>
                    <a:pt x="487679" y="0"/>
                  </a:moveTo>
                  <a:lnTo>
                    <a:pt x="454407" y="30773"/>
                  </a:lnTo>
                  <a:lnTo>
                    <a:pt x="416292" y="43110"/>
                  </a:lnTo>
                  <a:lnTo>
                    <a:pt x="366947" y="52640"/>
                  </a:lnTo>
                  <a:lnTo>
                    <a:pt x="308691" y="58783"/>
                  </a:lnTo>
                  <a:lnTo>
                    <a:pt x="243839" y="60959"/>
                  </a:lnTo>
                  <a:lnTo>
                    <a:pt x="179041" y="58783"/>
                  </a:lnTo>
                  <a:lnTo>
                    <a:pt x="120800" y="52640"/>
                  </a:lnTo>
                  <a:lnTo>
                    <a:pt x="71445" y="43110"/>
                  </a:lnTo>
                  <a:lnTo>
                    <a:pt x="33306" y="30773"/>
                  </a:lnTo>
                  <a:lnTo>
                    <a:pt x="0" y="0"/>
                  </a:lnTo>
                  <a:lnTo>
                    <a:pt x="0" y="401208"/>
                  </a:lnTo>
                  <a:lnTo>
                    <a:pt x="33306" y="431972"/>
                  </a:lnTo>
                  <a:lnTo>
                    <a:pt x="71445" y="444310"/>
                  </a:lnTo>
                  <a:lnTo>
                    <a:pt x="120800" y="453843"/>
                  </a:lnTo>
                  <a:lnTo>
                    <a:pt x="179041" y="459990"/>
                  </a:lnTo>
                  <a:lnTo>
                    <a:pt x="243839" y="462168"/>
                  </a:lnTo>
                  <a:lnTo>
                    <a:pt x="308691" y="459990"/>
                  </a:lnTo>
                  <a:lnTo>
                    <a:pt x="366947" y="453843"/>
                  </a:lnTo>
                  <a:lnTo>
                    <a:pt x="416292" y="444310"/>
                  </a:lnTo>
                  <a:lnTo>
                    <a:pt x="454407" y="431972"/>
                  </a:lnTo>
                  <a:lnTo>
                    <a:pt x="487679" y="401208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321417" y="1888601"/>
              <a:ext cx="487680" cy="121920"/>
            </a:xfrm>
            <a:custGeom>
              <a:avLst/>
              <a:gdLst/>
              <a:ahLst/>
              <a:cxnLst/>
              <a:rect l="l" t="t" r="r" b="b"/>
              <a:pathLst>
                <a:path w="487679" h="121919">
                  <a:moveTo>
                    <a:pt x="243839" y="0"/>
                  </a:moveTo>
                  <a:lnTo>
                    <a:pt x="179041" y="2178"/>
                  </a:lnTo>
                  <a:lnTo>
                    <a:pt x="120800" y="8326"/>
                  </a:lnTo>
                  <a:lnTo>
                    <a:pt x="71445" y="17861"/>
                  </a:lnTo>
                  <a:lnTo>
                    <a:pt x="33306" y="30200"/>
                  </a:lnTo>
                  <a:lnTo>
                    <a:pt x="0" y="60959"/>
                  </a:lnTo>
                  <a:lnTo>
                    <a:pt x="8715" y="77170"/>
                  </a:lnTo>
                  <a:lnTo>
                    <a:pt x="71445" y="104070"/>
                  </a:lnTo>
                  <a:lnTo>
                    <a:pt x="120800" y="113600"/>
                  </a:lnTo>
                  <a:lnTo>
                    <a:pt x="179041" y="119743"/>
                  </a:lnTo>
                  <a:lnTo>
                    <a:pt x="243839" y="121919"/>
                  </a:lnTo>
                  <a:lnTo>
                    <a:pt x="308691" y="119743"/>
                  </a:lnTo>
                  <a:lnTo>
                    <a:pt x="366947" y="113600"/>
                  </a:lnTo>
                  <a:lnTo>
                    <a:pt x="416292" y="104070"/>
                  </a:lnTo>
                  <a:lnTo>
                    <a:pt x="454407" y="91733"/>
                  </a:lnTo>
                  <a:lnTo>
                    <a:pt x="487679" y="60959"/>
                  </a:lnTo>
                  <a:lnTo>
                    <a:pt x="478975" y="44760"/>
                  </a:lnTo>
                  <a:lnTo>
                    <a:pt x="416292" y="17861"/>
                  </a:lnTo>
                  <a:lnTo>
                    <a:pt x="366947" y="8326"/>
                  </a:lnTo>
                  <a:lnTo>
                    <a:pt x="308691" y="2178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769AA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7321417" y="2607814"/>
            <a:ext cx="487680" cy="523240"/>
            <a:chOff x="7321417" y="2607814"/>
            <a:chExt cx="487680" cy="523240"/>
          </a:xfrm>
        </p:grpSpPr>
        <p:sp>
          <p:nvSpPr>
            <p:cNvPr id="22" name="object 22"/>
            <p:cNvSpPr/>
            <p:nvPr/>
          </p:nvSpPr>
          <p:spPr>
            <a:xfrm>
              <a:off x="7321417" y="2668774"/>
              <a:ext cx="487680" cy="462280"/>
            </a:xfrm>
            <a:custGeom>
              <a:avLst/>
              <a:gdLst/>
              <a:ahLst/>
              <a:cxnLst/>
              <a:rect l="l" t="t" r="r" b="b"/>
              <a:pathLst>
                <a:path w="487679" h="462280">
                  <a:moveTo>
                    <a:pt x="487679" y="0"/>
                  </a:moveTo>
                  <a:lnTo>
                    <a:pt x="454407" y="30764"/>
                  </a:lnTo>
                  <a:lnTo>
                    <a:pt x="416292" y="43102"/>
                  </a:lnTo>
                  <a:lnTo>
                    <a:pt x="366947" y="52635"/>
                  </a:lnTo>
                  <a:lnTo>
                    <a:pt x="308691" y="58781"/>
                  </a:lnTo>
                  <a:lnTo>
                    <a:pt x="243839" y="60959"/>
                  </a:lnTo>
                  <a:lnTo>
                    <a:pt x="179041" y="58781"/>
                  </a:lnTo>
                  <a:lnTo>
                    <a:pt x="120800" y="52635"/>
                  </a:lnTo>
                  <a:lnTo>
                    <a:pt x="71445" y="43102"/>
                  </a:lnTo>
                  <a:lnTo>
                    <a:pt x="33306" y="30764"/>
                  </a:lnTo>
                  <a:lnTo>
                    <a:pt x="0" y="0"/>
                  </a:lnTo>
                  <a:lnTo>
                    <a:pt x="0" y="401324"/>
                  </a:lnTo>
                  <a:lnTo>
                    <a:pt x="33306" y="432088"/>
                  </a:lnTo>
                  <a:lnTo>
                    <a:pt x="71445" y="444426"/>
                  </a:lnTo>
                  <a:lnTo>
                    <a:pt x="120800" y="453959"/>
                  </a:lnTo>
                  <a:lnTo>
                    <a:pt x="179041" y="460105"/>
                  </a:lnTo>
                  <a:lnTo>
                    <a:pt x="243839" y="462284"/>
                  </a:lnTo>
                  <a:lnTo>
                    <a:pt x="308691" y="460105"/>
                  </a:lnTo>
                  <a:lnTo>
                    <a:pt x="366947" y="453959"/>
                  </a:lnTo>
                  <a:lnTo>
                    <a:pt x="416292" y="444426"/>
                  </a:lnTo>
                  <a:lnTo>
                    <a:pt x="454407" y="432088"/>
                  </a:lnTo>
                  <a:lnTo>
                    <a:pt x="487679" y="401324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321417" y="2607814"/>
              <a:ext cx="487680" cy="121920"/>
            </a:xfrm>
            <a:custGeom>
              <a:avLst/>
              <a:gdLst/>
              <a:ahLst/>
              <a:cxnLst/>
              <a:rect l="l" t="t" r="r" b="b"/>
              <a:pathLst>
                <a:path w="487679" h="121919">
                  <a:moveTo>
                    <a:pt x="243839" y="0"/>
                  </a:moveTo>
                  <a:lnTo>
                    <a:pt x="179041" y="2178"/>
                  </a:lnTo>
                  <a:lnTo>
                    <a:pt x="120800" y="8327"/>
                  </a:lnTo>
                  <a:lnTo>
                    <a:pt x="71445" y="17862"/>
                  </a:lnTo>
                  <a:lnTo>
                    <a:pt x="33306" y="30201"/>
                  </a:lnTo>
                  <a:lnTo>
                    <a:pt x="0" y="60959"/>
                  </a:lnTo>
                  <a:lnTo>
                    <a:pt x="8715" y="77162"/>
                  </a:lnTo>
                  <a:lnTo>
                    <a:pt x="71445" y="104062"/>
                  </a:lnTo>
                  <a:lnTo>
                    <a:pt x="120800" y="113595"/>
                  </a:lnTo>
                  <a:lnTo>
                    <a:pt x="179041" y="119741"/>
                  </a:lnTo>
                  <a:lnTo>
                    <a:pt x="243839" y="121919"/>
                  </a:lnTo>
                  <a:lnTo>
                    <a:pt x="308691" y="119741"/>
                  </a:lnTo>
                  <a:lnTo>
                    <a:pt x="366947" y="113595"/>
                  </a:lnTo>
                  <a:lnTo>
                    <a:pt x="416292" y="104062"/>
                  </a:lnTo>
                  <a:lnTo>
                    <a:pt x="454407" y="91724"/>
                  </a:lnTo>
                  <a:lnTo>
                    <a:pt x="487679" y="60959"/>
                  </a:lnTo>
                  <a:lnTo>
                    <a:pt x="478975" y="44761"/>
                  </a:lnTo>
                  <a:lnTo>
                    <a:pt x="416292" y="17862"/>
                  </a:lnTo>
                  <a:lnTo>
                    <a:pt x="366947" y="8327"/>
                  </a:lnTo>
                  <a:lnTo>
                    <a:pt x="308691" y="2178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769AA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7321417" y="3283458"/>
            <a:ext cx="487680" cy="523240"/>
            <a:chOff x="7321417" y="3283458"/>
            <a:chExt cx="487680" cy="523240"/>
          </a:xfrm>
        </p:grpSpPr>
        <p:sp>
          <p:nvSpPr>
            <p:cNvPr id="25" name="object 25"/>
            <p:cNvSpPr/>
            <p:nvPr/>
          </p:nvSpPr>
          <p:spPr>
            <a:xfrm>
              <a:off x="7321417" y="3344418"/>
              <a:ext cx="487680" cy="462280"/>
            </a:xfrm>
            <a:custGeom>
              <a:avLst/>
              <a:gdLst/>
              <a:ahLst/>
              <a:cxnLst/>
              <a:rect l="l" t="t" r="r" b="b"/>
              <a:pathLst>
                <a:path w="487679" h="462279">
                  <a:moveTo>
                    <a:pt x="487679" y="0"/>
                  </a:moveTo>
                  <a:lnTo>
                    <a:pt x="454407" y="30764"/>
                  </a:lnTo>
                  <a:lnTo>
                    <a:pt x="416292" y="43102"/>
                  </a:lnTo>
                  <a:lnTo>
                    <a:pt x="366947" y="52635"/>
                  </a:lnTo>
                  <a:lnTo>
                    <a:pt x="308691" y="58781"/>
                  </a:lnTo>
                  <a:lnTo>
                    <a:pt x="243839" y="60959"/>
                  </a:lnTo>
                  <a:lnTo>
                    <a:pt x="179041" y="58781"/>
                  </a:lnTo>
                  <a:lnTo>
                    <a:pt x="120800" y="52635"/>
                  </a:lnTo>
                  <a:lnTo>
                    <a:pt x="71445" y="43102"/>
                  </a:lnTo>
                  <a:lnTo>
                    <a:pt x="33306" y="30764"/>
                  </a:lnTo>
                  <a:lnTo>
                    <a:pt x="0" y="0"/>
                  </a:lnTo>
                  <a:lnTo>
                    <a:pt x="0" y="401192"/>
                  </a:lnTo>
                  <a:lnTo>
                    <a:pt x="33306" y="431957"/>
                  </a:lnTo>
                  <a:lnTo>
                    <a:pt x="71445" y="444295"/>
                  </a:lnTo>
                  <a:lnTo>
                    <a:pt x="120800" y="453828"/>
                  </a:lnTo>
                  <a:lnTo>
                    <a:pt x="179041" y="459974"/>
                  </a:lnTo>
                  <a:lnTo>
                    <a:pt x="243839" y="462152"/>
                  </a:lnTo>
                  <a:lnTo>
                    <a:pt x="308691" y="459974"/>
                  </a:lnTo>
                  <a:lnTo>
                    <a:pt x="366947" y="453828"/>
                  </a:lnTo>
                  <a:lnTo>
                    <a:pt x="416292" y="444295"/>
                  </a:lnTo>
                  <a:lnTo>
                    <a:pt x="454407" y="431957"/>
                  </a:lnTo>
                  <a:lnTo>
                    <a:pt x="487679" y="401192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321417" y="3283458"/>
              <a:ext cx="487680" cy="121920"/>
            </a:xfrm>
            <a:custGeom>
              <a:avLst/>
              <a:gdLst/>
              <a:ahLst/>
              <a:cxnLst/>
              <a:rect l="l" t="t" r="r" b="b"/>
              <a:pathLst>
                <a:path w="487679" h="121920">
                  <a:moveTo>
                    <a:pt x="243839" y="0"/>
                  </a:moveTo>
                  <a:lnTo>
                    <a:pt x="179041" y="2178"/>
                  </a:lnTo>
                  <a:lnTo>
                    <a:pt x="120800" y="8324"/>
                  </a:lnTo>
                  <a:lnTo>
                    <a:pt x="71445" y="17857"/>
                  </a:lnTo>
                  <a:lnTo>
                    <a:pt x="33306" y="30195"/>
                  </a:lnTo>
                  <a:lnTo>
                    <a:pt x="0" y="60959"/>
                  </a:lnTo>
                  <a:lnTo>
                    <a:pt x="8715" y="77162"/>
                  </a:lnTo>
                  <a:lnTo>
                    <a:pt x="71445" y="104062"/>
                  </a:lnTo>
                  <a:lnTo>
                    <a:pt x="120800" y="113595"/>
                  </a:lnTo>
                  <a:lnTo>
                    <a:pt x="179041" y="119741"/>
                  </a:lnTo>
                  <a:lnTo>
                    <a:pt x="243839" y="121919"/>
                  </a:lnTo>
                  <a:lnTo>
                    <a:pt x="308691" y="119741"/>
                  </a:lnTo>
                  <a:lnTo>
                    <a:pt x="366947" y="113595"/>
                  </a:lnTo>
                  <a:lnTo>
                    <a:pt x="416292" y="104062"/>
                  </a:lnTo>
                  <a:lnTo>
                    <a:pt x="454407" y="91724"/>
                  </a:lnTo>
                  <a:lnTo>
                    <a:pt x="487679" y="60959"/>
                  </a:lnTo>
                  <a:lnTo>
                    <a:pt x="478975" y="44757"/>
                  </a:lnTo>
                  <a:lnTo>
                    <a:pt x="416292" y="17857"/>
                  </a:lnTo>
                  <a:lnTo>
                    <a:pt x="366947" y="8324"/>
                  </a:lnTo>
                  <a:lnTo>
                    <a:pt x="308691" y="2178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769AA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09943" y="1998280"/>
            <a:ext cx="313759" cy="42449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97490" y="2757245"/>
            <a:ext cx="383337" cy="38333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76793" y="3495434"/>
            <a:ext cx="424498" cy="42449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13004" y="2591742"/>
            <a:ext cx="568961" cy="472604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4753996" y="2772667"/>
            <a:ext cx="415925" cy="76200"/>
          </a:xfrm>
          <a:custGeom>
            <a:avLst/>
            <a:gdLst/>
            <a:ahLst/>
            <a:cxnLst/>
            <a:rect l="l" t="t" r="r" b="b"/>
            <a:pathLst>
              <a:path w="415925" h="76200">
                <a:moveTo>
                  <a:pt x="339211" y="0"/>
                </a:moveTo>
                <a:lnTo>
                  <a:pt x="339211" y="76200"/>
                </a:lnTo>
                <a:lnTo>
                  <a:pt x="396361" y="47625"/>
                </a:lnTo>
                <a:lnTo>
                  <a:pt x="351925" y="47625"/>
                </a:lnTo>
                <a:lnTo>
                  <a:pt x="351925" y="28575"/>
                </a:lnTo>
                <a:lnTo>
                  <a:pt x="396361" y="28575"/>
                </a:lnTo>
                <a:lnTo>
                  <a:pt x="339211" y="0"/>
                </a:lnTo>
                <a:close/>
              </a:path>
              <a:path w="415925" h="76200">
                <a:moveTo>
                  <a:pt x="339211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39211" y="47625"/>
                </a:lnTo>
                <a:lnTo>
                  <a:pt x="339211" y="28575"/>
                </a:lnTo>
                <a:close/>
              </a:path>
              <a:path w="415925" h="76200">
                <a:moveTo>
                  <a:pt x="396361" y="28575"/>
                </a:moveTo>
                <a:lnTo>
                  <a:pt x="351925" y="28575"/>
                </a:lnTo>
                <a:lnTo>
                  <a:pt x="351925" y="47625"/>
                </a:lnTo>
                <a:lnTo>
                  <a:pt x="396361" y="47625"/>
                </a:lnTo>
                <a:lnTo>
                  <a:pt x="415411" y="38100"/>
                </a:lnTo>
                <a:lnTo>
                  <a:pt x="396361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756281" y="3313110"/>
            <a:ext cx="85979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 b="1">
                <a:latin typeface="Calibri"/>
                <a:cs typeface="Calibri"/>
              </a:rPr>
              <a:t>D</a:t>
            </a:r>
            <a:r>
              <a:rPr dirty="0" sz="1100" b="1">
                <a:latin typeface="Calibri"/>
                <a:cs typeface="Calibri"/>
              </a:rPr>
              <a:t>o</a:t>
            </a:r>
            <a:r>
              <a:rPr dirty="0" sz="1100" spc="-15" b="1">
                <a:latin typeface="Calibri"/>
                <a:cs typeface="Calibri"/>
              </a:rPr>
              <a:t>c</a:t>
            </a:r>
            <a:r>
              <a:rPr dirty="0" sz="1100" spc="-10" b="1">
                <a:latin typeface="Calibri"/>
                <a:cs typeface="Calibri"/>
              </a:rPr>
              <a:t>k</a:t>
            </a:r>
            <a:r>
              <a:rPr dirty="0" sz="1100" spc="40" b="1">
                <a:latin typeface="Calibri"/>
                <a:cs typeface="Calibri"/>
              </a:rPr>
              <a:t>e</a:t>
            </a:r>
            <a:r>
              <a:rPr dirty="0" sz="1100" spc="5" b="1">
                <a:latin typeface="Calibri"/>
                <a:cs typeface="Calibri"/>
              </a:rPr>
              <a:t>r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-15" b="1">
                <a:latin typeface="Calibri"/>
                <a:cs typeface="Calibri"/>
              </a:rPr>
              <a:t>E</a:t>
            </a:r>
            <a:r>
              <a:rPr dirty="0" sz="1100" b="1">
                <a:latin typeface="Calibri"/>
                <a:cs typeface="Calibri"/>
              </a:rPr>
              <a:t>ng</a:t>
            </a:r>
            <a:r>
              <a:rPr dirty="0" sz="1100" spc="25" b="1">
                <a:latin typeface="Calibri"/>
                <a:cs typeface="Calibri"/>
              </a:rPr>
              <a:t>i</a:t>
            </a:r>
            <a:r>
              <a:rPr dirty="0" sz="1100" b="1">
                <a:latin typeface="Calibri"/>
                <a:cs typeface="Calibri"/>
              </a:rPr>
              <a:t>n</a:t>
            </a:r>
            <a:r>
              <a:rPr dirty="0" sz="1100" spc="10" b="1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91713" y="3295966"/>
            <a:ext cx="88582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0" b="1">
                <a:latin typeface="Calibri"/>
                <a:cs typeface="Calibri"/>
              </a:rPr>
              <a:t>D</a:t>
            </a:r>
            <a:r>
              <a:rPr dirty="0" sz="1100" spc="5" b="1">
                <a:latin typeface="Calibri"/>
                <a:cs typeface="Calibri"/>
              </a:rPr>
              <a:t>o</a:t>
            </a:r>
            <a:r>
              <a:rPr dirty="0" sz="1100" spc="-10" b="1">
                <a:latin typeface="Calibri"/>
                <a:cs typeface="Calibri"/>
              </a:rPr>
              <a:t>c</a:t>
            </a:r>
            <a:r>
              <a:rPr dirty="0" sz="1100" spc="-5" b="1">
                <a:latin typeface="Calibri"/>
                <a:cs typeface="Calibri"/>
              </a:rPr>
              <a:t>k</a:t>
            </a:r>
            <a:r>
              <a:rPr dirty="0" sz="1100" spc="40" b="1">
                <a:latin typeface="Calibri"/>
                <a:cs typeface="Calibri"/>
              </a:rPr>
              <a:t>e</a:t>
            </a:r>
            <a:r>
              <a:rPr dirty="0" sz="1100" spc="5" b="1">
                <a:latin typeface="Calibri"/>
                <a:cs typeface="Calibri"/>
              </a:rPr>
              <a:t>r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5" b="1">
                <a:latin typeface="Calibri"/>
                <a:cs typeface="Calibri"/>
              </a:rPr>
              <a:t>I</a:t>
            </a:r>
            <a:r>
              <a:rPr dirty="0" sz="1100" spc="5" b="1">
                <a:latin typeface="Calibri"/>
                <a:cs typeface="Calibri"/>
              </a:rPr>
              <a:t>m</a:t>
            </a:r>
            <a:r>
              <a:rPr dirty="0" sz="1100" spc="-20" b="1">
                <a:latin typeface="Calibri"/>
                <a:cs typeface="Calibri"/>
              </a:rPr>
              <a:t>a</a:t>
            </a:r>
            <a:r>
              <a:rPr dirty="0" sz="1100" b="1">
                <a:latin typeface="Calibri"/>
                <a:cs typeface="Calibri"/>
              </a:rPr>
              <a:t>g</a:t>
            </a:r>
            <a:r>
              <a:rPr dirty="0" sz="1100" spc="40" b="1">
                <a:latin typeface="Calibri"/>
                <a:cs typeface="Calibri"/>
              </a:rPr>
              <a:t>e</a:t>
            </a:r>
            <a:r>
              <a:rPr dirty="0" sz="1100" spc="10" b="1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22685" y="2118043"/>
            <a:ext cx="259079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64856" y="2833681"/>
            <a:ext cx="3346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-10">
                <a:latin typeface="Calibri"/>
                <a:cs typeface="Calibri"/>
              </a:rPr>
              <a:t>t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p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33849" y="3612827"/>
            <a:ext cx="1726564" cy="618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delete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10" b="1">
                <a:latin typeface="Calibri"/>
                <a:cs typeface="Calibri"/>
              </a:rPr>
              <a:t>C</a:t>
            </a:r>
            <a:r>
              <a:rPr dirty="0" sz="1100" b="1">
                <a:latin typeface="Calibri"/>
                <a:cs typeface="Calibri"/>
              </a:rPr>
              <a:t>o</a:t>
            </a:r>
            <a:r>
              <a:rPr dirty="0" sz="1100" spc="5" b="1">
                <a:latin typeface="Calibri"/>
                <a:cs typeface="Calibri"/>
              </a:rPr>
              <a:t>n</a:t>
            </a:r>
            <a:r>
              <a:rPr dirty="0" sz="1100" spc="-15" b="1">
                <a:latin typeface="Calibri"/>
                <a:cs typeface="Calibri"/>
              </a:rPr>
              <a:t>t</a:t>
            </a:r>
            <a:r>
              <a:rPr dirty="0" sz="1100" spc="-20" b="1">
                <a:latin typeface="Calibri"/>
                <a:cs typeface="Calibri"/>
              </a:rPr>
              <a:t>a</a:t>
            </a:r>
            <a:r>
              <a:rPr dirty="0" sz="1100" spc="25" b="1">
                <a:latin typeface="Calibri"/>
                <a:cs typeface="Calibri"/>
              </a:rPr>
              <a:t>i</a:t>
            </a:r>
            <a:r>
              <a:rPr dirty="0" sz="1100" spc="5" b="1">
                <a:latin typeface="Calibri"/>
                <a:cs typeface="Calibri"/>
              </a:rPr>
              <a:t>n</a:t>
            </a:r>
            <a:r>
              <a:rPr dirty="0" sz="1100" spc="40" b="1">
                <a:latin typeface="Calibri"/>
                <a:cs typeface="Calibri"/>
              </a:rPr>
              <a:t>e</a:t>
            </a:r>
            <a:r>
              <a:rPr dirty="0" sz="1100" spc="5" b="1">
                <a:latin typeface="Calibri"/>
                <a:cs typeface="Calibri"/>
              </a:rPr>
              <a:t>r</a:t>
            </a:r>
            <a:r>
              <a:rPr dirty="0" sz="1100" spc="-155">
                <a:latin typeface="Times New Roman"/>
                <a:cs typeface="Times New Roman"/>
              </a:rPr>
              <a:t> </a:t>
            </a:r>
            <a:r>
              <a:rPr dirty="0" sz="1100" b="1">
                <a:latin typeface="Calibri"/>
                <a:cs typeface="Calibri"/>
              </a:rPr>
              <a:t>S</a:t>
            </a:r>
            <a:r>
              <a:rPr dirty="0" sz="1100" spc="-15" b="1">
                <a:latin typeface="Calibri"/>
                <a:cs typeface="Calibri"/>
              </a:rPr>
              <a:t>t</a:t>
            </a:r>
            <a:r>
              <a:rPr dirty="0" sz="1100" spc="-20" b="1">
                <a:latin typeface="Calibri"/>
                <a:cs typeface="Calibri"/>
              </a:rPr>
              <a:t>a</a:t>
            </a:r>
            <a:r>
              <a:rPr dirty="0" sz="1100" b="1">
                <a:latin typeface="Calibri"/>
                <a:cs typeface="Calibri"/>
              </a:rPr>
              <a:t>g</a:t>
            </a:r>
            <a:r>
              <a:rPr dirty="0" sz="1100" spc="40" b="1">
                <a:latin typeface="Calibri"/>
                <a:cs typeface="Calibri"/>
              </a:rPr>
              <a:t>e</a:t>
            </a:r>
            <a:r>
              <a:rPr dirty="0" sz="1100" spc="10" b="1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589" y="3024185"/>
            <a:ext cx="423862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 indent="390525">
              <a:lnSpc>
                <a:spcPts val="4360"/>
              </a:lnSpc>
              <a:spcBef>
                <a:spcPts val="595"/>
              </a:spcBef>
            </a:pPr>
            <a:r>
              <a:rPr dirty="0" spc="-10"/>
              <a:t>Components</a:t>
            </a:r>
            <a:r>
              <a:rPr dirty="0" spc="-5"/>
              <a:t> </a:t>
            </a:r>
            <a:r>
              <a:rPr dirty="0" spc="-10"/>
              <a:t>of </a:t>
            </a:r>
            <a:r>
              <a:rPr dirty="0" spc="-5"/>
              <a:t> </a:t>
            </a:r>
            <a:r>
              <a:rPr dirty="0" spc="5"/>
              <a:t>Docker</a:t>
            </a:r>
            <a:r>
              <a:rPr dirty="0" spc="80"/>
              <a:t> </a:t>
            </a:r>
            <a:r>
              <a:rPr dirty="0"/>
              <a:t>Ecosystem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Components</a:t>
            </a:r>
            <a:r>
              <a:rPr dirty="0" sz="2750" spc="-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9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62050" y="1514475"/>
            <a:ext cx="2038350" cy="666750"/>
            <a:chOff x="1162050" y="1514475"/>
            <a:chExt cx="2038350" cy="666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1514475"/>
              <a:ext cx="2038350" cy="6667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77600" y="1529608"/>
              <a:ext cx="1950720" cy="575945"/>
            </a:xfrm>
            <a:custGeom>
              <a:avLst/>
              <a:gdLst/>
              <a:ahLst/>
              <a:cxnLst/>
              <a:rect l="l" t="t" r="r" b="b"/>
              <a:pathLst>
                <a:path w="1950720" h="575944">
                  <a:moveTo>
                    <a:pt x="1950719" y="0"/>
                  </a:moveTo>
                  <a:lnTo>
                    <a:pt x="0" y="0"/>
                  </a:lnTo>
                  <a:lnTo>
                    <a:pt x="0" y="575547"/>
                  </a:lnTo>
                  <a:lnTo>
                    <a:pt x="1950719" y="575547"/>
                  </a:lnTo>
                  <a:lnTo>
                    <a:pt x="1950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77600" y="1529608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944244">
              <a:lnSpc>
                <a:spcPct val="100000"/>
              </a:lnSpc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77492" y="1512609"/>
            <a:ext cx="598805" cy="542925"/>
            <a:chOff x="1277492" y="1512609"/>
            <a:chExt cx="598805" cy="5429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2658" y="1512609"/>
              <a:ext cx="413208" cy="4132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7492" y="1641783"/>
              <a:ext cx="483754" cy="413208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562350" y="1514475"/>
            <a:ext cx="2047875" cy="666750"/>
            <a:chOff x="3562350" y="1514475"/>
            <a:chExt cx="2047875" cy="66675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2350" y="1514475"/>
              <a:ext cx="2047875" cy="6667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85453" y="1529608"/>
              <a:ext cx="1950720" cy="575945"/>
            </a:xfrm>
            <a:custGeom>
              <a:avLst/>
              <a:gdLst/>
              <a:ahLst/>
              <a:cxnLst/>
              <a:rect l="l" t="t" r="r" b="b"/>
              <a:pathLst>
                <a:path w="1950720" h="575944">
                  <a:moveTo>
                    <a:pt x="1950719" y="0"/>
                  </a:moveTo>
                  <a:lnTo>
                    <a:pt x="0" y="0"/>
                  </a:lnTo>
                  <a:lnTo>
                    <a:pt x="0" y="575547"/>
                  </a:lnTo>
                  <a:lnTo>
                    <a:pt x="1950719" y="575547"/>
                  </a:lnTo>
                  <a:lnTo>
                    <a:pt x="1950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585453" y="1529608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848994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0508" y="1618405"/>
            <a:ext cx="483754" cy="41320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162050" y="2714625"/>
            <a:ext cx="2038350" cy="676275"/>
            <a:chOff x="1162050" y="2714625"/>
            <a:chExt cx="2038350" cy="67627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2050" y="2714625"/>
              <a:ext cx="2038350" cy="6762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77600" y="2736116"/>
              <a:ext cx="1950720" cy="575945"/>
            </a:xfrm>
            <a:custGeom>
              <a:avLst/>
              <a:gdLst/>
              <a:ahLst/>
              <a:cxnLst/>
              <a:rect l="l" t="t" r="r" b="b"/>
              <a:pathLst>
                <a:path w="1950720" h="575945">
                  <a:moveTo>
                    <a:pt x="1950719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1950719" y="575535"/>
                  </a:lnTo>
                  <a:lnTo>
                    <a:pt x="1950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77600" y="2736116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1630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07463" y="2822704"/>
            <a:ext cx="415542" cy="415542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5972175" y="1495425"/>
            <a:ext cx="2047875" cy="666750"/>
            <a:chOff x="5972175" y="1495425"/>
            <a:chExt cx="2047875" cy="66675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72175" y="1495425"/>
              <a:ext cx="2047875" cy="66675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993373" y="1512588"/>
              <a:ext cx="1950720" cy="575945"/>
            </a:xfrm>
            <a:custGeom>
              <a:avLst/>
              <a:gdLst/>
              <a:ahLst/>
              <a:cxnLst/>
              <a:rect l="l" t="t" r="r" b="b"/>
              <a:pathLst>
                <a:path w="1950720" h="575944">
                  <a:moveTo>
                    <a:pt x="1950719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1950719" y="575535"/>
                  </a:lnTo>
                  <a:lnTo>
                    <a:pt x="1950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4730" y="1580305"/>
              <a:ext cx="447498" cy="447498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993373" y="1512588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758825">
              <a:lnSpc>
                <a:spcPct val="100000"/>
              </a:lnSpc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562350" y="2714625"/>
            <a:ext cx="2047875" cy="676275"/>
            <a:chOff x="3562350" y="2714625"/>
            <a:chExt cx="2047875" cy="676275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62350" y="2714625"/>
              <a:ext cx="2047875" cy="67627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585453" y="2736116"/>
              <a:ext cx="1950720" cy="575945"/>
            </a:xfrm>
            <a:custGeom>
              <a:avLst/>
              <a:gdLst/>
              <a:ahLst/>
              <a:cxnLst/>
              <a:rect l="l" t="t" r="r" b="b"/>
              <a:pathLst>
                <a:path w="1950720" h="575945">
                  <a:moveTo>
                    <a:pt x="1950719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1950719" y="575535"/>
                  </a:lnTo>
                  <a:lnTo>
                    <a:pt x="1950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585453" y="2736116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737235">
              <a:lnSpc>
                <a:spcPct val="100000"/>
              </a:lnSpc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54252" y="2816226"/>
            <a:ext cx="415542" cy="415542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5953125" y="2714625"/>
            <a:ext cx="2047875" cy="676275"/>
            <a:chOff x="5953125" y="2714625"/>
            <a:chExt cx="2047875" cy="676275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53125" y="2714625"/>
              <a:ext cx="2047875" cy="6762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971153" y="2736116"/>
              <a:ext cx="1950720" cy="575945"/>
            </a:xfrm>
            <a:custGeom>
              <a:avLst/>
              <a:gdLst/>
              <a:ahLst/>
              <a:cxnLst/>
              <a:rect l="l" t="t" r="r" b="b"/>
              <a:pathLst>
                <a:path w="1950720" h="575945">
                  <a:moveTo>
                    <a:pt x="1950719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1950719" y="575535"/>
                  </a:lnTo>
                  <a:lnTo>
                    <a:pt x="1950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5971153" y="2736116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11860">
              <a:lnSpc>
                <a:spcPct val="100000"/>
              </a:lnSpc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09715" y="2804452"/>
              <a:ext cx="439000" cy="4390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6" y="685800"/>
            <a:ext cx="8571865" cy="4457700"/>
            <a:chOff x="288036" y="685800"/>
            <a:chExt cx="8571865" cy="4457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150" y="685800"/>
              <a:ext cx="161925" cy="4457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w="0"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5675" y="942975"/>
              <a:ext cx="4895850" cy="2133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14222" y="956553"/>
              <a:ext cx="4803775" cy="2045335"/>
            </a:xfrm>
            <a:custGeom>
              <a:avLst/>
              <a:gdLst/>
              <a:ahLst/>
              <a:cxnLst/>
              <a:rect l="l" t="t" r="r" b="b"/>
              <a:pathLst>
                <a:path w="4803775" h="2045335">
                  <a:moveTo>
                    <a:pt x="4462790" y="0"/>
                  </a:moveTo>
                  <a:lnTo>
                    <a:pt x="340735" y="0"/>
                  </a:lnTo>
                  <a:lnTo>
                    <a:pt x="294493" y="3112"/>
                  </a:lnTo>
                  <a:lnTo>
                    <a:pt x="250144" y="12180"/>
                  </a:lnTo>
                  <a:lnTo>
                    <a:pt x="208093" y="26796"/>
                  </a:lnTo>
                  <a:lnTo>
                    <a:pt x="168746" y="46553"/>
                  </a:lnTo>
                  <a:lnTo>
                    <a:pt x="132509" y="71044"/>
                  </a:lnTo>
                  <a:lnTo>
                    <a:pt x="99787" y="99863"/>
                  </a:lnTo>
                  <a:lnTo>
                    <a:pt x="70987" y="132604"/>
                  </a:lnTo>
                  <a:lnTo>
                    <a:pt x="46513" y="168859"/>
                  </a:lnTo>
                  <a:lnTo>
                    <a:pt x="26772" y="208221"/>
                  </a:lnTo>
                  <a:lnTo>
                    <a:pt x="12169" y="250285"/>
                  </a:lnTo>
                  <a:lnTo>
                    <a:pt x="3109" y="294643"/>
                  </a:lnTo>
                  <a:lnTo>
                    <a:pt x="0" y="340888"/>
                  </a:lnTo>
                  <a:lnTo>
                    <a:pt x="0" y="1703969"/>
                  </a:lnTo>
                  <a:lnTo>
                    <a:pt x="3109" y="1750211"/>
                  </a:lnTo>
                  <a:lnTo>
                    <a:pt x="12169" y="1794561"/>
                  </a:lnTo>
                  <a:lnTo>
                    <a:pt x="26772" y="1836613"/>
                  </a:lnTo>
                  <a:lnTo>
                    <a:pt x="46513" y="1875961"/>
                  </a:lnTo>
                  <a:lnTo>
                    <a:pt x="70987" y="1912199"/>
                  </a:lnTo>
                  <a:lnTo>
                    <a:pt x="99787" y="1944921"/>
                  </a:lnTo>
                  <a:lnTo>
                    <a:pt x="132509" y="1973723"/>
                  </a:lnTo>
                  <a:lnTo>
                    <a:pt x="168746" y="1998198"/>
                  </a:lnTo>
                  <a:lnTo>
                    <a:pt x="208093" y="2017940"/>
                  </a:lnTo>
                  <a:lnTo>
                    <a:pt x="250144" y="2032544"/>
                  </a:lnTo>
                  <a:lnTo>
                    <a:pt x="294493" y="2041604"/>
                  </a:lnTo>
                  <a:lnTo>
                    <a:pt x="340735" y="2044714"/>
                  </a:lnTo>
                  <a:lnTo>
                    <a:pt x="4462790" y="2044714"/>
                  </a:lnTo>
                  <a:lnTo>
                    <a:pt x="4509034" y="2041604"/>
                  </a:lnTo>
                  <a:lnTo>
                    <a:pt x="4553390" y="2032544"/>
                  </a:lnTo>
                  <a:lnTo>
                    <a:pt x="4595451" y="2017940"/>
                  </a:lnTo>
                  <a:lnTo>
                    <a:pt x="4634811" y="1998198"/>
                  </a:lnTo>
                  <a:lnTo>
                    <a:pt x="4671062" y="1973723"/>
                  </a:lnTo>
                  <a:lnTo>
                    <a:pt x="4703799" y="1944921"/>
                  </a:lnTo>
                  <a:lnTo>
                    <a:pt x="4732614" y="1912199"/>
                  </a:lnTo>
                  <a:lnTo>
                    <a:pt x="4757102" y="1875961"/>
                  </a:lnTo>
                  <a:lnTo>
                    <a:pt x="4776856" y="1836613"/>
                  </a:lnTo>
                  <a:lnTo>
                    <a:pt x="4791469" y="1794561"/>
                  </a:lnTo>
                  <a:lnTo>
                    <a:pt x="4800535" y="1750211"/>
                  </a:lnTo>
                  <a:lnTo>
                    <a:pt x="4803647" y="1703969"/>
                  </a:lnTo>
                  <a:lnTo>
                    <a:pt x="4803647" y="340888"/>
                  </a:lnTo>
                  <a:lnTo>
                    <a:pt x="4800535" y="294643"/>
                  </a:lnTo>
                  <a:lnTo>
                    <a:pt x="4791469" y="250285"/>
                  </a:lnTo>
                  <a:lnTo>
                    <a:pt x="4776856" y="208221"/>
                  </a:lnTo>
                  <a:lnTo>
                    <a:pt x="4757102" y="168859"/>
                  </a:lnTo>
                  <a:lnTo>
                    <a:pt x="4732614" y="132604"/>
                  </a:lnTo>
                  <a:lnTo>
                    <a:pt x="4703799" y="99863"/>
                  </a:lnTo>
                  <a:lnTo>
                    <a:pt x="4671062" y="71044"/>
                  </a:lnTo>
                  <a:lnTo>
                    <a:pt x="4634811" y="46553"/>
                  </a:lnTo>
                  <a:lnTo>
                    <a:pt x="4595451" y="26796"/>
                  </a:lnTo>
                  <a:lnTo>
                    <a:pt x="4553390" y="12180"/>
                  </a:lnTo>
                  <a:lnTo>
                    <a:pt x="4509034" y="3112"/>
                  </a:lnTo>
                  <a:lnTo>
                    <a:pt x="4462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14222" y="956553"/>
              <a:ext cx="4803775" cy="2045335"/>
            </a:xfrm>
            <a:custGeom>
              <a:avLst/>
              <a:gdLst/>
              <a:ahLst/>
              <a:cxnLst/>
              <a:rect l="l" t="t" r="r" b="b"/>
              <a:pathLst>
                <a:path w="4803775" h="2045335">
                  <a:moveTo>
                    <a:pt x="0" y="340888"/>
                  </a:moveTo>
                  <a:lnTo>
                    <a:pt x="3109" y="294643"/>
                  </a:lnTo>
                  <a:lnTo>
                    <a:pt x="12169" y="250285"/>
                  </a:lnTo>
                  <a:lnTo>
                    <a:pt x="26772" y="208221"/>
                  </a:lnTo>
                  <a:lnTo>
                    <a:pt x="46513" y="168859"/>
                  </a:lnTo>
                  <a:lnTo>
                    <a:pt x="70987" y="132604"/>
                  </a:lnTo>
                  <a:lnTo>
                    <a:pt x="99787" y="99863"/>
                  </a:lnTo>
                  <a:lnTo>
                    <a:pt x="132509" y="71044"/>
                  </a:lnTo>
                  <a:lnTo>
                    <a:pt x="168746" y="46553"/>
                  </a:lnTo>
                  <a:lnTo>
                    <a:pt x="208093" y="26796"/>
                  </a:lnTo>
                  <a:lnTo>
                    <a:pt x="250144" y="12180"/>
                  </a:lnTo>
                  <a:lnTo>
                    <a:pt x="294493" y="3112"/>
                  </a:lnTo>
                  <a:lnTo>
                    <a:pt x="340735" y="0"/>
                  </a:lnTo>
                  <a:lnTo>
                    <a:pt x="4462790" y="0"/>
                  </a:lnTo>
                  <a:lnTo>
                    <a:pt x="4509034" y="3112"/>
                  </a:lnTo>
                  <a:lnTo>
                    <a:pt x="4553390" y="12180"/>
                  </a:lnTo>
                  <a:lnTo>
                    <a:pt x="4595451" y="26796"/>
                  </a:lnTo>
                  <a:lnTo>
                    <a:pt x="4634811" y="46553"/>
                  </a:lnTo>
                  <a:lnTo>
                    <a:pt x="4671062" y="71044"/>
                  </a:lnTo>
                  <a:lnTo>
                    <a:pt x="4703799" y="99863"/>
                  </a:lnTo>
                  <a:lnTo>
                    <a:pt x="4732614" y="132604"/>
                  </a:lnTo>
                  <a:lnTo>
                    <a:pt x="4757102" y="168859"/>
                  </a:lnTo>
                  <a:lnTo>
                    <a:pt x="4776856" y="208221"/>
                  </a:lnTo>
                  <a:lnTo>
                    <a:pt x="4791469" y="250285"/>
                  </a:lnTo>
                  <a:lnTo>
                    <a:pt x="4800535" y="294643"/>
                  </a:lnTo>
                  <a:lnTo>
                    <a:pt x="4803647" y="340888"/>
                  </a:lnTo>
                  <a:lnTo>
                    <a:pt x="4803647" y="1703969"/>
                  </a:lnTo>
                  <a:lnTo>
                    <a:pt x="4800535" y="1750211"/>
                  </a:lnTo>
                  <a:lnTo>
                    <a:pt x="4791469" y="1794561"/>
                  </a:lnTo>
                  <a:lnTo>
                    <a:pt x="4776856" y="1836613"/>
                  </a:lnTo>
                  <a:lnTo>
                    <a:pt x="4757102" y="1875961"/>
                  </a:lnTo>
                  <a:lnTo>
                    <a:pt x="4732614" y="1912199"/>
                  </a:lnTo>
                  <a:lnTo>
                    <a:pt x="4703799" y="1944921"/>
                  </a:lnTo>
                  <a:lnTo>
                    <a:pt x="4671062" y="1973723"/>
                  </a:lnTo>
                  <a:lnTo>
                    <a:pt x="4634811" y="1998198"/>
                  </a:lnTo>
                  <a:lnTo>
                    <a:pt x="4595451" y="2017940"/>
                  </a:lnTo>
                  <a:lnTo>
                    <a:pt x="4553390" y="2032544"/>
                  </a:lnTo>
                  <a:lnTo>
                    <a:pt x="4509034" y="2041604"/>
                  </a:lnTo>
                  <a:lnTo>
                    <a:pt x="4462790" y="2044714"/>
                  </a:lnTo>
                  <a:lnTo>
                    <a:pt x="340735" y="2044714"/>
                  </a:lnTo>
                  <a:lnTo>
                    <a:pt x="294493" y="2041604"/>
                  </a:lnTo>
                  <a:lnTo>
                    <a:pt x="250144" y="2032544"/>
                  </a:lnTo>
                  <a:lnTo>
                    <a:pt x="208093" y="2017940"/>
                  </a:lnTo>
                  <a:lnTo>
                    <a:pt x="168746" y="1998198"/>
                  </a:lnTo>
                  <a:lnTo>
                    <a:pt x="132509" y="1973723"/>
                  </a:lnTo>
                  <a:lnTo>
                    <a:pt x="99787" y="1944921"/>
                  </a:lnTo>
                  <a:lnTo>
                    <a:pt x="70987" y="1912199"/>
                  </a:lnTo>
                  <a:lnTo>
                    <a:pt x="46513" y="1875961"/>
                  </a:lnTo>
                  <a:lnTo>
                    <a:pt x="26772" y="1836613"/>
                  </a:lnTo>
                  <a:lnTo>
                    <a:pt x="12169" y="1794561"/>
                  </a:lnTo>
                  <a:lnTo>
                    <a:pt x="3109" y="1750211"/>
                  </a:lnTo>
                  <a:lnTo>
                    <a:pt x="0" y="1703969"/>
                  </a:lnTo>
                  <a:lnTo>
                    <a:pt x="0" y="340888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7688" y="3009711"/>
              <a:ext cx="1673352" cy="15212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6170" y="3331655"/>
              <a:ext cx="1958973" cy="152120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Components</a:t>
            </a:r>
            <a:r>
              <a:rPr dirty="0" sz="2750" spc="-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9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2278" y="1237929"/>
            <a:ext cx="318262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Hub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central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public</a:t>
            </a:r>
            <a:r>
              <a:rPr dirty="0" sz="1350" spc="10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docker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registry.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2278" y="1648517"/>
            <a:ext cx="24301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0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2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ca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-10">
                <a:latin typeface="Calibri"/>
                <a:cs typeface="Calibri"/>
              </a:rPr>
              <a:t>t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-10">
                <a:latin typeface="Calibri"/>
                <a:cs typeface="Calibri"/>
              </a:rPr>
              <a:t>t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m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d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90">
                <a:latin typeface="Calibri"/>
                <a:cs typeface="Calibri"/>
              </a:rPr>
              <a:t>k</a:t>
            </a:r>
            <a:r>
              <a:rPr dirty="0" sz="1350">
                <a:latin typeface="Calibri"/>
                <a:cs typeface="Calibri"/>
              </a:rPr>
              <a:t>er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m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g</a:t>
            </a:r>
            <a:r>
              <a:rPr dirty="0" sz="1350">
                <a:latin typeface="Calibri"/>
                <a:cs typeface="Calibri"/>
              </a:rPr>
              <a:t>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2278" y="2058603"/>
            <a:ext cx="365887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service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free,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but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your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images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would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be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public.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32278" y="2468810"/>
            <a:ext cx="22396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0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2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Calibri"/>
                <a:cs typeface="Calibri"/>
              </a:rPr>
              <a:t>q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es</a:t>
            </a:r>
            <a:r>
              <a:rPr dirty="0" sz="1350" spc="110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 spc="-5">
                <a:latin typeface="Calibri"/>
                <a:cs typeface="Calibri"/>
              </a:rPr>
              <a:t>se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35">
                <a:latin typeface="Calibri"/>
                <a:cs typeface="Calibri"/>
              </a:rPr>
              <a:t>m</a:t>
            </a:r>
            <a:r>
              <a:rPr dirty="0" sz="1350">
                <a:latin typeface="Calibri"/>
                <a:cs typeface="Calibri"/>
              </a:rPr>
              <a:t>e/</a:t>
            </a:r>
            <a:r>
              <a:rPr dirty="0" sz="1350" spc="-40">
                <a:latin typeface="Calibri"/>
                <a:cs typeface="Calibri"/>
              </a:rPr>
              <a:t>p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-10">
                <a:latin typeface="Calibri"/>
                <a:cs typeface="Calibri"/>
              </a:rPr>
              <a:t>s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-4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8125" y="685800"/>
            <a:ext cx="3910965" cy="2016125"/>
            <a:chOff x="238125" y="685800"/>
            <a:chExt cx="3910965" cy="201612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8729" y="1224224"/>
              <a:ext cx="260273" cy="26027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8729" y="1628846"/>
              <a:ext cx="260273" cy="26027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8729" y="2033474"/>
              <a:ext cx="260273" cy="26027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8729" y="2441649"/>
              <a:ext cx="260273" cy="2602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125" y="685800"/>
              <a:ext cx="2524125" cy="9525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700" y="714359"/>
              <a:ext cx="2409825" cy="8382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1549" y="84431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71475" y="827327"/>
            <a:ext cx="2286000" cy="1421130"/>
            <a:chOff x="371475" y="827327"/>
            <a:chExt cx="2286000" cy="1421130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0508" y="827327"/>
              <a:ext cx="454520" cy="41320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761" y="956623"/>
              <a:ext cx="532128" cy="4132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1475" y="1524000"/>
              <a:ext cx="2286000" cy="7239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14348" y="156974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050" y="1658547"/>
            <a:ext cx="2238375" cy="1990089"/>
            <a:chOff x="400050" y="1658547"/>
            <a:chExt cx="2238375" cy="1990089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982" y="1658547"/>
              <a:ext cx="532128" cy="4132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0050" y="2981324"/>
              <a:ext cx="2238375" cy="66675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00050" y="2276475"/>
            <a:ext cx="2238375" cy="1226820"/>
            <a:chOff x="400050" y="2276475"/>
            <a:chExt cx="2238375" cy="1226820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0650" y="3087752"/>
              <a:ext cx="457099" cy="41554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0050" y="2276475"/>
              <a:ext cx="2238375" cy="66675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18017" y="2293263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5494" y="2361105"/>
              <a:ext cx="492252" cy="447498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00050" y="3695700"/>
            <a:ext cx="2238375" cy="666750"/>
            <a:chOff x="400050" y="3695700"/>
            <a:chExt cx="2238375" cy="666750"/>
          </a:xfrm>
        </p:grpSpPr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0050" y="3695700"/>
              <a:ext cx="2238375" cy="66675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16576" y="371669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00050" y="4410075"/>
            <a:ext cx="2238375" cy="666750"/>
            <a:chOff x="400050" y="4410075"/>
            <a:chExt cx="2238375" cy="666750"/>
          </a:xfrm>
        </p:grpSpPr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0050" y="4410075"/>
              <a:ext cx="2238375" cy="66675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0" y="575535"/>
                  </a:moveTo>
                  <a:lnTo>
                    <a:pt x="2145791" y="575535"/>
                  </a:lnTo>
                  <a:lnTo>
                    <a:pt x="2145791" y="0"/>
                  </a:lnTo>
                  <a:lnTo>
                    <a:pt x="0" y="0"/>
                  </a:lnTo>
                  <a:lnTo>
                    <a:pt x="0" y="57553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5989" y="4497934"/>
              <a:ext cx="482903" cy="4390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7686" y="3796119"/>
              <a:ext cx="454862" cy="45486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444626" y="4647643"/>
            <a:ext cx="78930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85"/>
              </a:lnSpc>
            </a:pPr>
            <a:r>
              <a:rPr dirty="0" sz="1350" spc="-5">
                <a:latin typeface="Calibri"/>
                <a:cs typeface="Calibri"/>
              </a:rPr>
              <a:t>D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90">
                <a:latin typeface="Calibri"/>
                <a:cs typeface="Calibri"/>
              </a:rPr>
              <a:t>k</a:t>
            </a:r>
            <a:r>
              <a:rPr dirty="0" sz="1350">
                <a:latin typeface="Calibri"/>
                <a:cs typeface="Calibri"/>
              </a:rPr>
              <a:t>er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Calibri"/>
                <a:cs typeface="Calibri"/>
              </a:rPr>
              <a:t>F</a:t>
            </a:r>
            <a:r>
              <a:rPr dirty="0" sz="1350" spc="-15">
                <a:latin typeface="Calibri"/>
                <a:cs typeface="Calibri"/>
              </a:rPr>
              <a:t>il</a:t>
            </a:r>
            <a:r>
              <a:rPr dirty="0" sz="135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6" y="685800"/>
            <a:ext cx="8571865" cy="4457700"/>
            <a:chOff x="288036" y="685800"/>
            <a:chExt cx="8571865" cy="4457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150" y="685800"/>
              <a:ext cx="161925" cy="4457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w="0"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2236" y="3376343"/>
              <a:ext cx="1667459" cy="125618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5675" y="942975"/>
              <a:ext cx="4895850" cy="2133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14222" y="956553"/>
              <a:ext cx="4803775" cy="2045335"/>
            </a:xfrm>
            <a:custGeom>
              <a:avLst/>
              <a:gdLst/>
              <a:ahLst/>
              <a:cxnLst/>
              <a:rect l="l" t="t" r="r" b="b"/>
              <a:pathLst>
                <a:path w="4803775" h="2045335">
                  <a:moveTo>
                    <a:pt x="4462790" y="0"/>
                  </a:moveTo>
                  <a:lnTo>
                    <a:pt x="340735" y="0"/>
                  </a:lnTo>
                  <a:lnTo>
                    <a:pt x="294493" y="3112"/>
                  </a:lnTo>
                  <a:lnTo>
                    <a:pt x="250144" y="12180"/>
                  </a:lnTo>
                  <a:lnTo>
                    <a:pt x="208093" y="26796"/>
                  </a:lnTo>
                  <a:lnTo>
                    <a:pt x="168746" y="46553"/>
                  </a:lnTo>
                  <a:lnTo>
                    <a:pt x="132509" y="71044"/>
                  </a:lnTo>
                  <a:lnTo>
                    <a:pt x="99787" y="99863"/>
                  </a:lnTo>
                  <a:lnTo>
                    <a:pt x="70987" y="132604"/>
                  </a:lnTo>
                  <a:lnTo>
                    <a:pt x="46513" y="168859"/>
                  </a:lnTo>
                  <a:lnTo>
                    <a:pt x="26772" y="208221"/>
                  </a:lnTo>
                  <a:lnTo>
                    <a:pt x="12169" y="250285"/>
                  </a:lnTo>
                  <a:lnTo>
                    <a:pt x="3109" y="294643"/>
                  </a:lnTo>
                  <a:lnTo>
                    <a:pt x="0" y="340888"/>
                  </a:lnTo>
                  <a:lnTo>
                    <a:pt x="0" y="1703969"/>
                  </a:lnTo>
                  <a:lnTo>
                    <a:pt x="3109" y="1750211"/>
                  </a:lnTo>
                  <a:lnTo>
                    <a:pt x="12169" y="1794561"/>
                  </a:lnTo>
                  <a:lnTo>
                    <a:pt x="26772" y="1836613"/>
                  </a:lnTo>
                  <a:lnTo>
                    <a:pt x="46513" y="1875961"/>
                  </a:lnTo>
                  <a:lnTo>
                    <a:pt x="70987" y="1912199"/>
                  </a:lnTo>
                  <a:lnTo>
                    <a:pt x="99787" y="1944921"/>
                  </a:lnTo>
                  <a:lnTo>
                    <a:pt x="132509" y="1973723"/>
                  </a:lnTo>
                  <a:lnTo>
                    <a:pt x="168746" y="1998198"/>
                  </a:lnTo>
                  <a:lnTo>
                    <a:pt x="208093" y="2017940"/>
                  </a:lnTo>
                  <a:lnTo>
                    <a:pt x="250144" y="2032544"/>
                  </a:lnTo>
                  <a:lnTo>
                    <a:pt x="294493" y="2041604"/>
                  </a:lnTo>
                  <a:lnTo>
                    <a:pt x="340735" y="2044714"/>
                  </a:lnTo>
                  <a:lnTo>
                    <a:pt x="4462790" y="2044714"/>
                  </a:lnTo>
                  <a:lnTo>
                    <a:pt x="4509034" y="2041604"/>
                  </a:lnTo>
                  <a:lnTo>
                    <a:pt x="4553390" y="2032544"/>
                  </a:lnTo>
                  <a:lnTo>
                    <a:pt x="4595451" y="2017940"/>
                  </a:lnTo>
                  <a:lnTo>
                    <a:pt x="4634811" y="1998198"/>
                  </a:lnTo>
                  <a:lnTo>
                    <a:pt x="4671062" y="1973723"/>
                  </a:lnTo>
                  <a:lnTo>
                    <a:pt x="4703799" y="1944921"/>
                  </a:lnTo>
                  <a:lnTo>
                    <a:pt x="4732614" y="1912199"/>
                  </a:lnTo>
                  <a:lnTo>
                    <a:pt x="4757102" y="1875961"/>
                  </a:lnTo>
                  <a:lnTo>
                    <a:pt x="4776856" y="1836613"/>
                  </a:lnTo>
                  <a:lnTo>
                    <a:pt x="4791469" y="1794561"/>
                  </a:lnTo>
                  <a:lnTo>
                    <a:pt x="4800535" y="1750211"/>
                  </a:lnTo>
                  <a:lnTo>
                    <a:pt x="4803647" y="1703969"/>
                  </a:lnTo>
                  <a:lnTo>
                    <a:pt x="4803647" y="340888"/>
                  </a:lnTo>
                  <a:lnTo>
                    <a:pt x="4800535" y="294643"/>
                  </a:lnTo>
                  <a:lnTo>
                    <a:pt x="4791469" y="250285"/>
                  </a:lnTo>
                  <a:lnTo>
                    <a:pt x="4776856" y="208221"/>
                  </a:lnTo>
                  <a:lnTo>
                    <a:pt x="4757102" y="168859"/>
                  </a:lnTo>
                  <a:lnTo>
                    <a:pt x="4732614" y="132604"/>
                  </a:lnTo>
                  <a:lnTo>
                    <a:pt x="4703799" y="99863"/>
                  </a:lnTo>
                  <a:lnTo>
                    <a:pt x="4671062" y="71044"/>
                  </a:lnTo>
                  <a:lnTo>
                    <a:pt x="4634811" y="46553"/>
                  </a:lnTo>
                  <a:lnTo>
                    <a:pt x="4595451" y="26796"/>
                  </a:lnTo>
                  <a:lnTo>
                    <a:pt x="4553390" y="12180"/>
                  </a:lnTo>
                  <a:lnTo>
                    <a:pt x="4509034" y="3112"/>
                  </a:lnTo>
                  <a:lnTo>
                    <a:pt x="4462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14222" y="956553"/>
              <a:ext cx="4803775" cy="2045335"/>
            </a:xfrm>
            <a:custGeom>
              <a:avLst/>
              <a:gdLst/>
              <a:ahLst/>
              <a:cxnLst/>
              <a:rect l="l" t="t" r="r" b="b"/>
              <a:pathLst>
                <a:path w="4803775" h="2045335">
                  <a:moveTo>
                    <a:pt x="0" y="340888"/>
                  </a:moveTo>
                  <a:lnTo>
                    <a:pt x="3109" y="294643"/>
                  </a:lnTo>
                  <a:lnTo>
                    <a:pt x="12169" y="250285"/>
                  </a:lnTo>
                  <a:lnTo>
                    <a:pt x="26772" y="208221"/>
                  </a:lnTo>
                  <a:lnTo>
                    <a:pt x="46513" y="168859"/>
                  </a:lnTo>
                  <a:lnTo>
                    <a:pt x="70987" y="132604"/>
                  </a:lnTo>
                  <a:lnTo>
                    <a:pt x="99787" y="99863"/>
                  </a:lnTo>
                  <a:lnTo>
                    <a:pt x="132509" y="71044"/>
                  </a:lnTo>
                  <a:lnTo>
                    <a:pt x="168746" y="46553"/>
                  </a:lnTo>
                  <a:lnTo>
                    <a:pt x="208093" y="26796"/>
                  </a:lnTo>
                  <a:lnTo>
                    <a:pt x="250144" y="12180"/>
                  </a:lnTo>
                  <a:lnTo>
                    <a:pt x="294493" y="3112"/>
                  </a:lnTo>
                  <a:lnTo>
                    <a:pt x="340735" y="0"/>
                  </a:lnTo>
                  <a:lnTo>
                    <a:pt x="4462790" y="0"/>
                  </a:lnTo>
                  <a:lnTo>
                    <a:pt x="4509034" y="3112"/>
                  </a:lnTo>
                  <a:lnTo>
                    <a:pt x="4553390" y="12180"/>
                  </a:lnTo>
                  <a:lnTo>
                    <a:pt x="4595451" y="26796"/>
                  </a:lnTo>
                  <a:lnTo>
                    <a:pt x="4634811" y="46553"/>
                  </a:lnTo>
                  <a:lnTo>
                    <a:pt x="4671062" y="71044"/>
                  </a:lnTo>
                  <a:lnTo>
                    <a:pt x="4703799" y="99863"/>
                  </a:lnTo>
                  <a:lnTo>
                    <a:pt x="4732614" y="132604"/>
                  </a:lnTo>
                  <a:lnTo>
                    <a:pt x="4757102" y="168859"/>
                  </a:lnTo>
                  <a:lnTo>
                    <a:pt x="4776856" y="208221"/>
                  </a:lnTo>
                  <a:lnTo>
                    <a:pt x="4791469" y="250285"/>
                  </a:lnTo>
                  <a:lnTo>
                    <a:pt x="4800535" y="294643"/>
                  </a:lnTo>
                  <a:lnTo>
                    <a:pt x="4803647" y="340888"/>
                  </a:lnTo>
                  <a:lnTo>
                    <a:pt x="4803647" y="1703969"/>
                  </a:lnTo>
                  <a:lnTo>
                    <a:pt x="4800535" y="1750211"/>
                  </a:lnTo>
                  <a:lnTo>
                    <a:pt x="4791469" y="1794561"/>
                  </a:lnTo>
                  <a:lnTo>
                    <a:pt x="4776856" y="1836613"/>
                  </a:lnTo>
                  <a:lnTo>
                    <a:pt x="4757102" y="1875961"/>
                  </a:lnTo>
                  <a:lnTo>
                    <a:pt x="4732614" y="1912199"/>
                  </a:lnTo>
                  <a:lnTo>
                    <a:pt x="4703799" y="1944921"/>
                  </a:lnTo>
                  <a:lnTo>
                    <a:pt x="4671062" y="1973723"/>
                  </a:lnTo>
                  <a:lnTo>
                    <a:pt x="4634811" y="1998198"/>
                  </a:lnTo>
                  <a:lnTo>
                    <a:pt x="4595451" y="2017940"/>
                  </a:lnTo>
                  <a:lnTo>
                    <a:pt x="4553390" y="2032544"/>
                  </a:lnTo>
                  <a:lnTo>
                    <a:pt x="4509034" y="2041604"/>
                  </a:lnTo>
                  <a:lnTo>
                    <a:pt x="4462790" y="2044714"/>
                  </a:lnTo>
                  <a:lnTo>
                    <a:pt x="340735" y="2044714"/>
                  </a:lnTo>
                  <a:lnTo>
                    <a:pt x="294493" y="2041604"/>
                  </a:lnTo>
                  <a:lnTo>
                    <a:pt x="250144" y="2032544"/>
                  </a:lnTo>
                  <a:lnTo>
                    <a:pt x="208093" y="2017940"/>
                  </a:lnTo>
                  <a:lnTo>
                    <a:pt x="168746" y="1998198"/>
                  </a:lnTo>
                  <a:lnTo>
                    <a:pt x="132509" y="1973723"/>
                  </a:lnTo>
                  <a:lnTo>
                    <a:pt x="99787" y="1944921"/>
                  </a:lnTo>
                  <a:lnTo>
                    <a:pt x="70987" y="1912199"/>
                  </a:lnTo>
                  <a:lnTo>
                    <a:pt x="46513" y="1875961"/>
                  </a:lnTo>
                  <a:lnTo>
                    <a:pt x="26772" y="1836613"/>
                  </a:lnTo>
                  <a:lnTo>
                    <a:pt x="12169" y="1794561"/>
                  </a:lnTo>
                  <a:lnTo>
                    <a:pt x="3109" y="1750211"/>
                  </a:lnTo>
                  <a:lnTo>
                    <a:pt x="0" y="1703969"/>
                  </a:lnTo>
                  <a:lnTo>
                    <a:pt x="0" y="340888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Components</a:t>
            </a:r>
            <a:r>
              <a:rPr dirty="0" sz="2750" spc="-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9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3299" y="1250375"/>
            <a:ext cx="363982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Engine</a:t>
            </a:r>
            <a:r>
              <a:rPr dirty="0" sz="1350" spc="1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15">
                <a:latin typeface="Calibri"/>
                <a:cs typeface="Calibri"/>
              </a:rPr>
              <a:t> 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heart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docker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ecosystem.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3299" y="1660462"/>
            <a:ext cx="3821429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>
                <a:latin typeface="Calibri"/>
                <a:cs typeface="Calibri"/>
              </a:rPr>
              <a:t>It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responsible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20">
                <a:latin typeface="Calibri"/>
                <a:cs typeface="Calibri"/>
              </a:rPr>
              <a:t>for</a:t>
            </a:r>
            <a:r>
              <a:rPr dirty="0" sz="1350" spc="-10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managing</a:t>
            </a:r>
            <a:r>
              <a:rPr dirty="0" sz="1350" spc="114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your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runtimes.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3299" y="2070669"/>
            <a:ext cx="28879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0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2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-15">
                <a:latin typeface="Calibri"/>
                <a:cs typeface="Calibri"/>
              </a:rPr>
              <a:t>k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30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p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f</a:t>
            </a:r>
            <a:r>
              <a:rPr dirty="0" sz="1350" spc="-80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p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g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-20">
                <a:latin typeface="Calibri"/>
                <a:cs typeface="Calibri"/>
              </a:rPr>
              <a:t>y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-10">
                <a:latin typeface="Calibri"/>
                <a:cs typeface="Calibri"/>
              </a:rPr>
              <a:t>t</a:t>
            </a:r>
            <a:r>
              <a:rPr dirty="0" sz="1350">
                <a:latin typeface="Calibri"/>
                <a:cs typeface="Calibri"/>
              </a:rPr>
              <a:t>em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v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73299" y="2481256"/>
            <a:ext cx="289750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>
                <a:latin typeface="Calibri"/>
                <a:cs typeface="Calibri"/>
              </a:rPr>
              <a:t>It</a:t>
            </a:r>
            <a:r>
              <a:rPr dirty="0" sz="1350" spc="-9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utilizes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kernel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underlying</a:t>
            </a:r>
            <a:r>
              <a:rPr dirty="0" sz="1350" spc="18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OS.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1000" y="828675"/>
            <a:ext cx="3772535" cy="1885950"/>
            <a:chOff x="381000" y="828675"/>
            <a:chExt cx="3772535" cy="188595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3058" y="1236416"/>
              <a:ext cx="260273" cy="26027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3058" y="1641038"/>
              <a:ext cx="260273" cy="26027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3058" y="2045538"/>
              <a:ext cx="260273" cy="26027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3058" y="2453842"/>
              <a:ext cx="260273" cy="26027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000" y="828675"/>
              <a:ext cx="2238375" cy="6667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01549" y="84431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7175" y="827327"/>
            <a:ext cx="2514600" cy="1535430"/>
            <a:chOff x="257175" y="827327"/>
            <a:chExt cx="2514600" cy="153543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508" y="827327"/>
              <a:ext cx="454520" cy="4132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761" y="956623"/>
              <a:ext cx="532128" cy="4132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7175" y="1409700"/>
              <a:ext cx="2514600" cy="9525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5750" y="1438275"/>
              <a:ext cx="2400300" cy="8382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14348" y="156974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0050" y="1658547"/>
            <a:ext cx="2238375" cy="1990089"/>
            <a:chOff x="400050" y="1658547"/>
            <a:chExt cx="2238375" cy="1990089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982" y="1658547"/>
              <a:ext cx="532128" cy="4132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0050" y="2981324"/>
              <a:ext cx="2238375" cy="66675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71475" y="2247900"/>
            <a:ext cx="2295525" cy="1255395"/>
            <a:chOff x="371475" y="2247900"/>
            <a:chExt cx="2295525" cy="1255395"/>
          </a:xfrm>
        </p:grpSpPr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0650" y="3087752"/>
              <a:ext cx="457099" cy="41554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1475" y="2247900"/>
              <a:ext cx="2295525" cy="7239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18017" y="2293263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5494" y="2361105"/>
              <a:ext cx="492252" cy="447498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00050" y="3695700"/>
            <a:ext cx="2238375" cy="666750"/>
            <a:chOff x="400050" y="3695700"/>
            <a:chExt cx="2238375" cy="666750"/>
          </a:xfrm>
        </p:grpSpPr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0050" y="3695700"/>
              <a:ext cx="2238375" cy="66675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16576" y="371669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00050" y="4410075"/>
            <a:ext cx="2238375" cy="666750"/>
            <a:chOff x="400050" y="4410075"/>
            <a:chExt cx="2238375" cy="666750"/>
          </a:xfrm>
        </p:grpSpPr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0050" y="4410075"/>
              <a:ext cx="2238375" cy="66675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0" y="575535"/>
                  </a:moveTo>
                  <a:lnTo>
                    <a:pt x="2145791" y="575535"/>
                  </a:lnTo>
                  <a:lnTo>
                    <a:pt x="2145791" y="0"/>
                  </a:lnTo>
                  <a:lnTo>
                    <a:pt x="0" y="0"/>
                  </a:lnTo>
                  <a:lnTo>
                    <a:pt x="0" y="57553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5989" y="4497934"/>
              <a:ext cx="482903" cy="4390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7686" y="3796119"/>
              <a:ext cx="454862" cy="45486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444626" y="4647643"/>
            <a:ext cx="78930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85"/>
              </a:lnSpc>
            </a:pPr>
            <a:r>
              <a:rPr dirty="0" sz="1350" spc="-5">
                <a:latin typeface="Calibri"/>
                <a:cs typeface="Calibri"/>
              </a:rPr>
              <a:t>D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90">
                <a:latin typeface="Calibri"/>
                <a:cs typeface="Calibri"/>
              </a:rPr>
              <a:t>k</a:t>
            </a:r>
            <a:r>
              <a:rPr dirty="0" sz="1350">
                <a:latin typeface="Calibri"/>
                <a:cs typeface="Calibri"/>
              </a:rPr>
              <a:t>er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Calibri"/>
                <a:cs typeface="Calibri"/>
              </a:rPr>
              <a:t>F</a:t>
            </a:r>
            <a:r>
              <a:rPr dirty="0" sz="1350" spc="-15">
                <a:latin typeface="Calibri"/>
                <a:cs typeface="Calibri"/>
              </a:rPr>
              <a:t>il</a:t>
            </a:r>
            <a:r>
              <a:rPr dirty="0" sz="135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6" y="685800"/>
            <a:ext cx="8571865" cy="4457700"/>
            <a:chOff x="288036" y="685800"/>
            <a:chExt cx="8571865" cy="4457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150" y="685800"/>
              <a:ext cx="161925" cy="4457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w="0"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5675" y="942975"/>
              <a:ext cx="4895850" cy="2362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14222" y="956553"/>
              <a:ext cx="4803775" cy="2274570"/>
            </a:xfrm>
            <a:custGeom>
              <a:avLst/>
              <a:gdLst/>
              <a:ahLst/>
              <a:cxnLst/>
              <a:rect l="l" t="t" r="r" b="b"/>
              <a:pathLst>
                <a:path w="4803775" h="2274570">
                  <a:moveTo>
                    <a:pt x="4424537" y="0"/>
                  </a:moveTo>
                  <a:lnTo>
                    <a:pt x="378957" y="0"/>
                  </a:lnTo>
                  <a:lnTo>
                    <a:pt x="331425" y="2952"/>
                  </a:lnTo>
                  <a:lnTo>
                    <a:pt x="285654" y="11575"/>
                  </a:lnTo>
                  <a:lnTo>
                    <a:pt x="241998" y="25512"/>
                  </a:lnTo>
                  <a:lnTo>
                    <a:pt x="200815" y="44408"/>
                  </a:lnTo>
                  <a:lnTo>
                    <a:pt x="162458" y="67909"/>
                  </a:lnTo>
                  <a:lnTo>
                    <a:pt x="127283" y="95661"/>
                  </a:lnTo>
                  <a:lnTo>
                    <a:pt x="95646" y="127307"/>
                  </a:lnTo>
                  <a:lnTo>
                    <a:pt x="67901" y="162493"/>
                  </a:lnTo>
                  <a:lnTo>
                    <a:pt x="44404" y="200865"/>
                  </a:lnTo>
                  <a:lnTo>
                    <a:pt x="25510" y="242068"/>
                  </a:lnTo>
                  <a:lnTo>
                    <a:pt x="11574" y="285746"/>
                  </a:lnTo>
                  <a:lnTo>
                    <a:pt x="2952" y="331545"/>
                  </a:lnTo>
                  <a:lnTo>
                    <a:pt x="0" y="379110"/>
                  </a:lnTo>
                  <a:lnTo>
                    <a:pt x="0" y="1895231"/>
                  </a:lnTo>
                  <a:lnTo>
                    <a:pt x="2952" y="1942793"/>
                  </a:lnTo>
                  <a:lnTo>
                    <a:pt x="11574" y="1988590"/>
                  </a:lnTo>
                  <a:lnTo>
                    <a:pt x="25510" y="2032267"/>
                  </a:lnTo>
                  <a:lnTo>
                    <a:pt x="44404" y="2073467"/>
                  </a:lnTo>
                  <a:lnTo>
                    <a:pt x="67901" y="2111838"/>
                  </a:lnTo>
                  <a:lnTo>
                    <a:pt x="95646" y="2147023"/>
                  </a:lnTo>
                  <a:lnTo>
                    <a:pt x="127283" y="2178668"/>
                  </a:lnTo>
                  <a:lnTo>
                    <a:pt x="162458" y="2206418"/>
                  </a:lnTo>
                  <a:lnTo>
                    <a:pt x="200815" y="2229919"/>
                  </a:lnTo>
                  <a:lnTo>
                    <a:pt x="241998" y="2248814"/>
                  </a:lnTo>
                  <a:lnTo>
                    <a:pt x="285654" y="2262751"/>
                  </a:lnTo>
                  <a:lnTo>
                    <a:pt x="331425" y="2271373"/>
                  </a:lnTo>
                  <a:lnTo>
                    <a:pt x="378957" y="2274326"/>
                  </a:lnTo>
                  <a:lnTo>
                    <a:pt x="4424537" y="2274326"/>
                  </a:lnTo>
                  <a:lnTo>
                    <a:pt x="4472078" y="2271373"/>
                  </a:lnTo>
                  <a:lnTo>
                    <a:pt x="4517861" y="2262751"/>
                  </a:lnTo>
                  <a:lnTo>
                    <a:pt x="4561529" y="2248814"/>
                  </a:lnTo>
                  <a:lnTo>
                    <a:pt x="4602728" y="2229919"/>
                  </a:lnTo>
                  <a:lnTo>
                    <a:pt x="4641100" y="2206418"/>
                  </a:lnTo>
                  <a:lnTo>
                    <a:pt x="4676291" y="2178668"/>
                  </a:lnTo>
                  <a:lnTo>
                    <a:pt x="4707944" y="2147023"/>
                  </a:lnTo>
                  <a:lnTo>
                    <a:pt x="4735704" y="2111838"/>
                  </a:lnTo>
                  <a:lnTo>
                    <a:pt x="4759215" y="2073467"/>
                  </a:lnTo>
                  <a:lnTo>
                    <a:pt x="4778120" y="2032267"/>
                  </a:lnTo>
                  <a:lnTo>
                    <a:pt x="4792065" y="1988590"/>
                  </a:lnTo>
                  <a:lnTo>
                    <a:pt x="4800692" y="1942793"/>
                  </a:lnTo>
                  <a:lnTo>
                    <a:pt x="4803647" y="1895231"/>
                  </a:lnTo>
                  <a:lnTo>
                    <a:pt x="4803647" y="379110"/>
                  </a:lnTo>
                  <a:lnTo>
                    <a:pt x="4800692" y="331545"/>
                  </a:lnTo>
                  <a:lnTo>
                    <a:pt x="4792065" y="285746"/>
                  </a:lnTo>
                  <a:lnTo>
                    <a:pt x="4778120" y="242068"/>
                  </a:lnTo>
                  <a:lnTo>
                    <a:pt x="4759215" y="200865"/>
                  </a:lnTo>
                  <a:lnTo>
                    <a:pt x="4735704" y="162493"/>
                  </a:lnTo>
                  <a:lnTo>
                    <a:pt x="4707944" y="127307"/>
                  </a:lnTo>
                  <a:lnTo>
                    <a:pt x="4676291" y="95661"/>
                  </a:lnTo>
                  <a:lnTo>
                    <a:pt x="4641100" y="67909"/>
                  </a:lnTo>
                  <a:lnTo>
                    <a:pt x="4602728" y="44408"/>
                  </a:lnTo>
                  <a:lnTo>
                    <a:pt x="4561529" y="25512"/>
                  </a:lnTo>
                  <a:lnTo>
                    <a:pt x="4517861" y="11575"/>
                  </a:lnTo>
                  <a:lnTo>
                    <a:pt x="4472078" y="2952"/>
                  </a:lnTo>
                  <a:lnTo>
                    <a:pt x="44245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14222" y="956553"/>
              <a:ext cx="4803775" cy="2274570"/>
            </a:xfrm>
            <a:custGeom>
              <a:avLst/>
              <a:gdLst/>
              <a:ahLst/>
              <a:cxnLst/>
              <a:rect l="l" t="t" r="r" b="b"/>
              <a:pathLst>
                <a:path w="4803775" h="2274570">
                  <a:moveTo>
                    <a:pt x="0" y="379110"/>
                  </a:moveTo>
                  <a:lnTo>
                    <a:pt x="2952" y="331545"/>
                  </a:lnTo>
                  <a:lnTo>
                    <a:pt x="11574" y="285746"/>
                  </a:lnTo>
                  <a:lnTo>
                    <a:pt x="25510" y="242068"/>
                  </a:lnTo>
                  <a:lnTo>
                    <a:pt x="44404" y="200865"/>
                  </a:lnTo>
                  <a:lnTo>
                    <a:pt x="67901" y="162493"/>
                  </a:lnTo>
                  <a:lnTo>
                    <a:pt x="95646" y="127307"/>
                  </a:lnTo>
                  <a:lnTo>
                    <a:pt x="127283" y="95661"/>
                  </a:lnTo>
                  <a:lnTo>
                    <a:pt x="162458" y="67909"/>
                  </a:lnTo>
                  <a:lnTo>
                    <a:pt x="200815" y="44408"/>
                  </a:lnTo>
                  <a:lnTo>
                    <a:pt x="241998" y="25512"/>
                  </a:lnTo>
                  <a:lnTo>
                    <a:pt x="285654" y="11575"/>
                  </a:lnTo>
                  <a:lnTo>
                    <a:pt x="331425" y="2952"/>
                  </a:lnTo>
                  <a:lnTo>
                    <a:pt x="378957" y="0"/>
                  </a:lnTo>
                  <a:lnTo>
                    <a:pt x="4424537" y="0"/>
                  </a:lnTo>
                  <a:lnTo>
                    <a:pt x="4472078" y="2952"/>
                  </a:lnTo>
                  <a:lnTo>
                    <a:pt x="4517861" y="11575"/>
                  </a:lnTo>
                  <a:lnTo>
                    <a:pt x="4561529" y="25512"/>
                  </a:lnTo>
                  <a:lnTo>
                    <a:pt x="4602728" y="44408"/>
                  </a:lnTo>
                  <a:lnTo>
                    <a:pt x="4641100" y="67909"/>
                  </a:lnTo>
                  <a:lnTo>
                    <a:pt x="4676291" y="95661"/>
                  </a:lnTo>
                  <a:lnTo>
                    <a:pt x="4707944" y="127307"/>
                  </a:lnTo>
                  <a:lnTo>
                    <a:pt x="4735704" y="162493"/>
                  </a:lnTo>
                  <a:lnTo>
                    <a:pt x="4759215" y="200865"/>
                  </a:lnTo>
                  <a:lnTo>
                    <a:pt x="4778120" y="242068"/>
                  </a:lnTo>
                  <a:lnTo>
                    <a:pt x="4792065" y="285746"/>
                  </a:lnTo>
                  <a:lnTo>
                    <a:pt x="4800692" y="331545"/>
                  </a:lnTo>
                  <a:lnTo>
                    <a:pt x="4803647" y="379110"/>
                  </a:lnTo>
                  <a:lnTo>
                    <a:pt x="4803647" y="1895231"/>
                  </a:lnTo>
                  <a:lnTo>
                    <a:pt x="4800692" y="1942793"/>
                  </a:lnTo>
                  <a:lnTo>
                    <a:pt x="4792065" y="1988590"/>
                  </a:lnTo>
                  <a:lnTo>
                    <a:pt x="4778120" y="2032267"/>
                  </a:lnTo>
                  <a:lnTo>
                    <a:pt x="4759215" y="2073467"/>
                  </a:lnTo>
                  <a:lnTo>
                    <a:pt x="4735704" y="2111838"/>
                  </a:lnTo>
                  <a:lnTo>
                    <a:pt x="4707944" y="2147023"/>
                  </a:lnTo>
                  <a:lnTo>
                    <a:pt x="4676291" y="2178668"/>
                  </a:lnTo>
                  <a:lnTo>
                    <a:pt x="4641100" y="2206418"/>
                  </a:lnTo>
                  <a:lnTo>
                    <a:pt x="4602728" y="2229919"/>
                  </a:lnTo>
                  <a:lnTo>
                    <a:pt x="4561529" y="2248814"/>
                  </a:lnTo>
                  <a:lnTo>
                    <a:pt x="4517861" y="2262751"/>
                  </a:lnTo>
                  <a:lnTo>
                    <a:pt x="4472078" y="2271373"/>
                  </a:lnTo>
                  <a:lnTo>
                    <a:pt x="4424537" y="2274326"/>
                  </a:lnTo>
                  <a:lnTo>
                    <a:pt x="378957" y="2274326"/>
                  </a:lnTo>
                  <a:lnTo>
                    <a:pt x="331425" y="2271373"/>
                  </a:lnTo>
                  <a:lnTo>
                    <a:pt x="285654" y="2262751"/>
                  </a:lnTo>
                  <a:lnTo>
                    <a:pt x="241998" y="2248814"/>
                  </a:lnTo>
                  <a:lnTo>
                    <a:pt x="200815" y="2229919"/>
                  </a:lnTo>
                  <a:lnTo>
                    <a:pt x="162458" y="2206418"/>
                  </a:lnTo>
                  <a:lnTo>
                    <a:pt x="127283" y="2178668"/>
                  </a:lnTo>
                  <a:lnTo>
                    <a:pt x="95646" y="2147023"/>
                  </a:lnTo>
                  <a:lnTo>
                    <a:pt x="67901" y="2111838"/>
                  </a:lnTo>
                  <a:lnTo>
                    <a:pt x="44404" y="2073467"/>
                  </a:lnTo>
                  <a:lnTo>
                    <a:pt x="25510" y="2032267"/>
                  </a:lnTo>
                  <a:lnTo>
                    <a:pt x="11574" y="1988590"/>
                  </a:lnTo>
                  <a:lnTo>
                    <a:pt x="2952" y="1942793"/>
                  </a:lnTo>
                  <a:lnTo>
                    <a:pt x="0" y="1895231"/>
                  </a:lnTo>
                  <a:lnTo>
                    <a:pt x="0" y="379110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Components</a:t>
            </a:r>
            <a:r>
              <a:rPr dirty="0" sz="2750" spc="-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9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3299" y="1127439"/>
            <a:ext cx="336296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Image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like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template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container.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3299" y="1537645"/>
            <a:ext cx="149733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0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20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ted</a:t>
            </a:r>
            <a:r>
              <a:rPr dirty="0" sz="1350" spc="-150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15">
                <a:latin typeface="Calibri"/>
                <a:cs typeface="Calibri"/>
              </a:rPr>
              <a:t>y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-5">
                <a:latin typeface="Calibri"/>
                <a:cs typeface="Calibri"/>
              </a:rPr>
              <a:t>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3299" y="1948114"/>
            <a:ext cx="3527425" cy="441959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350" spc="-25">
                <a:latin typeface="Calibri"/>
                <a:cs typeface="Calibri"/>
              </a:rPr>
              <a:t>Any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new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changes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image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results</a:t>
            </a:r>
            <a:r>
              <a:rPr dirty="0" sz="1350" spc="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creating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new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layer.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3299" y="2568251"/>
            <a:ext cx="3415029" cy="4413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350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ca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un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>
                <a:latin typeface="Calibri"/>
                <a:cs typeface="Calibri"/>
              </a:rPr>
              <a:t>h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m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40">
                <a:latin typeface="Calibri"/>
                <a:cs typeface="Calibri"/>
              </a:rPr>
              <a:t>p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11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20">
                <a:latin typeface="Calibri"/>
                <a:cs typeface="Calibri"/>
              </a:rPr>
              <a:t>a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f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m</a:t>
            </a:r>
            <a:r>
              <a:rPr dirty="0" sz="1350" spc="-14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40">
                <a:latin typeface="Calibri"/>
                <a:cs typeface="Calibri"/>
              </a:rPr>
              <a:t>ng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e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docker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image.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1000" y="828675"/>
            <a:ext cx="6127115" cy="3852545"/>
            <a:chOff x="381000" y="828675"/>
            <a:chExt cx="6127115" cy="385254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3058" y="1132131"/>
              <a:ext cx="260273" cy="26028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3058" y="1567886"/>
              <a:ext cx="260273" cy="26027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3058" y="2071699"/>
              <a:ext cx="260273" cy="26027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3058" y="2620848"/>
              <a:ext cx="260273" cy="26027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4118" y="3503322"/>
              <a:ext cx="1183845" cy="117739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000" y="828675"/>
              <a:ext cx="2238375" cy="6667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01549" y="84431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90525" y="827327"/>
            <a:ext cx="2247900" cy="1392555"/>
            <a:chOff x="390525" y="827327"/>
            <a:chExt cx="2247900" cy="139255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508" y="827327"/>
              <a:ext cx="454520" cy="4132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761" y="956623"/>
              <a:ext cx="532128" cy="4132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525" y="1552575"/>
              <a:ext cx="2247900" cy="66675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4348" y="156974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0050" y="1658547"/>
            <a:ext cx="2238375" cy="1990089"/>
            <a:chOff x="400050" y="1658547"/>
            <a:chExt cx="2238375" cy="1990089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982" y="1658547"/>
              <a:ext cx="532128" cy="41320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0050" y="2981324"/>
              <a:ext cx="2238375" cy="66675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0" y="575535"/>
                  </a:moveTo>
                  <a:lnTo>
                    <a:pt x="2145791" y="575535"/>
                  </a:lnTo>
                  <a:lnTo>
                    <a:pt x="2145791" y="0"/>
                  </a:lnTo>
                  <a:lnTo>
                    <a:pt x="0" y="0"/>
                  </a:lnTo>
                  <a:lnTo>
                    <a:pt x="0" y="57553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444626" y="3173665"/>
            <a:ext cx="7804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57175" y="2133600"/>
            <a:ext cx="2524125" cy="1369695"/>
            <a:chOff x="257175" y="2133600"/>
            <a:chExt cx="2524125" cy="1369695"/>
          </a:xfrm>
        </p:grpSpPr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0650" y="3087752"/>
              <a:ext cx="457099" cy="41554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7175" y="2133600"/>
              <a:ext cx="2524125" cy="9525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5750" y="2162175"/>
              <a:ext cx="2409825" cy="8382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18017" y="2293263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5494" y="2361105"/>
              <a:ext cx="492252" cy="447498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00050" y="3695700"/>
            <a:ext cx="2238375" cy="666750"/>
            <a:chOff x="400050" y="3695700"/>
            <a:chExt cx="2238375" cy="666750"/>
          </a:xfrm>
        </p:grpSpPr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0050" y="3695700"/>
              <a:ext cx="2238375" cy="66675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16576" y="371669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00050" y="4410075"/>
            <a:ext cx="2238375" cy="666750"/>
            <a:chOff x="400050" y="4410075"/>
            <a:chExt cx="2238375" cy="666750"/>
          </a:xfrm>
        </p:grpSpPr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0050" y="4410075"/>
              <a:ext cx="2238375" cy="66675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0" y="575535"/>
                  </a:moveTo>
                  <a:lnTo>
                    <a:pt x="2145791" y="575535"/>
                  </a:lnTo>
                  <a:lnTo>
                    <a:pt x="2145791" y="0"/>
                  </a:lnTo>
                  <a:lnTo>
                    <a:pt x="0" y="0"/>
                  </a:lnTo>
                  <a:lnTo>
                    <a:pt x="0" y="57553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5989" y="4497934"/>
              <a:ext cx="482903" cy="4390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7686" y="3796119"/>
              <a:ext cx="454862" cy="45486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444626" y="4647643"/>
            <a:ext cx="78930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85"/>
              </a:lnSpc>
            </a:pPr>
            <a:r>
              <a:rPr dirty="0" sz="1350" spc="-5">
                <a:latin typeface="Calibri"/>
                <a:cs typeface="Calibri"/>
              </a:rPr>
              <a:t>D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90">
                <a:latin typeface="Calibri"/>
                <a:cs typeface="Calibri"/>
              </a:rPr>
              <a:t>k</a:t>
            </a:r>
            <a:r>
              <a:rPr dirty="0" sz="1350">
                <a:latin typeface="Calibri"/>
                <a:cs typeface="Calibri"/>
              </a:rPr>
              <a:t>er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Calibri"/>
                <a:cs typeface="Calibri"/>
              </a:rPr>
              <a:t>F</a:t>
            </a:r>
            <a:r>
              <a:rPr dirty="0" sz="1350" spc="-15">
                <a:latin typeface="Calibri"/>
                <a:cs typeface="Calibri"/>
              </a:rPr>
              <a:t>il</a:t>
            </a:r>
            <a:r>
              <a:rPr dirty="0" sz="135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6" y="685800"/>
            <a:ext cx="8571865" cy="4457700"/>
            <a:chOff x="288036" y="685800"/>
            <a:chExt cx="8571865" cy="4457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150" y="685800"/>
              <a:ext cx="161925" cy="4457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w="0"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5675" y="942975"/>
              <a:ext cx="4895850" cy="22764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14222" y="956553"/>
              <a:ext cx="4803775" cy="2188210"/>
            </a:xfrm>
            <a:custGeom>
              <a:avLst/>
              <a:gdLst/>
              <a:ahLst/>
              <a:cxnLst/>
              <a:rect l="l" t="t" r="r" b="b"/>
              <a:pathLst>
                <a:path w="4803775" h="2188210">
                  <a:moveTo>
                    <a:pt x="4438893" y="0"/>
                  </a:moveTo>
                  <a:lnTo>
                    <a:pt x="364601" y="0"/>
                  </a:lnTo>
                  <a:lnTo>
                    <a:pt x="315117" y="3330"/>
                  </a:lnTo>
                  <a:lnTo>
                    <a:pt x="267659" y="13031"/>
                  </a:lnTo>
                  <a:lnTo>
                    <a:pt x="222662" y="28667"/>
                  </a:lnTo>
                  <a:lnTo>
                    <a:pt x="180559" y="49803"/>
                  </a:lnTo>
                  <a:lnTo>
                    <a:pt x="141784" y="76003"/>
                  </a:lnTo>
                  <a:lnTo>
                    <a:pt x="106771" y="106832"/>
                  </a:lnTo>
                  <a:lnTo>
                    <a:pt x="75954" y="141855"/>
                  </a:lnTo>
                  <a:lnTo>
                    <a:pt x="49768" y="180635"/>
                  </a:lnTo>
                  <a:lnTo>
                    <a:pt x="28645" y="222739"/>
                  </a:lnTo>
                  <a:lnTo>
                    <a:pt x="13020" y="267730"/>
                  </a:lnTo>
                  <a:lnTo>
                    <a:pt x="3327" y="315172"/>
                  </a:lnTo>
                  <a:lnTo>
                    <a:pt x="0" y="364632"/>
                  </a:lnTo>
                  <a:lnTo>
                    <a:pt x="0" y="1823091"/>
                  </a:lnTo>
                  <a:lnTo>
                    <a:pt x="3327" y="1872579"/>
                  </a:lnTo>
                  <a:lnTo>
                    <a:pt x="13020" y="1920040"/>
                  </a:lnTo>
                  <a:lnTo>
                    <a:pt x="28645" y="1965040"/>
                  </a:lnTo>
                  <a:lnTo>
                    <a:pt x="49768" y="2007145"/>
                  </a:lnTo>
                  <a:lnTo>
                    <a:pt x="75954" y="2045922"/>
                  </a:lnTo>
                  <a:lnTo>
                    <a:pt x="106771" y="2080935"/>
                  </a:lnTo>
                  <a:lnTo>
                    <a:pt x="141784" y="2111753"/>
                  </a:lnTo>
                  <a:lnTo>
                    <a:pt x="180559" y="2137939"/>
                  </a:lnTo>
                  <a:lnTo>
                    <a:pt x="222662" y="2159062"/>
                  </a:lnTo>
                  <a:lnTo>
                    <a:pt x="267659" y="2174687"/>
                  </a:lnTo>
                  <a:lnTo>
                    <a:pt x="315117" y="2184380"/>
                  </a:lnTo>
                  <a:lnTo>
                    <a:pt x="364601" y="2187708"/>
                  </a:lnTo>
                  <a:lnTo>
                    <a:pt x="4438893" y="2187708"/>
                  </a:lnTo>
                  <a:lnTo>
                    <a:pt x="4488387" y="2184380"/>
                  </a:lnTo>
                  <a:lnTo>
                    <a:pt x="4535857" y="2174687"/>
                  </a:lnTo>
                  <a:lnTo>
                    <a:pt x="4580870" y="2159062"/>
                  </a:lnTo>
                  <a:lnTo>
                    <a:pt x="4622989" y="2137939"/>
                  </a:lnTo>
                  <a:lnTo>
                    <a:pt x="4661781" y="2111753"/>
                  </a:lnTo>
                  <a:lnTo>
                    <a:pt x="4696811" y="2080935"/>
                  </a:lnTo>
                  <a:lnTo>
                    <a:pt x="4727645" y="2045922"/>
                  </a:lnTo>
                  <a:lnTo>
                    <a:pt x="4753846" y="2007145"/>
                  </a:lnTo>
                  <a:lnTo>
                    <a:pt x="4774982" y="1965040"/>
                  </a:lnTo>
                  <a:lnTo>
                    <a:pt x="4790618" y="1920040"/>
                  </a:lnTo>
                  <a:lnTo>
                    <a:pt x="4800318" y="1872579"/>
                  </a:lnTo>
                  <a:lnTo>
                    <a:pt x="4803647" y="1823091"/>
                  </a:lnTo>
                  <a:lnTo>
                    <a:pt x="4803647" y="364632"/>
                  </a:lnTo>
                  <a:lnTo>
                    <a:pt x="4800318" y="315172"/>
                  </a:lnTo>
                  <a:lnTo>
                    <a:pt x="4790618" y="267730"/>
                  </a:lnTo>
                  <a:lnTo>
                    <a:pt x="4774982" y="222739"/>
                  </a:lnTo>
                  <a:lnTo>
                    <a:pt x="4753846" y="180635"/>
                  </a:lnTo>
                  <a:lnTo>
                    <a:pt x="4727645" y="141855"/>
                  </a:lnTo>
                  <a:lnTo>
                    <a:pt x="4696811" y="106832"/>
                  </a:lnTo>
                  <a:lnTo>
                    <a:pt x="4661781" y="76003"/>
                  </a:lnTo>
                  <a:lnTo>
                    <a:pt x="4622989" y="49803"/>
                  </a:lnTo>
                  <a:lnTo>
                    <a:pt x="4580870" y="28667"/>
                  </a:lnTo>
                  <a:lnTo>
                    <a:pt x="4535857" y="13031"/>
                  </a:lnTo>
                  <a:lnTo>
                    <a:pt x="4488387" y="3330"/>
                  </a:lnTo>
                  <a:lnTo>
                    <a:pt x="44388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14222" y="956553"/>
              <a:ext cx="4803775" cy="2188210"/>
            </a:xfrm>
            <a:custGeom>
              <a:avLst/>
              <a:gdLst/>
              <a:ahLst/>
              <a:cxnLst/>
              <a:rect l="l" t="t" r="r" b="b"/>
              <a:pathLst>
                <a:path w="4803775" h="2188210">
                  <a:moveTo>
                    <a:pt x="0" y="364632"/>
                  </a:moveTo>
                  <a:lnTo>
                    <a:pt x="3327" y="315172"/>
                  </a:lnTo>
                  <a:lnTo>
                    <a:pt x="13020" y="267730"/>
                  </a:lnTo>
                  <a:lnTo>
                    <a:pt x="28645" y="222739"/>
                  </a:lnTo>
                  <a:lnTo>
                    <a:pt x="49768" y="180635"/>
                  </a:lnTo>
                  <a:lnTo>
                    <a:pt x="75954" y="141855"/>
                  </a:lnTo>
                  <a:lnTo>
                    <a:pt x="106771" y="106832"/>
                  </a:lnTo>
                  <a:lnTo>
                    <a:pt x="141784" y="76003"/>
                  </a:lnTo>
                  <a:lnTo>
                    <a:pt x="180559" y="49803"/>
                  </a:lnTo>
                  <a:lnTo>
                    <a:pt x="222662" y="28667"/>
                  </a:lnTo>
                  <a:lnTo>
                    <a:pt x="267659" y="13031"/>
                  </a:lnTo>
                  <a:lnTo>
                    <a:pt x="315117" y="3330"/>
                  </a:lnTo>
                  <a:lnTo>
                    <a:pt x="364601" y="0"/>
                  </a:lnTo>
                  <a:lnTo>
                    <a:pt x="4438893" y="0"/>
                  </a:lnTo>
                  <a:lnTo>
                    <a:pt x="4488387" y="3330"/>
                  </a:lnTo>
                  <a:lnTo>
                    <a:pt x="4535857" y="13031"/>
                  </a:lnTo>
                  <a:lnTo>
                    <a:pt x="4580870" y="28667"/>
                  </a:lnTo>
                  <a:lnTo>
                    <a:pt x="4622989" y="49803"/>
                  </a:lnTo>
                  <a:lnTo>
                    <a:pt x="4661781" y="76003"/>
                  </a:lnTo>
                  <a:lnTo>
                    <a:pt x="4696811" y="106832"/>
                  </a:lnTo>
                  <a:lnTo>
                    <a:pt x="4727645" y="141855"/>
                  </a:lnTo>
                  <a:lnTo>
                    <a:pt x="4753846" y="180635"/>
                  </a:lnTo>
                  <a:lnTo>
                    <a:pt x="4774982" y="222739"/>
                  </a:lnTo>
                  <a:lnTo>
                    <a:pt x="4790618" y="267730"/>
                  </a:lnTo>
                  <a:lnTo>
                    <a:pt x="4800318" y="315172"/>
                  </a:lnTo>
                  <a:lnTo>
                    <a:pt x="4803647" y="364632"/>
                  </a:lnTo>
                  <a:lnTo>
                    <a:pt x="4803647" y="1823091"/>
                  </a:lnTo>
                  <a:lnTo>
                    <a:pt x="4800318" y="1872579"/>
                  </a:lnTo>
                  <a:lnTo>
                    <a:pt x="4790618" y="1920040"/>
                  </a:lnTo>
                  <a:lnTo>
                    <a:pt x="4774982" y="1965040"/>
                  </a:lnTo>
                  <a:lnTo>
                    <a:pt x="4753846" y="2007145"/>
                  </a:lnTo>
                  <a:lnTo>
                    <a:pt x="4727645" y="2045922"/>
                  </a:lnTo>
                  <a:lnTo>
                    <a:pt x="4696811" y="2080935"/>
                  </a:lnTo>
                  <a:lnTo>
                    <a:pt x="4661781" y="2111753"/>
                  </a:lnTo>
                  <a:lnTo>
                    <a:pt x="4622989" y="2137939"/>
                  </a:lnTo>
                  <a:lnTo>
                    <a:pt x="4580870" y="2159062"/>
                  </a:lnTo>
                  <a:lnTo>
                    <a:pt x="4535857" y="2174687"/>
                  </a:lnTo>
                  <a:lnTo>
                    <a:pt x="4488387" y="2184380"/>
                  </a:lnTo>
                  <a:lnTo>
                    <a:pt x="4438893" y="2187708"/>
                  </a:lnTo>
                  <a:lnTo>
                    <a:pt x="364601" y="2187708"/>
                  </a:lnTo>
                  <a:lnTo>
                    <a:pt x="315117" y="2184380"/>
                  </a:lnTo>
                  <a:lnTo>
                    <a:pt x="267659" y="2174687"/>
                  </a:lnTo>
                  <a:lnTo>
                    <a:pt x="222662" y="2159062"/>
                  </a:lnTo>
                  <a:lnTo>
                    <a:pt x="180559" y="2137939"/>
                  </a:lnTo>
                  <a:lnTo>
                    <a:pt x="141784" y="2111753"/>
                  </a:lnTo>
                  <a:lnTo>
                    <a:pt x="106771" y="2080935"/>
                  </a:lnTo>
                  <a:lnTo>
                    <a:pt x="75954" y="2045922"/>
                  </a:lnTo>
                  <a:lnTo>
                    <a:pt x="49768" y="2007145"/>
                  </a:lnTo>
                  <a:lnTo>
                    <a:pt x="28645" y="1965040"/>
                  </a:lnTo>
                  <a:lnTo>
                    <a:pt x="13020" y="1920040"/>
                  </a:lnTo>
                  <a:lnTo>
                    <a:pt x="3327" y="1872579"/>
                  </a:lnTo>
                  <a:lnTo>
                    <a:pt x="0" y="1823091"/>
                  </a:lnTo>
                  <a:lnTo>
                    <a:pt x="0" y="364632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Components</a:t>
            </a:r>
            <a:r>
              <a:rPr dirty="0" sz="2750" spc="-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9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1023" y="1163634"/>
            <a:ext cx="3119755" cy="431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lightweight</a:t>
            </a:r>
            <a:r>
              <a:rPr dirty="0" sz="1350" spc="14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software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environment.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1023" y="1784022"/>
            <a:ext cx="30403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0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2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-15">
                <a:latin typeface="Calibri"/>
                <a:cs typeface="Calibri"/>
              </a:rPr>
              <a:t>k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30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p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f</a:t>
            </a:r>
            <a:r>
              <a:rPr dirty="0" sz="1350" spc="-8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und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-15">
                <a:latin typeface="Calibri"/>
                <a:cs typeface="Calibri"/>
              </a:rPr>
              <a:t>lyi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g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OS</a:t>
            </a:r>
            <a:r>
              <a:rPr dirty="0" sz="1350" spc="-60">
                <a:latin typeface="Times New Roman"/>
                <a:cs typeface="Times New Roman"/>
              </a:rPr>
              <a:t> </a:t>
            </a:r>
            <a:r>
              <a:rPr dirty="0" sz="1350" spc="-90">
                <a:latin typeface="Calibri"/>
                <a:cs typeface="Calibri"/>
              </a:rPr>
              <a:t>k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1023" y="2194240"/>
            <a:ext cx="341122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>
                <a:latin typeface="Calibri"/>
                <a:cs typeface="Calibri"/>
              </a:rPr>
              <a:t>It</a:t>
            </a:r>
            <a:r>
              <a:rPr dirty="0" sz="1350" spc="-9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small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size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therefore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highly</a:t>
            </a:r>
            <a:r>
              <a:rPr dirty="0" sz="1350" spc="1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portable.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51023" y="2604696"/>
            <a:ext cx="25253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0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20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ted</a:t>
            </a:r>
            <a:r>
              <a:rPr dirty="0" sz="1350" spc="-150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g</a:t>
            </a:r>
            <a:r>
              <a:rPr dirty="0" sz="1350" spc="7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d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90">
                <a:latin typeface="Calibri"/>
                <a:cs typeface="Calibri"/>
              </a:rPr>
              <a:t>k</a:t>
            </a:r>
            <a:r>
              <a:rPr dirty="0" sz="1350">
                <a:latin typeface="Calibri"/>
                <a:cs typeface="Calibri"/>
              </a:rPr>
              <a:t>er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m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g</a:t>
            </a:r>
            <a:r>
              <a:rPr dirty="0" sz="1350">
                <a:latin typeface="Calibri"/>
                <a:cs typeface="Calibri"/>
              </a:rPr>
              <a:t>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1000" y="828675"/>
            <a:ext cx="3850640" cy="2036445"/>
            <a:chOff x="381000" y="828675"/>
            <a:chExt cx="3850640" cy="203644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0903" y="1239585"/>
              <a:ext cx="260273" cy="26027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0903" y="1714464"/>
              <a:ext cx="260273" cy="26027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0903" y="2170759"/>
              <a:ext cx="260273" cy="26027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0903" y="2604337"/>
              <a:ext cx="260273" cy="26027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0" y="828675"/>
              <a:ext cx="2238375" cy="6667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01549" y="84431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90525" y="827327"/>
            <a:ext cx="2247900" cy="1392555"/>
            <a:chOff x="390525" y="827327"/>
            <a:chExt cx="2247900" cy="139255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08" y="827327"/>
              <a:ext cx="454520" cy="4132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761" y="956623"/>
              <a:ext cx="532128" cy="4132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0525" y="1552575"/>
              <a:ext cx="2247900" cy="66675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14348" y="156974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57175" y="1658547"/>
            <a:ext cx="2524125" cy="2132965"/>
            <a:chOff x="257175" y="1658547"/>
            <a:chExt cx="2524125" cy="2132965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6981" y="1658547"/>
              <a:ext cx="532128" cy="4132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7175" y="2838449"/>
              <a:ext cx="2524125" cy="9525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5750" y="2867024"/>
              <a:ext cx="2409825" cy="8382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71475" y="2247900"/>
            <a:ext cx="2295525" cy="1255395"/>
            <a:chOff x="371475" y="2247900"/>
            <a:chExt cx="2295525" cy="1255395"/>
          </a:xfrm>
        </p:grpSpPr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0650" y="3087752"/>
              <a:ext cx="457099" cy="41554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1475" y="2247900"/>
              <a:ext cx="2295525" cy="7239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18017" y="2293263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5494" y="2361105"/>
              <a:ext cx="492252" cy="447498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71475" y="3667125"/>
            <a:ext cx="2295525" cy="723900"/>
            <a:chOff x="371475" y="3667125"/>
            <a:chExt cx="2295525" cy="723900"/>
          </a:xfrm>
        </p:grpSpPr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1475" y="3667125"/>
              <a:ext cx="2295525" cy="7239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16576" y="371669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71475" y="4381500"/>
            <a:ext cx="2295525" cy="723900"/>
            <a:chOff x="371475" y="4381500"/>
            <a:chExt cx="2295525" cy="723900"/>
          </a:xfrm>
        </p:grpSpPr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1475" y="4381500"/>
              <a:ext cx="2295525" cy="7239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0" y="575535"/>
                  </a:moveTo>
                  <a:lnTo>
                    <a:pt x="2145791" y="575535"/>
                  </a:lnTo>
                  <a:lnTo>
                    <a:pt x="2145791" y="0"/>
                  </a:lnTo>
                  <a:lnTo>
                    <a:pt x="0" y="0"/>
                  </a:lnTo>
                  <a:lnTo>
                    <a:pt x="0" y="57553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5989" y="4497934"/>
              <a:ext cx="482903" cy="4390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7686" y="3796119"/>
              <a:ext cx="454862" cy="45486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28874" y="3716682"/>
              <a:ext cx="969582" cy="97262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444626" y="4647643"/>
            <a:ext cx="78930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85"/>
              </a:lnSpc>
            </a:pPr>
            <a:r>
              <a:rPr dirty="0" sz="1350" spc="-5">
                <a:latin typeface="Calibri"/>
                <a:cs typeface="Calibri"/>
              </a:rPr>
              <a:t>D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90">
                <a:latin typeface="Calibri"/>
                <a:cs typeface="Calibri"/>
              </a:rPr>
              <a:t>k</a:t>
            </a:r>
            <a:r>
              <a:rPr dirty="0" sz="1350">
                <a:latin typeface="Calibri"/>
                <a:cs typeface="Calibri"/>
              </a:rPr>
              <a:t>er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Calibri"/>
                <a:cs typeface="Calibri"/>
              </a:rPr>
              <a:t>F</a:t>
            </a:r>
            <a:r>
              <a:rPr dirty="0" sz="1350" spc="-15">
                <a:latin typeface="Calibri"/>
                <a:cs typeface="Calibri"/>
              </a:rPr>
              <a:t>il</a:t>
            </a:r>
            <a:r>
              <a:rPr dirty="0" sz="135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6" y="723084"/>
            <a:ext cx="8571865" cy="2925445"/>
            <a:chOff x="288036" y="723084"/>
            <a:chExt cx="8571865" cy="2925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050" y="2981325"/>
              <a:ext cx="2238375" cy="666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3495675" y="942975"/>
            <a:ext cx="4895850" cy="2571750"/>
            <a:chOff x="3495675" y="942975"/>
            <a:chExt cx="4895850" cy="25717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5675" y="942975"/>
              <a:ext cx="4895850" cy="25717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14222" y="956553"/>
              <a:ext cx="4803775" cy="2487930"/>
            </a:xfrm>
            <a:custGeom>
              <a:avLst/>
              <a:gdLst/>
              <a:ahLst/>
              <a:cxnLst/>
              <a:rect l="l" t="t" r="r" b="b"/>
              <a:pathLst>
                <a:path w="4803775" h="2487929">
                  <a:moveTo>
                    <a:pt x="4388997" y="0"/>
                  </a:moveTo>
                  <a:lnTo>
                    <a:pt x="414649" y="0"/>
                  </a:lnTo>
                  <a:lnTo>
                    <a:pt x="366272" y="2790"/>
                  </a:lnTo>
                  <a:lnTo>
                    <a:pt x="319538" y="10953"/>
                  </a:lnTo>
                  <a:lnTo>
                    <a:pt x="274760" y="24177"/>
                  </a:lnTo>
                  <a:lnTo>
                    <a:pt x="232247" y="42152"/>
                  </a:lnTo>
                  <a:lnTo>
                    <a:pt x="192310" y="64565"/>
                  </a:lnTo>
                  <a:lnTo>
                    <a:pt x="155259" y="91106"/>
                  </a:lnTo>
                  <a:lnTo>
                    <a:pt x="121405" y="121462"/>
                  </a:lnTo>
                  <a:lnTo>
                    <a:pt x="91058" y="155323"/>
                  </a:lnTo>
                  <a:lnTo>
                    <a:pt x="64528" y="192378"/>
                  </a:lnTo>
                  <a:lnTo>
                    <a:pt x="42125" y="232314"/>
                  </a:lnTo>
                  <a:lnTo>
                    <a:pt x="24161" y="274821"/>
                  </a:lnTo>
                  <a:lnTo>
                    <a:pt x="10945" y="319586"/>
                  </a:lnTo>
                  <a:lnTo>
                    <a:pt x="2788" y="366300"/>
                  </a:lnTo>
                  <a:lnTo>
                    <a:pt x="0" y="414649"/>
                  </a:lnTo>
                  <a:lnTo>
                    <a:pt x="0" y="2073158"/>
                  </a:lnTo>
                  <a:lnTo>
                    <a:pt x="2788" y="2121510"/>
                  </a:lnTo>
                  <a:lnTo>
                    <a:pt x="10945" y="2168226"/>
                  </a:lnTo>
                  <a:lnTo>
                    <a:pt x="24161" y="2212994"/>
                  </a:lnTo>
                  <a:lnTo>
                    <a:pt x="42125" y="2255502"/>
                  </a:lnTo>
                  <a:lnTo>
                    <a:pt x="64528" y="2295439"/>
                  </a:lnTo>
                  <a:lnTo>
                    <a:pt x="91058" y="2332494"/>
                  </a:lnTo>
                  <a:lnTo>
                    <a:pt x="121405" y="2366355"/>
                  </a:lnTo>
                  <a:lnTo>
                    <a:pt x="155259" y="2396712"/>
                  </a:lnTo>
                  <a:lnTo>
                    <a:pt x="192310" y="2423252"/>
                  </a:lnTo>
                  <a:lnTo>
                    <a:pt x="232247" y="2445665"/>
                  </a:lnTo>
                  <a:lnTo>
                    <a:pt x="274760" y="2463639"/>
                  </a:lnTo>
                  <a:lnTo>
                    <a:pt x="319538" y="2476864"/>
                  </a:lnTo>
                  <a:lnTo>
                    <a:pt x="366272" y="2485027"/>
                  </a:lnTo>
                  <a:lnTo>
                    <a:pt x="414649" y="2487817"/>
                  </a:lnTo>
                  <a:lnTo>
                    <a:pt x="4388997" y="2487817"/>
                  </a:lnTo>
                  <a:lnTo>
                    <a:pt x="4437347" y="2485027"/>
                  </a:lnTo>
                  <a:lnTo>
                    <a:pt x="4484061" y="2476864"/>
                  </a:lnTo>
                  <a:lnTo>
                    <a:pt x="4528826" y="2463639"/>
                  </a:lnTo>
                  <a:lnTo>
                    <a:pt x="4571333" y="2445665"/>
                  </a:lnTo>
                  <a:lnTo>
                    <a:pt x="4611269" y="2423252"/>
                  </a:lnTo>
                  <a:lnTo>
                    <a:pt x="4648323" y="2396712"/>
                  </a:lnTo>
                  <a:lnTo>
                    <a:pt x="4682185" y="2366355"/>
                  </a:lnTo>
                  <a:lnTo>
                    <a:pt x="4712541" y="2332494"/>
                  </a:lnTo>
                  <a:lnTo>
                    <a:pt x="4739082" y="2295439"/>
                  </a:lnTo>
                  <a:lnTo>
                    <a:pt x="4761495" y="2255502"/>
                  </a:lnTo>
                  <a:lnTo>
                    <a:pt x="4779470" y="2212994"/>
                  </a:lnTo>
                  <a:lnTo>
                    <a:pt x="4792694" y="2168226"/>
                  </a:lnTo>
                  <a:lnTo>
                    <a:pt x="4800857" y="2121510"/>
                  </a:lnTo>
                  <a:lnTo>
                    <a:pt x="4803647" y="2073158"/>
                  </a:lnTo>
                  <a:lnTo>
                    <a:pt x="4803647" y="414649"/>
                  </a:lnTo>
                  <a:lnTo>
                    <a:pt x="4800857" y="366300"/>
                  </a:lnTo>
                  <a:lnTo>
                    <a:pt x="4792694" y="319586"/>
                  </a:lnTo>
                  <a:lnTo>
                    <a:pt x="4779470" y="274821"/>
                  </a:lnTo>
                  <a:lnTo>
                    <a:pt x="4761495" y="232314"/>
                  </a:lnTo>
                  <a:lnTo>
                    <a:pt x="4739082" y="192378"/>
                  </a:lnTo>
                  <a:lnTo>
                    <a:pt x="4712541" y="155323"/>
                  </a:lnTo>
                  <a:lnTo>
                    <a:pt x="4682185" y="121462"/>
                  </a:lnTo>
                  <a:lnTo>
                    <a:pt x="4648323" y="91106"/>
                  </a:lnTo>
                  <a:lnTo>
                    <a:pt x="4611269" y="64565"/>
                  </a:lnTo>
                  <a:lnTo>
                    <a:pt x="4571333" y="42152"/>
                  </a:lnTo>
                  <a:lnTo>
                    <a:pt x="4528826" y="24177"/>
                  </a:lnTo>
                  <a:lnTo>
                    <a:pt x="4484061" y="10953"/>
                  </a:lnTo>
                  <a:lnTo>
                    <a:pt x="4437347" y="2790"/>
                  </a:lnTo>
                  <a:lnTo>
                    <a:pt x="438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14222" y="956553"/>
              <a:ext cx="4803775" cy="2487930"/>
            </a:xfrm>
            <a:custGeom>
              <a:avLst/>
              <a:gdLst/>
              <a:ahLst/>
              <a:cxnLst/>
              <a:rect l="l" t="t" r="r" b="b"/>
              <a:pathLst>
                <a:path w="4803775" h="2487929">
                  <a:moveTo>
                    <a:pt x="0" y="414649"/>
                  </a:moveTo>
                  <a:lnTo>
                    <a:pt x="2788" y="366300"/>
                  </a:lnTo>
                  <a:lnTo>
                    <a:pt x="10945" y="319586"/>
                  </a:lnTo>
                  <a:lnTo>
                    <a:pt x="24161" y="274821"/>
                  </a:lnTo>
                  <a:lnTo>
                    <a:pt x="42125" y="232314"/>
                  </a:lnTo>
                  <a:lnTo>
                    <a:pt x="64528" y="192378"/>
                  </a:lnTo>
                  <a:lnTo>
                    <a:pt x="91058" y="155323"/>
                  </a:lnTo>
                  <a:lnTo>
                    <a:pt x="121405" y="121462"/>
                  </a:lnTo>
                  <a:lnTo>
                    <a:pt x="155259" y="91106"/>
                  </a:lnTo>
                  <a:lnTo>
                    <a:pt x="192310" y="64565"/>
                  </a:lnTo>
                  <a:lnTo>
                    <a:pt x="232247" y="42152"/>
                  </a:lnTo>
                  <a:lnTo>
                    <a:pt x="274760" y="24177"/>
                  </a:lnTo>
                  <a:lnTo>
                    <a:pt x="319538" y="10953"/>
                  </a:lnTo>
                  <a:lnTo>
                    <a:pt x="366272" y="2790"/>
                  </a:lnTo>
                  <a:lnTo>
                    <a:pt x="414649" y="0"/>
                  </a:lnTo>
                  <a:lnTo>
                    <a:pt x="4388997" y="0"/>
                  </a:lnTo>
                  <a:lnTo>
                    <a:pt x="4437347" y="2790"/>
                  </a:lnTo>
                  <a:lnTo>
                    <a:pt x="4484061" y="10953"/>
                  </a:lnTo>
                  <a:lnTo>
                    <a:pt x="4528826" y="24177"/>
                  </a:lnTo>
                  <a:lnTo>
                    <a:pt x="4571333" y="42152"/>
                  </a:lnTo>
                  <a:lnTo>
                    <a:pt x="4611269" y="64565"/>
                  </a:lnTo>
                  <a:lnTo>
                    <a:pt x="4648323" y="91106"/>
                  </a:lnTo>
                  <a:lnTo>
                    <a:pt x="4682185" y="121462"/>
                  </a:lnTo>
                  <a:lnTo>
                    <a:pt x="4712541" y="155323"/>
                  </a:lnTo>
                  <a:lnTo>
                    <a:pt x="4739082" y="192378"/>
                  </a:lnTo>
                  <a:lnTo>
                    <a:pt x="4761495" y="232314"/>
                  </a:lnTo>
                  <a:lnTo>
                    <a:pt x="4779470" y="274821"/>
                  </a:lnTo>
                  <a:lnTo>
                    <a:pt x="4792694" y="319586"/>
                  </a:lnTo>
                  <a:lnTo>
                    <a:pt x="4800857" y="366300"/>
                  </a:lnTo>
                  <a:lnTo>
                    <a:pt x="4803647" y="414649"/>
                  </a:lnTo>
                  <a:lnTo>
                    <a:pt x="4803647" y="2073158"/>
                  </a:lnTo>
                  <a:lnTo>
                    <a:pt x="4800857" y="2121510"/>
                  </a:lnTo>
                  <a:lnTo>
                    <a:pt x="4792694" y="2168226"/>
                  </a:lnTo>
                  <a:lnTo>
                    <a:pt x="4779470" y="2212994"/>
                  </a:lnTo>
                  <a:lnTo>
                    <a:pt x="4761495" y="2255502"/>
                  </a:lnTo>
                  <a:lnTo>
                    <a:pt x="4739082" y="2295439"/>
                  </a:lnTo>
                  <a:lnTo>
                    <a:pt x="4712541" y="2332494"/>
                  </a:lnTo>
                  <a:lnTo>
                    <a:pt x="4682185" y="2366355"/>
                  </a:lnTo>
                  <a:lnTo>
                    <a:pt x="4648323" y="2396712"/>
                  </a:lnTo>
                  <a:lnTo>
                    <a:pt x="4611269" y="2423252"/>
                  </a:lnTo>
                  <a:lnTo>
                    <a:pt x="4571333" y="2445665"/>
                  </a:lnTo>
                  <a:lnTo>
                    <a:pt x="4528826" y="2463639"/>
                  </a:lnTo>
                  <a:lnTo>
                    <a:pt x="4484061" y="2476864"/>
                  </a:lnTo>
                  <a:lnTo>
                    <a:pt x="4437347" y="2485027"/>
                  </a:lnTo>
                  <a:lnTo>
                    <a:pt x="4388997" y="2487817"/>
                  </a:lnTo>
                  <a:lnTo>
                    <a:pt x="414649" y="2487817"/>
                  </a:lnTo>
                  <a:lnTo>
                    <a:pt x="366272" y="2485027"/>
                  </a:lnTo>
                  <a:lnTo>
                    <a:pt x="319538" y="2476864"/>
                  </a:lnTo>
                  <a:lnTo>
                    <a:pt x="274760" y="2463639"/>
                  </a:lnTo>
                  <a:lnTo>
                    <a:pt x="232247" y="2445665"/>
                  </a:lnTo>
                  <a:lnTo>
                    <a:pt x="192310" y="2423252"/>
                  </a:lnTo>
                  <a:lnTo>
                    <a:pt x="155259" y="2396712"/>
                  </a:lnTo>
                  <a:lnTo>
                    <a:pt x="121405" y="2366355"/>
                  </a:lnTo>
                  <a:lnTo>
                    <a:pt x="91058" y="2332494"/>
                  </a:lnTo>
                  <a:lnTo>
                    <a:pt x="64528" y="2295439"/>
                  </a:lnTo>
                  <a:lnTo>
                    <a:pt x="42125" y="2255502"/>
                  </a:lnTo>
                  <a:lnTo>
                    <a:pt x="24161" y="2212994"/>
                  </a:lnTo>
                  <a:lnTo>
                    <a:pt x="10945" y="2168226"/>
                  </a:lnTo>
                  <a:lnTo>
                    <a:pt x="2788" y="2121510"/>
                  </a:lnTo>
                  <a:lnTo>
                    <a:pt x="0" y="2073158"/>
                  </a:lnTo>
                  <a:lnTo>
                    <a:pt x="0" y="414649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Components</a:t>
            </a:r>
            <a:r>
              <a:rPr dirty="0" sz="2750" spc="-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9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1000" y="828675"/>
            <a:ext cx="2238375" cy="666750"/>
            <a:chOff x="381000" y="828675"/>
            <a:chExt cx="2238375" cy="6667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" y="828675"/>
              <a:ext cx="2238375" cy="6667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01549" y="84431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6761" y="827327"/>
            <a:ext cx="658495" cy="542925"/>
            <a:chOff x="466761" y="827327"/>
            <a:chExt cx="658495" cy="54292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0508" y="827327"/>
              <a:ext cx="454520" cy="4132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761" y="956623"/>
              <a:ext cx="532128" cy="413208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90525" y="1552575"/>
            <a:ext cx="2247900" cy="666750"/>
            <a:chOff x="390525" y="1552575"/>
            <a:chExt cx="2247900" cy="66675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525" y="1552575"/>
              <a:ext cx="2247900" cy="6667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14348" y="156974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6981" y="1658547"/>
            <a:ext cx="532128" cy="413208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00050" y="2276475"/>
            <a:ext cx="2238375" cy="1226820"/>
            <a:chOff x="400050" y="2276475"/>
            <a:chExt cx="2238375" cy="122682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650" y="3087752"/>
              <a:ext cx="457099" cy="41554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050" y="2276475"/>
              <a:ext cx="2238375" cy="66675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8017" y="2293263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494" y="2361105"/>
              <a:ext cx="492252" cy="44749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7175" y="3552825"/>
            <a:ext cx="2524125" cy="952500"/>
            <a:chOff x="257175" y="3552825"/>
            <a:chExt cx="2524125" cy="95250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175" y="3552825"/>
              <a:ext cx="2524125" cy="9525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5750" y="3590925"/>
              <a:ext cx="2409825" cy="8286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16576" y="371669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71475" y="685800"/>
            <a:ext cx="2514600" cy="4457700"/>
            <a:chOff x="371475" y="685800"/>
            <a:chExt cx="2514600" cy="4457700"/>
          </a:xfrm>
        </p:grpSpPr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1475" y="4381499"/>
              <a:ext cx="2295525" cy="7239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0" y="575535"/>
                  </a:moveTo>
                  <a:lnTo>
                    <a:pt x="2145791" y="575535"/>
                  </a:lnTo>
                  <a:lnTo>
                    <a:pt x="2145791" y="0"/>
                  </a:lnTo>
                  <a:lnTo>
                    <a:pt x="0" y="0"/>
                  </a:lnTo>
                  <a:lnTo>
                    <a:pt x="0" y="57553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5989" y="4497934"/>
              <a:ext cx="482903" cy="4390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24150" y="685800"/>
              <a:ext cx="161925" cy="445769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778763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w="0"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4273299" y="1127439"/>
            <a:ext cx="27158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cannot</a:t>
            </a:r>
            <a:r>
              <a:rPr dirty="0" sz="1350" spc="-9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persist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data.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73299" y="1537645"/>
            <a:ext cx="3342004" cy="4413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350" spc="-70">
                <a:latin typeface="Calibri"/>
                <a:cs typeface="Calibri"/>
              </a:rPr>
              <a:t>To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persist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data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containers,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we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can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use</a:t>
            </a:r>
            <a:r>
              <a:rPr dirty="0" sz="1350" spc="-10">
                <a:latin typeface="Calibri"/>
                <a:cs typeface="Calibri"/>
              </a:rPr>
              <a:t> Docker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Volume.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73299" y="2158045"/>
            <a:ext cx="367284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Volume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can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connect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multiple</a:t>
            </a:r>
            <a:r>
              <a:rPr dirty="0" sz="1350" spc="1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containers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simultaneously.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73299" y="2778051"/>
            <a:ext cx="346456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 spc="15">
                <a:latin typeface="Calibri"/>
                <a:cs typeface="Calibri"/>
              </a:rPr>
              <a:t>If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not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created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explicitly,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volume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automatically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ted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en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te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20">
                <a:latin typeface="Calibri"/>
                <a:cs typeface="Calibri"/>
              </a:rPr>
              <a:t>a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7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93058" y="1132131"/>
              <a:ext cx="260273" cy="26028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93058" y="1654875"/>
              <a:ext cx="260273" cy="26027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93058" y="2199971"/>
              <a:ext cx="260273" cy="26027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90893" y="2724608"/>
              <a:ext cx="260273" cy="26027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27162" y="3678238"/>
              <a:ext cx="777731" cy="109395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7686" y="3796119"/>
              <a:ext cx="454862" cy="45486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444626" y="4647643"/>
            <a:ext cx="78930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85"/>
              </a:lnSpc>
            </a:pPr>
            <a:r>
              <a:rPr dirty="0" sz="1350" spc="-5">
                <a:latin typeface="Calibri"/>
                <a:cs typeface="Calibri"/>
              </a:rPr>
              <a:t>D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90">
                <a:latin typeface="Calibri"/>
                <a:cs typeface="Calibri"/>
              </a:rPr>
              <a:t>k</a:t>
            </a:r>
            <a:r>
              <a:rPr dirty="0" sz="1350">
                <a:latin typeface="Calibri"/>
                <a:cs typeface="Calibri"/>
              </a:rPr>
              <a:t>er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Calibri"/>
                <a:cs typeface="Calibri"/>
              </a:rPr>
              <a:t>F</a:t>
            </a:r>
            <a:r>
              <a:rPr dirty="0" sz="1350" spc="-15">
                <a:latin typeface="Calibri"/>
                <a:cs typeface="Calibri"/>
              </a:rPr>
              <a:t>il</a:t>
            </a:r>
            <a:r>
              <a:rPr dirty="0" sz="135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096" y="3030916"/>
            <a:ext cx="500380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What</a:t>
            </a:r>
            <a:r>
              <a:rPr dirty="0" spc="5"/>
              <a:t> </a:t>
            </a:r>
            <a:r>
              <a:rPr dirty="0" spc="-25"/>
              <a:t>is</a:t>
            </a:r>
            <a:r>
              <a:rPr dirty="0" spc="95"/>
              <a:t> </a:t>
            </a:r>
            <a:r>
              <a:rPr dirty="0" spc="-10"/>
              <a:t>Virtualization?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6" y="723084"/>
            <a:ext cx="8571865" cy="3639820"/>
            <a:chOff x="288036" y="723084"/>
            <a:chExt cx="8571865" cy="3639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050" y="3695700"/>
              <a:ext cx="2238375" cy="666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6576" y="371669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5675" y="942974"/>
              <a:ext cx="4895850" cy="25431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14222" y="956553"/>
              <a:ext cx="4803775" cy="2457450"/>
            </a:xfrm>
            <a:custGeom>
              <a:avLst/>
              <a:gdLst/>
              <a:ahLst/>
              <a:cxnLst/>
              <a:rect l="l" t="t" r="r" b="b"/>
              <a:pathLst>
                <a:path w="4803775" h="2457450">
                  <a:moveTo>
                    <a:pt x="4394057" y="0"/>
                  </a:moveTo>
                  <a:lnTo>
                    <a:pt x="409437" y="0"/>
                  </a:lnTo>
                  <a:lnTo>
                    <a:pt x="361676" y="2755"/>
                  </a:lnTo>
                  <a:lnTo>
                    <a:pt x="315536" y="10818"/>
                  </a:lnTo>
                  <a:lnTo>
                    <a:pt x="271325" y="23880"/>
                  </a:lnTo>
                  <a:lnTo>
                    <a:pt x="229348" y="41634"/>
                  </a:lnTo>
                  <a:lnTo>
                    <a:pt x="189913" y="63772"/>
                  </a:lnTo>
                  <a:lnTo>
                    <a:pt x="153327" y="89988"/>
                  </a:lnTo>
                  <a:lnTo>
                    <a:pt x="119896" y="119973"/>
                  </a:lnTo>
                  <a:lnTo>
                    <a:pt x="89928" y="153420"/>
                  </a:lnTo>
                  <a:lnTo>
                    <a:pt x="63728" y="190021"/>
                  </a:lnTo>
                  <a:lnTo>
                    <a:pt x="41604" y="229470"/>
                  </a:lnTo>
                  <a:lnTo>
                    <a:pt x="23862" y="271459"/>
                  </a:lnTo>
                  <a:lnTo>
                    <a:pt x="10810" y="315680"/>
                  </a:lnTo>
                  <a:lnTo>
                    <a:pt x="2753" y="361826"/>
                  </a:lnTo>
                  <a:lnTo>
                    <a:pt x="0" y="409590"/>
                  </a:lnTo>
                  <a:lnTo>
                    <a:pt x="0" y="2047500"/>
                  </a:lnTo>
                  <a:lnTo>
                    <a:pt x="2753" y="2095263"/>
                  </a:lnTo>
                  <a:lnTo>
                    <a:pt x="10810" y="2141409"/>
                  </a:lnTo>
                  <a:lnTo>
                    <a:pt x="23862" y="2185630"/>
                  </a:lnTo>
                  <a:lnTo>
                    <a:pt x="41604" y="2227617"/>
                  </a:lnTo>
                  <a:lnTo>
                    <a:pt x="63728" y="2267065"/>
                  </a:lnTo>
                  <a:lnTo>
                    <a:pt x="89928" y="2303665"/>
                  </a:lnTo>
                  <a:lnTo>
                    <a:pt x="119896" y="2337110"/>
                  </a:lnTo>
                  <a:lnTo>
                    <a:pt x="153327" y="2367093"/>
                  </a:lnTo>
                  <a:lnTo>
                    <a:pt x="189913" y="2393307"/>
                  </a:lnTo>
                  <a:lnTo>
                    <a:pt x="229348" y="2415444"/>
                  </a:lnTo>
                  <a:lnTo>
                    <a:pt x="271325" y="2433196"/>
                  </a:lnTo>
                  <a:lnTo>
                    <a:pt x="315536" y="2446257"/>
                  </a:lnTo>
                  <a:lnTo>
                    <a:pt x="361676" y="2454319"/>
                  </a:lnTo>
                  <a:lnTo>
                    <a:pt x="409437" y="2457075"/>
                  </a:lnTo>
                  <a:lnTo>
                    <a:pt x="4394057" y="2457075"/>
                  </a:lnTo>
                  <a:lnTo>
                    <a:pt x="4441821" y="2454319"/>
                  </a:lnTo>
                  <a:lnTo>
                    <a:pt x="4487967" y="2446257"/>
                  </a:lnTo>
                  <a:lnTo>
                    <a:pt x="4532188" y="2433196"/>
                  </a:lnTo>
                  <a:lnTo>
                    <a:pt x="4574177" y="2415444"/>
                  </a:lnTo>
                  <a:lnTo>
                    <a:pt x="4613626" y="2393307"/>
                  </a:lnTo>
                  <a:lnTo>
                    <a:pt x="4650227" y="2367093"/>
                  </a:lnTo>
                  <a:lnTo>
                    <a:pt x="4683674" y="2337110"/>
                  </a:lnTo>
                  <a:lnTo>
                    <a:pt x="4713659" y="2303665"/>
                  </a:lnTo>
                  <a:lnTo>
                    <a:pt x="4739875" y="2267065"/>
                  </a:lnTo>
                  <a:lnTo>
                    <a:pt x="4762013" y="2227617"/>
                  </a:lnTo>
                  <a:lnTo>
                    <a:pt x="4779767" y="2185630"/>
                  </a:lnTo>
                  <a:lnTo>
                    <a:pt x="4792829" y="2141409"/>
                  </a:lnTo>
                  <a:lnTo>
                    <a:pt x="4800892" y="2095263"/>
                  </a:lnTo>
                  <a:lnTo>
                    <a:pt x="4803647" y="2047500"/>
                  </a:lnTo>
                  <a:lnTo>
                    <a:pt x="4803647" y="409590"/>
                  </a:lnTo>
                  <a:lnTo>
                    <a:pt x="4800892" y="361826"/>
                  </a:lnTo>
                  <a:lnTo>
                    <a:pt x="4792829" y="315680"/>
                  </a:lnTo>
                  <a:lnTo>
                    <a:pt x="4779767" y="271459"/>
                  </a:lnTo>
                  <a:lnTo>
                    <a:pt x="4762013" y="229470"/>
                  </a:lnTo>
                  <a:lnTo>
                    <a:pt x="4739875" y="190021"/>
                  </a:lnTo>
                  <a:lnTo>
                    <a:pt x="4713659" y="153420"/>
                  </a:lnTo>
                  <a:lnTo>
                    <a:pt x="4683674" y="119973"/>
                  </a:lnTo>
                  <a:lnTo>
                    <a:pt x="4650227" y="89988"/>
                  </a:lnTo>
                  <a:lnTo>
                    <a:pt x="4613626" y="63772"/>
                  </a:lnTo>
                  <a:lnTo>
                    <a:pt x="4574177" y="41634"/>
                  </a:lnTo>
                  <a:lnTo>
                    <a:pt x="4532188" y="23880"/>
                  </a:lnTo>
                  <a:lnTo>
                    <a:pt x="4487967" y="10818"/>
                  </a:lnTo>
                  <a:lnTo>
                    <a:pt x="4441821" y="2755"/>
                  </a:lnTo>
                  <a:lnTo>
                    <a:pt x="43940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14222" y="956553"/>
              <a:ext cx="4803775" cy="2457450"/>
            </a:xfrm>
            <a:custGeom>
              <a:avLst/>
              <a:gdLst/>
              <a:ahLst/>
              <a:cxnLst/>
              <a:rect l="l" t="t" r="r" b="b"/>
              <a:pathLst>
                <a:path w="4803775" h="2457450">
                  <a:moveTo>
                    <a:pt x="0" y="409590"/>
                  </a:moveTo>
                  <a:lnTo>
                    <a:pt x="2753" y="361826"/>
                  </a:lnTo>
                  <a:lnTo>
                    <a:pt x="10810" y="315680"/>
                  </a:lnTo>
                  <a:lnTo>
                    <a:pt x="23862" y="271459"/>
                  </a:lnTo>
                  <a:lnTo>
                    <a:pt x="41604" y="229470"/>
                  </a:lnTo>
                  <a:lnTo>
                    <a:pt x="63728" y="190021"/>
                  </a:lnTo>
                  <a:lnTo>
                    <a:pt x="89928" y="153420"/>
                  </a:lnTo>
                  <a:lnTo>
                    <a:pt x="119896" y="119973"/>
                  </a:lnTo>
                  <a:lnTo>
                    <a:pt x="153327" y="89988"/>
                  </a:lnTo>
                  <a:lnTo>
                    <a:pt x="189913" y="63772"/>
                  </a:lnTo>
                  <a:lnTo>
                    <a:pt x="229348" y="41634"/>
                  </a:lnTo>
                  <a:lnTo>
                    <a:pt x="271325" y="23880"/>
                  </a:lnTo>
                  <a:lnTo>
                    <a:pt x="315536" y="10818"/>
                  </a:lnTo>
                  <a:lnTo>
                    <a:pt x="361676" y="2755"/>
                  </a:lnTo>
                  <a:lnTo>
                    <a:pt x="409437" y="0"/>
                  </a:lnTo>
                  <a:lnTo>
                    <a:pt x="4394057" y="0"/>
                  </a:lnTo>
                  <a:lnTo>
                    <a:pt x="4441821" y="2755"/>
                  </a:lnTo>
                  <a:lnTo>
                    <a:pt x="4487967" y="10818"/>
                  </a:lnTo>
                  <a:lnTo>
                    <a:pt x="4532188" y="23880"/>
                  </a:lnTo>
                  <a:lnTo>
                    <a:pt x="4574177" y="41634"/>
                  </a:lnTo>
                  <a:lnTo>
                    <a:pt x="4613626" y="63772"/>
                  </a:lnTo>
                  <a:lnTo>
                    <a:pt x="4650227" y="89988"/>
                  </a:lnTo>
                  <a:lnTo>
                    <a:pt x="4683674" y="119973"/>
                  </a:lnTo>
                  <a:lnTo>
                    <a:pt x="4713659" y="153420"/>
                  </a:lnTo>
                  <a:lnTo>
                    <a:pt x="4739875" y="190021"/>
                  </a:lnTo>
                  <a:lnTo>
                    <a:pt x="4762013" y="229470"/>
                  </a:lnTo>
                  <a:lnTo>
                    <a:pt x="4779767" y="271459"/>
                  </a:lnTo>
                  <a:lnTo>
                    <a:pt x="4792829" y="315680"/>
                  </a:lnTo>
                  <a:lnTo>
                    <a:pt x="4800892" y="361826"/>
                  </a:lnTo>
                  <a:lnTo>
                    <a:pt x="4803647" y="409590"/>
                  </a:lnTo>
                  <a:lnTo>
                    <a:pt x="4803647" y="2047500"/>
                  </a:lnTo>
                  <a:lnTo>
                    <a:pt x="4800892" y="2095263"/>
                  </a:lnTo>
                  <a:lnTo>
                    <a:pt x="4792829" y="2141409"/>
                  </a:lnTo>
                  <a:lnTo>
                    <a:pt x="4779767" y="2185630"/>
                  </a:lnTo>
                  <a:lnTo>
                    <a:pt x="4762013" y="2227617"/>
                  </a:lnTo>
                  <a:lnTo>
                    <a:pt x="4739875" y="2267065"/>
                  </a:lnTo>
                  <a:lnTo>
                    <a:pt x="4713659" y="2303665"/>
                  </a:lnTo>
                  <a:lnTo>
                    <a:pt x="4683674" y="2337110"/>
                  </a:lnTo>
                  <a:lnTo>
                    <a:pt x="4650227" y="2367093"/>
                  </a:lnTo>
                  <a:lnTo>
                    <a:pt x="4613626" y="2393307"/>
                  </a:lnTo>
                  <a:lnTo>
                    <a:pt x="4574177" y="2415444"/>
                  </a:lnTo>
                  <a:lnTo>
                    <a:pt x="4532188" y="2433196"/>
                  </a:lnTo>
                  <a:lnTo>
                    <a:pt x="4487967" y="2446257"/>
                  </a:lnTo>
                  <a:lnTo>
                    <a:pt x="4441821" y="2454319"/>
                  </a:lnTo>
                  <a:lnTo>
                    <a:pt x="4394057" y="2457075"/>
                  </a:lnTo>
                  <a:lnTo>
                    <a:pt x="409437" y="2457075"/>
                  </a:lnTo>
                  <a:lnTo>
                    <a:pt x="361676" y="2454319"/>
                  </a:lnTo>
                  <a:lnTo>
                    <a:pt x="315536" y="2446257"/>
                  </a:lnTo>
                  <a:lnTo>
                    <a:pt x="271325" y="2433196"/>
                  </a:lnTo>
                  <a:lnTo>
                    <a:pt x="229348" y="2415444"/>
                  </a:lnTo>
                  <a:lnTo>
                    <a:pt x="189913" y="2393307"/>
                  </a:lnTo>
                  <a:lnTo>
                    <a:pt x="153327" y="2367093"/>
                  </a:lnTo>
                  <a:lnTo>
                    <a:pt x="119896" y="2337110"/>
                  </a:lnTo>
                  <a:lnTo>
                    <a:pt x="89928" y="2303665"/>
                  </a:lnTo>
                  <a:lnTo>
                    <a:pt x="63728" y="2267065"/>
                  </a:lnTo>
                  <a:lnTo>
                    <a:pt x="41604" y="2227617"/>
                  </a:lnTo>
                  <a:lnTo>
                    <a:pt x="23862" y="2185630"/>
                  </a:lnTo>
                  <a:lnTo>
                    <a:pt x="10810" y="2141409"/>
                  </a:lnTo>
                  <a:lnTo>
                    <a:pt x="2753" y="2095263"/>
                  </a:lnTo>
                  <a:lnTo>
                    <a:pt x="0" y="2047500"/>
                  </a:lnTo>
                  <a:lnTo>
                    <a:pt x="0" y="409590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Components</a:t>
            </a:r>
            <a:r>
              <a:rPr dirty="0" sz="2750" spc="-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9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1000" y="828675"/>
            <a:ext cx="2238375" cy="666750"/>
            <a:chOff x="381000" y="828675"/>
            <a:chExt cx="2238375" cy="6667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" y="828675"/>
              <a:ext cx="2238375" cy="6667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1549" y="84431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6761" y="827327"/>
            <a:ext cx="658495" cy="542925"/>
            <a:chOff x="466761" y="827327"/>
            <a:chExt cx="658495" cy="54292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0508" y="827327"/>
              <a:ext cx="454520" cy="4132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761" y="956623"/>
              <a:ext cx="532128" cy="41320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90525" y="1552575"/>
            <a:ext cx="2247900" cy="666750"/>
            <a:chOff x="390525" y="1552575"/>
            <a:chExt cx="2247900" cy="66675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525" y="1552575"/>
              <a:ext cx="2247900" cy="6667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14348" y="156974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6981" y="1658547"/>
            <a:ext cx="532128" cy="413208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400050" y="2981325"/>
            <a:ext cx="2238375" cy="666750"/>
            <a:chOff x="400050" y="2981325"/>
            <a:chExt cx="2238375" cy="66675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050" y="2981325"/>
              <a:ext cx="2238375" cy="6667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0050" y="2276475"/>
            <a:ext cx="2238375" cy="1226820"/>
            <a:chOff x="400050" y="2276475"/>
            <a:chExt cx="2238375" cy="1226820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0650" y="3087752"/>
              <a:ext cx="457099" cy="41554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0050" y="2276475"/>
              <a:ext cx="2238375" cy="6667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18017" y="2293263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5494" y="2361105"/>
              <a:ext cx="492252" cy="44749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57175" y="4267200"/>
            <a:ext cx="2524125" cy="876300"/>
            <a:chOff x="257175" y="4267200"/>
            <a:chExt cx="2524125" cy="876300"/>
          </a:xfrm>
        </p:grpSpPr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7175" y="4267200"/>
              <a:ext cx="2524125" cy="8762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5750" y="4295775"/>
              <a:ext cx="2409825" cy="8382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16576" y="442966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106870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Dockerfile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15989" y="685800"/>
            <a:ext cx="7599680" cy="4457700"/>
            <a:chOff x="515989" y="685800"/>
            <a:chExt cx="7599680" cy="4457700"/>
          </a:xfrm>
        </p:grpSpPr>
        <p:sp>
          <p:nvSpPr>
            <p:cNvPr id="38" name="object 38"/>
            <p:cNvSpPr/>
            <p:nvPr/>
          </p:nvSpPr>
          <p:spPr>
            <a:xfrm>
              <a:off x="2189357" y="4618399"/>
              <a:ext cx="38100" cy="209550"/>
            </a:xfrm>
            <a:custGeom>
              <a:avLst/>
              <a:gdLst/>
              <a:ahLst/>
              <a:cxnLst/>
              <a:rect l="l" t="t" r="r" b="b"/>
              <a:pathLst>
                <a:path w="38100" h="209550">
                  <a:moveTo>
                    <a:pt x="38099" y="0"/>
                  </a:moveTo>
                  <a:lnTo>
                    <a:pt x="0" y="0"/>
                  </a:lnTo>
                  <a:lnTo>
                    <a:pt x="0" y="209549"/>
                  </a:lnTo>
                  <a:lnTo>
                    <a:pt x="38099" y="209549"/>
                  </a:lnTo>
                  <a:lnTo>
                    <a:pt x="3809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5989" y="4497934"/>
              <a:ext cx="482903" cy="4390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24150" y="685800"/>
              <a:ext cx="161925" cy="445769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778763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w="0"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267718" y="1281553"/>
              <a:ext cx="3847465" cy="1962150"/>
            </a:xfrm>
            <a:custGeom>
              <a:avLst/>
              <a:gdLst/>
              <a:ahLst/>
              <a:cxnLst/>
              <a:rect l="l" t="t" r="r" b="b"/>
              <a:pathLst>
                <a:path w="3847465" h="1962150">
                  <a:moveTo>
                    <a:pt x="3847459" y="0"/>
                  </a:moveTo>
                  <a:lnTo>
                    <a:pt x="0" y="0"/>
                  </a:lnTo>
                  <a:lnTo>
                    <a:pt x="0" y="1962031"/>
                  </a:lnTo>
                  <a:lnTo>
                    <a:pt x="3847459" y="1962031"/>
                  </a:lnTo>
                  <a:lnTo>
                    <a:pt x="38474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351023" y="1307525"/>
            <a:ext cx="3358515" cy="431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D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90">
                <a:latin typeface="Calibri"/>
                <a:cs typeface="Calibri"/>
              </a:rPr>
              <a:t>k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35">
                <a:latin typeface="Calibri"/>
                <a:cs typeface="Calibri"/>
              </a:rPr>
              <a:t>f</a:t>
            </a:r>
            <a:r>
              <a:rPr dirty="0" sz="1350" spc="-15">
                <a:latin typeface="Calibri"/>
                <a:cs typeface="Calibri"/>
              </a:rPr>
              <a:t>il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 spc="-60">
                <a:latin typeface="Calibri"/>
                <a:cs typeface="Calibri"/>
              </a:rPr>
              <a:t>Y</a:t>
            </a:r>
            <a:r>
              <a:rPr dirty="0" sz="1350" spc="-35">
                <a:latin typeface="Calibri"/>
                <a:cs typeface="Calibri"/>
              </a:rPr>
              <a:t>AM</a:t>
            </a:r>
            <a:r>
              <a:rPr dirty="0" sz="1350">
                <a:latin typeface="Calibri"/>
                <a:cs typeface="Calibri"/>
              </a:rPr>
              <a:t>L</a:t>
            </a:r>
            <a:r>
              <a:rPr dirty="0" sz="1350" spc="-8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f</a:t>
            </a:r>
            <a:r>
              <a:rPr dirty="0" sz="1350" spc="-15">
                <a:latin typeface="Calibri"/>
                <a:cs typeface="Calibri"/>
              </a:rPr>
              <a:t>il</a:t>
            </a:r>
            <a:r>
              <a:rPr dirty="0" sz="1350">
                <a:latin typeface="Calibri"/>
                <a:cs typeface="Calibri"/>
              </a:rPr>
              <a:t>e,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>
                <a:latin typeface="Calibri"/>
                <a:cs typeface="Calibri"/>
              </a:rPr>
              <a:t>h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 spc="-5">
                <a:latin typeface="Calibri"/>
                <a:cs typeface="Calibri"/>
              </a:rPr>
              <a:t>se</a:t>
            </a:r>
            <a:r>
              <a:rPr dirty="0" sz="1350">
                <a:latin typeface="Calibri"/>
                <a:cs typeface="Calibri"/>
              </a:rPr>
              <a:t>d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8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te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custom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51023" y="1927793"/>
            <a:ext cx="361442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 spc="15">
                <a:latin typeface="Calibri"/>
                <a:cs typeface="Calibri"/>
              </a:rPr>
              <a:t>It</a:t>
            </a:r>
            <a:r>
              <a:rPr dirty="0" sz="1350" spc="-9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can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include</a:t>
            </a:r>
            <a:r>
              <a:rPr dirty="0" sz="1350" spc="1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that</a:t>
            </a:r>
            <a:r>
              <a:rPr dirty="0" sz="1350" spc="-10">
                <a:latin typeface="Calibri"/>
                <a:cs typeface="Calibri"/>
              </a:rPr>
              <a:t> have</a:t>
            </a:r>
            <a:r>
              <a:rPr dirty="0" sz="1350">
                <a:latin typeface="Calibri"/>
                <a:cs typeface="Calibri"/>
              </a:rPr>
              <a:t> to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be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run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command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line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51023" y="2538406"/>
            <a:ext cx="3048635" cy="441959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Dockerfile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can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be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used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build</a:t>
            </a:r>
            <a:r>
              <a:rPr dirty="0" sz="1350" spc="10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custom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70903" y="1311854"/>
              <a:ext cx="260273" cy="26027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70782" y="1939367"/>
              <a:ext cx="260273" cy="26027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70903" y="2564460"/>
              <a:ext cx="260273" cy="26027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7686" y="3796119"/>
              <a:ext cx="454862" cy="45486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70772" y="3728871"/>
              <a:ext cx="866769" cy="97923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967" y="3298887"/>
            <a:ext cx="376491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Installing</a:t>
            </a:r>
            <a:r>
              <a:rPr dirty="0" spc="320"/>
              <a:t> </a:t>
            </a:r>
            <a:r>
              <a:rPr dirty="0" spc="5"/>
              <a:t>Docker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632460" marR="5080" indent="-620395">
              <a:lnSpc>
                <a:spcPts val="4360"/>
              </a:lnSpc>
              <a:spcBef>
                <a:spcPts val="595"/>
              </a:spcBef>
            </a:pPr>
            <a:r>
              <a:rPr dirty="0" spc="20"/>
              <a:t>Common</a:t>
            </a:r>
            <a:r>
              <a:rPr dirty="0" spc="20"/>
              <a:t> </a:t>
            </a:r>
            <a:r>
              <a:rPr dirty="0" spc="5"/>
              <a:t>Docker </a:t>
            </a:r>
            <a:r>
              <a:rPr dirty="0" spc="-1085"/>
              <a:t> </a:t>
            </a:r>
            <a:r>
              <a:rPr dirty="0"/>
              <a:t>Commands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2525" y="4010025"/>
            <a:ext cx="6801484" cy="523875"/>
            <a:chOff x="1152525" y="4010025"/>
            <a:chExt cx="6801484" cy="523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525" y="4010025"/>
              <a:ext cx="6800865" cy="523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70432" y="4029431"/>
              <a:ext cx="6704965" cy="431800"/>
            </a:xfrm>
            <a:custGeom>
              <a:avLst/>
              <a:gdLst/>
              <a:ahLst/>
              <a:cxnLst/>
              <a:rect l="l" t="t" r="r" b="b"/>
              <a:pathLst>
                <a:path w="6704965" h="431800">
                  <a:moveTo>
                    <a:pt x="6632691" y="0"/>
                  </a:moveTo>
                  <a:lnTo>
                    <a:pt x="71865" y="0"/>
                  </a:lnTo>
                  <a:lnTo>
                    <a:pt x="43895" y="5648"/>
                  </a:lnTo>
                  <a:lnTo>
                    <a:pt x="21052" y="21052"/>
                  </a:lnTo>
                  <a:lnTo>
                    <a:pt x="5648" y="43895"/>
                  </a:lnTo>
                  <a:lnTo>
                    <a:pt x="0" y="71865"/>
                  </a:lnTo>
                  <a:lnTo>
                    <a:pt x="0" y="359319"/>
                  </a:lnTo>
                  <a:lnTo>
                    <a:pt x="5648" y="387294"/>
                  </a:lnTo>
                  <a:lnTo>
                    <a:pt x="21052" y="410137"/>
                  </a:lnTo>
                  <a:lnTo>
                    <a:pt x="43895" y="425538"/>
                  </a:lnTo>
                  <a:lnTo>
                    <a:pt x="71865" y="431185"/>
                  </a:lnTo>
                  <a:lnTo>
                    <a:pt x="6632691" y="431185"/>
                  </a:lnTo>
                  <a:lnTo>
                    <a:pt x="6660642" y="425538"/>
                  </a:lnTo>
                  <a:lnTo>
                    <a:pt x="6683501" y="410137"/>
                  </a:lnTo>
                  <a:lnTo>
                    <a:pt x="6698931" y="387294"/>
                  </a:lnTo>
                  <a:lnTo>
                    <a:pt x="6704594" y="359319"/>
                  </a:lnTo>
                  <a:lnTo>
                    <a:pt x="6704594" y="71865"/>
                  </a:lnTo>
                  <a:lnTo>
                    <a:pt x="6698931" y="43895"/>
                  </a:lnTo>
                  <a:lnTo>
                    <a:pt x="6683501" y="21052"/>
                  </a:lnTo>
                  <a:lnTo>
                    <a:pt x="6660642" y="5648"/>
                  </a:lnTo>
                  <a:lnTo>
                    <a:pt x="6632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70432" y="4029431"/>
              <a:ext cx="6704965" cy="431800"/>
            </a:xfrm>
            <a:custGeom>
              <a:avLst/>
              <a:gdLst/>
              <a:ahLst/>
              <a:cxnLst/>
              <a:rect l="l" t="t" r="r" b="b"/>
              <a:pathLst>
                <a:path w="6704965" h="431800">
                  <a:moveTo>
                    <a:pt x="0" y="71865"/>
                  </a:moveTo>
                  <a:lnTo>
                    <a:pt x="5648" y="43895"/>
                  </a:lnTo>
                  <a:lnTo>
                    <a:pt x="21052" y="21052"/>
                  </a:lnTo>
                  <a:lnTo>
                    <a:pt x="43895" y="5648"/>
                  </a:lnTo>
                  <a:lnTo>
                    <a:pt x="71865" y="0"/>
                  </a:lnTo>
                  <a:lnTo>
                    <a:pt x="6632691" y="0"/>
                  </a:lnTo>
                  <a:lnTo>
                    <a:pt x="6660642" y="5648"/>
                  </a:lnTo>
                  <a:lnTo>
                    <a:pt x="6683501" y="21052"/>
                  </a:lnTo>
                  <a:lnTo>
                    <a:pt x="6698931" y="43895"/>
                  </a:lnTo>
                  <a:lnTo>
                    <a:pt x="6704594" y="71865"/>
                  </a:lnTo>
                  <a:lnTo>
                    <a:pt x="6704594" y="359319"/>
                  </a:lnTo>
                  <a:lnTo>
                    <a:pt x="6698931" y="387294"/>
                  </a:lnTo>
                  <a:lnTo>
                    <a:pt x="6683501" y="410137"/>
                  </a:lnTo>
                  <a:lnTo>
                    <a:pt x="6660642" y="425538"/>
                  </a:lnTo>
                  <a:lnTo>
                    <a:pt x="6632691" y="431185"/>
                  </a:lnTo>
                  <a:lnTo>
                    <a:pt x="71865" y="431185"/>
                  </a:lnTo>
                  <a:lnTo>
                    <a:pt x="43895" y="425538"/>
                  </a:lnTo>
                  <a:lnTo>
                    <a:pt x="21052" y="410137"/>
                  </a:lnTo>
                  <a:lnTo>
                    <a:pt x="5648" y="387294"/>
                  </a:lnTo>
                  <a:lnTo>
                    <a:pt x="0" y="359319"/>
                  </a:lnTo>
                  <a:lnTo>
                    <a:pt x="0" y="7186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</a:t>
            </a:r>
            <a:r>
              <a:rPr dirty="0" sz="2750" spc="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8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60142" y="1187129"/>
            <a:ext cx="143065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7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--version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76450" y="1876425"/>
            <a:ext cx="4648200" cy="1600200"/>
            <a:chOff x="2076450" y="1876425"/>
            <a:chExt cx="4648200" cy="16002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6450" y="1876425"/>
              <a:ext cx="4648200" cy="1600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4450" y="1890650"/>
              <a:ext cx="4572640" cy="151472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48995" y="4126225"/>
            <a:ext cx="63881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This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command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helps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you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know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installed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version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software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your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system.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2525" y="4095750"/>
            <a:ext cx="6801484" cy="523875"/>
            <a:chOff x="1152525" y="4095750"/>
            <a:chExt cx="6801484" cy="523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525" y="4095750"/>
              <a:ext cx="6800865" cy="523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70432" y="4116503"/>
              <a:ext cx="6704965" cy="431800"/>
            </a:xfrm>
            <a:custGeom>
              <a:avLst/>
              <a:gdLst/>
              <a:ahLst/>
              <a:cxnLst/>
              <a:rect l="l" t="t" r="r" b="b"/>
              <a:pathLst>
                <a:path w="6704965" h="431800">
                  <a:moveTo>
                    <a:pt x="6632691" y="0"/>
                  </a:moveTo>
                  <a:lnTo>
                    <a:pt x="71865" y="0"/>
                  </a:lnTo>
                  <a:lnTo>
                    <a:pt x="43895" y="5648"/>
                  </a:lnTo>
                  <a:lnTo>
                    <a:pt x="21052" y="21051"/>
                  </a:lnTo>
                  <a:lnTo>
                    <a:pt x="5648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48" y="387297"/>
                  </a:lnTo>
                  <a:lnTo>
                    <a:pt x="21052" y="410140"/>
                  </a:lnTo>
                  <a:lnTo>
                    <a:pt x="43895" y="425537"/>
                  </a:lnTo>
                  <a:lnTo>
                    <a:pt x="71865" y="431182"/>
                  </a:lnTo>
                  <a:lnTo>
                    <a:pt x="6632691" y="431182"/>
                  </a:lnTo>
                  <a:lnTo>
                    <a:pt x="6660642" y="425537"/>
                  </a:lnTo>
                  <a:lnTo>
                    <a:pt x="6683501" y="410140"/>
                  </a:lnTo>
                  <a:lnTo>
                    <a:pt x="6698931" y="387297"/>
                  </a:lnTo>
                  <a:lnTo>
                    <a:pt x="6704594" y="359316"/>
                  </a:lnTo>
                  <a:lnTo>
                    <a:pt x="6704594" y="71865"/>
                  </a:lnTo>
                  <a:lnTo>
                    <a:pt x="6698931" y="43894"/>
                  </a:lnTo>
                  <a:lnTo>
                    <a:pt x="6683501" y="21051"/>
                  </a:lnTo>
                  <a:lnTo>
                    <a:pt x="6660642" y="5648"/>
                  </a:lnTo>
                  <a:lnTo>
                    <a:pt x="6632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70432" y="4116503"/>
              <a:ext cx="6704965" cy="431800"/>
            </a:xfrm>
            <a:custGeom>
              <a:avLst/>
              <a:gdLst/>
              <a:ahLst/>
              <a:cxnLst/>
              <a:rect l="l" t="t" r="r" b="b"/>
              <a:pathLst>
                <a:path w="6704965" h="431800">
                  <a:moveTo>
                    <a:pt x="0" y="71865"/>
                  </a:moveTo>
                  <a:lnTo>
                    <a:pt x="5648" y="43894"/>
                  </a:lnTo>
                  <a:lnTo>
                    <a:pt x="21052" y="21051"/>
                  </a:lnTo>
                  <a:lnTo>
                    <a:pt x="43895" y="5648"/>
                  </a:lnTo>
                  <a:lnTo>
                    <a:pt x="71865" y="0"/>
                  </a:lnTo>
                  <a:lnTo>
                    <a:pt x="6632691" y="0"/>
                  </a:lnTo>
                  <a:lnTo>
                    <a:pt x="6660642" y="5648"/>
                  </a:lnTo>
                  <a:lnTo>
                    <a:pt x="6683501" y="21051"/>
                  </a:lnTo>
                  <a:lnTo>
                    <a:pt x="6698931" y="43894"/>
                  </a:lnTo>
                  <a:lnTo>
                    <a:pt x="6704594" y="71865"/>
                  </a:lnTo>
                  <a:lnTo>
                    <a:pt x="6704594" y="359316"/>
                  </a:lnTo>
                  <a:lnTo>
                    <a:pt x="6698931" y="387297"/>
                  </a:lnTo>
                  <a:lnTo>
                    <a:pt x="6683501" y="410140"/>
                  </a:lnTo>
                  <a:lnTo>
                    <a:pt x="6660642" y="425537"/>
                  </a:lnTo>
                  <a:lnTo>
                    <a:pt x="6632691" y="431182"/>
                  </a:lnTo>
                  <a:lnTo>
                    <a:pt x="71865" y="431182"/>
                  </a:lnTo>
                  <a:lnTo>
                    <a:pt x="43895" y="425537"/>
                  </a:lnTo>
                  <a:lnTo>
                    <a:pt x="21052" y="410140"/>
                  </a:lnTo>
                  <a:lnTo>
                    <a:pt x="5648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</a:t>
            </a:r>
            <a:r>
              <a:rPr dirty="0" sz="2750" spc="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8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78761" y="1187129"/>
            <a:ext cx="21901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5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pull</a:t>
            </a:r>
            <a:r>
              <a:rPr dirty="0" sz="1350" spc="1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&lt;image-name&gt;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1046" y="4213545"/>
            <a:ext cx="50380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command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helps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you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pull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images</a:t>
            </a:r>
            <a:r>
              <a:rPr dirty="0" sz="1350" spc="8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from</a:t>
            </a:r>
            <a:r>
              <a:rPr dirty="0" sz="1350" spc="-1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8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central</a:t>
            </a:r>
            <a:r>
              <a:rPr dirty="0" sz="1350" spc="-9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docker</a:t>
            </a:r>
            <a:r>
              <a:rPr dirty="0" sz="1350" spc="5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repository.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6049" y="1855506"/>
              <a:ext cx="4369551" cy="207848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2525" y="4095750"/>
            <a:ext cx="6801484" cy="523875"/>
            <a:chOff x="1152525" y="4095750"/>
            <a:chExt cx="6801484" cy="523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525" y="4095750"/>
              <a:ext cx="6800865" cy="523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70432" y="4116503"/>
              <a:ext cx="6704965" cy="431800"/>
            </a:xfrm>
            <a:custGeom>
              <a:avLst/>
              <a:gdLst/>
              <a:ahLst/>
              <a:cxnLst/>
              <a:rect l="l" t="t" r="r" b="b"/>
              <a:pathLst>
                <a:path w="6704965" h="431800">
                  <a:moveTo>
                    <a:pt x="6632691" y="0"/>
                  </a:moveTo>
                  <a:lnTo>
                    <a:pt x="71865" y="0"/>
                  </a:lnTo>
                  <a:lnTo>
                    <a:pt x="43895" y="5648"/>
                  </a:lnTo>
                  <a:lnTo>
                    <a:pt x="21052" y="21051"/>
                  </a:lnTo>
                  <a:lnTo>
                    <a:pt x="5648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48" y="387297"/>
                  </a:lnTo>
                  <a:lnTo>
                    <a:pt x="21052" y="410140"/>
                  </a:lnTo>
                  <a:lnTo>
                    <a:pt x="43895" y="425537"/>
                  </a:lnTo>
                  <a:lnTo>
                    <a:pt x="71865" y="431182"/>
                  </a:lnTo>
                  <a:lnTo>
                    <a:pt x="6632691" y="431182"/>
                  </a:lnTo>
                  <a:lnTo>
                    <a:pt x="6660642" y="425537"/>
                  </a:lnTo>
                  <a:lnTo>
                    <a:pt x="6683501" y="410140"/>
                  </a:lnTo>
                  <a:lnTo>
                    <a:pt x="6698931" y="387297"/>
                  </a:lnTo>
                  <a:lnTo>
                    <a:pt x="6704594" y="359316"/>
                  </a:lnTo>
                  <a:lnTo>
                    <a:pt x="6704594" y="71865"/>
                  </a:lnTo>
                  <a:lnTo>
                    <a:pt x="6698931" y="43894"/>
                  </a:lnTo>
                  <a:lnTo>
                    <a:pt x="6683501" y="21051"/>
                  </a:lnTo>
                  <a:lnTo>
                    <a:pt x="6660642" y="5648"/>
                  </a:lnTo>
                  <a:lnTo>
                    <a:pt x="6632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70432" y="4116503"/>
              <a:ext cx="6704965" cy="431800"/>
            </a:xfrm>
            <a:custGeom>
              <a:avLst/>
              <a:gdLst/>
              <a:ahLst/>
              <a:cxnLst/>
              <a:rect l="l" t="t" r="r" b="b"/>
              <a:pathLst>
                <a:path w="6704965" h="431800">
                  <a:moveTo>
                    <a:pt x="0" y="71865"/>
                  </a:moveTo>
                  <a:lnTo>
                    <a:pt x="5648" y="43894"/>
                  </a:lnTo>
                  <a:lnTo>
                    <a:pt x="21052" y="21051"/>
                  </a:lnTo>
                  <a:lnTo>
                    <a:pt x="43895" y="5648"/>
                  </a:lnTo>
                  <a:lnTo>
                    <a:pt x="71865" y="0"/>
                  </a:lnTo>
                  <a:lnTo>
                    <a:pt x="6632691" y="0"/>
                  </a:lnTo>
                  <a:lnTo>
                    <a:pt x="6660642" y="5648"/>
                  </a:lnTo>
                  <a:lnTo>
                    <a:pt x="6683501" y="21051"/>
                  </a:lnTo>
                  <a:lnTo>
                    <a:pt x="6698931" y="43894"/>
                  </a:lnTo>
                  <a:lnTo>
                    <a:pt x="6704594" y="71865"/>
                  </a:lnTo>
                  <a:lnTo>
                    <a:pt x="6704594" y="359316"/>
                  </a:lnTo>
                  <a:lnTo>
                    <a:pt x="6698931" y="387297"/>
                  </a:lnTo>
                  <a:lnTo>
                    <a:pt x="6683501" y="410140"/>
                  </a:lnTo>
                  <a:lnTo>
                    <a:pt x="6660642" y="425537"/>
                  </a:lnTo>
                  <a:lnTo>
                    <a:pt x="6632691" y="431182"/>
                  </a:lnTo>
                  <a:lnTo>
                    <a:pt x="71865" y="431182"/>
                  </a:lnTo>
                  <a:lnTo>
                    <a:pt x="43895" y="425537"/>
                  </a:lnTo>
                  <a:lnTo>
                    <a:pt x="21052" y="410140"/>
                  </a:lnTo>
                  <a:lnTo>
                    <a:pt x="5648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</a:t>
            </a:r>
            <a:r>
              <a:rPr dirty="0" sz="2750" spc="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8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74823" y="1187129"/>
            <a:ext cx="119443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10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b="1">
                <a:solidFill>
                  <a:srgbClr val="1B577B"/>
                </a:solidFill>
                <a:latin typeface="Comic Sans MS"/>
                <a:cs typeface="Comic Sans MS"/>
              </a:rPr>
              <a:t>images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1151" y="4213545"/>
            <a:ext cx="59239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command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helps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you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listing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all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docker</a:t>
            </a:r>
            <a:r>
              <a:rPr dirty="0" sz="1350" spc="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images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downloaded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your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system.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717" y="1777212"/>
              <a:ext cx="5191871" cy="21338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7324" y="4095750"/>
            <a:ext cx="6191250" cy="523875"/>
            <a:chOff x="1457324" y="4095750"/>
            <a:chExt cx="6191250" cy="523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324" y="4095750"/>
              <a:ext cx="6191234" cy="523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75231" y="4116503"/>
              <a:ext cx="6095365" cy="431800"/>
            </a:xfrm>
            <a:custGeom>
              <a:avLst/>
              <a:gdLst/>
              <a:ahLst/>
              <a:cxnLst/>
              <a:rect l="l" t="t" r="r" b="b"/>
              <a:pathLst>
                <a:path w="6095365" h="431800">
                  <a:moveTo>
                    <a:pt x="6023091" y="0"/>
                  </a:moveTo>
                  <a:lnTo>
                    <a:pt x="71759" y="0"/>
                  </a:lnTo>
                  <a:lnTo>
                    <a:pt x="43830" y="5648"/>
                  </a:lnTo>
                  <a:lnTo>
                    <a:pt x="21020" y="21051"/>
                  </a:lnTo>
                  <a:lnTo>
                    <a:pt x="5640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40" y="387297"/>
                  </a:lnTo>
                  <a:lnTo>
                    <a:pt x="21020" y="410140"/>
                  </a:lnTo>
                  <a:lnTo>
                    <a:pt x="43830" y="425537"/>
                  </a:lnTo>
                  <a:lnTo>
                    <a:pt x="71759" y="431182"/>
                  </a:lnTo>
                  <a:lnTo>
                    <a:pt x="6023091" y="431182"/>
                  </a:lnTo>
                  <a:lnTo>
                    <a:pt x="6051107" y="425537"/>
                  </a:lnTo>
                  <a:lnTo>
                    <a:pt x="6073959" y="410140"/>
                  </a:lnTo>
                  <a:lnTo>
                    <a:pt x="6089352" y="387297"/>
                  </a:lnTo>
                  <a:lnTo>
                    <a:pt x="6094994" y="359316"/>
                  </a:lnTo>
                  <a:lnTo>
                    <a:pt x="6094994" y="71865"/>
                  </a:lnTo>
                  <a:lnTo>
                    <a:pt x="6089352" y="43894"/>
                  </a:lnTo>
                  <a:lnTo>
                    <a:pt x="6073959" y="21051"/>
                  </a:lnTo>
                  <a:lnTo>
                    <a:pt x="6051107" y="5648"/>
                  </a:lnTo>
                  <a:lnTo>
                    <a:pt x="602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75231" y="4116503"/>
              <a:ext cx="6095365" cy="431800"/>
            </a:xfrm>
            <a:custGeom>
              <a:avLst/>
              <a:gdLst/>
              <a:ahLst/>
              <a:cxnLst/>
              <a:rect l="l" t="t" r="r" b="b"/>
              <a:pathLst>
                <a:path w="6095365" h="431800">
                  <a:moveTo>
                    <a:pt x="0" y="71865"/>
                  </a:moveTo>
                  <a:lnTo>
                    <a:pt x="5640" y="43894"/>
                  </a:lnTo>
                  <a:lnTo>
                    <a:pt x="21020" y="21051"/>
                  </a:lnTo>
                  <a:lnTo>
                    <a:pt x="43830" y="5648"/>
                  </a:lnTo>
                  <a:lnTo>
                    <a:pt x="71759" y="0"/>
                  </a:lnTo>
                  <a:lnTo>
                    <a:pt x="6023091" y="0"/>
                  </a:lnTo>
                  <a:lnTo>
                    <a:pt x="6051107" y="5648"/>
                  </a:lnTo>
                  <a:lnTo>
                    <a:pt x="6073959" y="21051"/>
                  </a:lnTo>
                  <a:lnTo>
                    <a:pt x="6089352" y="43894"/>
                  </a:lnTo>
                  <a:lnTo>
                    <a:pt x="6094994" y="71865"/>
                  </a:lnTo>
                  <a:lnTo>
                    <a:pt x="6094994" y="359316"/>
                  </a:lnTo>
                  <a:lnTo>
                    <a:pt x="6089352" y="387297"/>
                  </a:lnTo>
                  <a:lnTo>
                    <a:pt x="6073959" y="410140"/>
                  </a:lnTo>
                  <a:lnTo>
                    <a:pt x="6051107" y="425537"/>
                  </a:lnTo>
                  <a:lnTo>
                    <a:pt x="6023091" y="431182"/>
                  </a:lnTo>
                  <a:lnTo>
                    <a:pt x="71759" y="431182"/>
                  </a:lnTo>
                  <a:lnTo>
                    <a:pt x="43830" y="425537"/>
                  </a:lnTo>
                  <a:lnTo>
                    <a:pt x="21020" y="410140"/>
                  </a:lnTo>
                  <a:lnTo>
                    <a:pt x="5640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</a:t>
            </a:r>
            <a:r>
              <a:rPr dirty="0" sz="2750" spc="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8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78761" y="1187129"/>
            <a:ext cx="21805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5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run</a:t>
            </a:r>
            <a:r>
              <a:rPr dirty="0" sz="1350" spc="4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&lt;image-name&gt;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8526" y="4213545"/>
            <a:ext cx="464756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command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helps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running</a:t>
            </a:r>
            <a:r>
              <a:rPr dirty="0" sz="1350" spc="18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containers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from</a:t>
            </a:r>
            <a:r>
              <a:rPr dirty="0" sz="1350" spc="-11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their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image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name.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0952" y="1948689"/>
              <a:ext cx="4991740" cy="14671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7324" y="4095750"/>
            <a:ext cx="6191250" cy="523875"/>
            <a:chOff x="1457324" y="4095750"/>
            <a:chExt cx="6191250" cy="523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324" y="4095750"/>
              <a:ext cx="6191234" cy="523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75231" y="4116503"/>
              <a:ext cx="6095365" cy="431800"/>
            </a:xfrm>
            <a:custGeom>
              <a:avLst/>
              <a:gdLst/>
              <a:ahLst/>
              <a:cxnLst/>
              <a:rect l="l" t="t" r="r" b="b"/>
              <a:pathLst>
                <a:path w="6095365" h="431800">
                  <a:moveTo>
                    <a:pt x="6023091" y="0"/>
                  </a:moveTo>
                  <a:lnTo>
                    <a:pt x="71759" y="0"/>
                  </a:lnTo>
                  <a:lnTo>
                    <a:pt x="43830" y="5648"/>
                  </a:lnTo>
                  <a:lnTo>
                    <a:pt x="21020" y="21051"/>
                  </a:lnTo>
                  <a:lnTo>
                    <a:pt x="5640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40" y="387297"/>
                  </a:lnTo>
                  <a:lnTo>
                    <a:pt x="21020" y="410140"/>
                  </a:lnTo>
                  <a:lnTo>
                    <a:pt x="43830" y="425537"/>
                  </a:lnTo>
                  <a:lnTo>
                    <a:pt x="71759" y="431182"/>
                  </a:lnTo>
                  <a:lnTo>
                    <a:pt x="6023091" y="431182"/>
                  </a:lnTo>
                  <a:lnTo>
                    <a:pt x="6051107" y="425537"/>
                  </a:lnTo>
                  <a:lnTo>
                    <a:pt x="6073959" y="410140"/>
                  </a:lnTo>
                  <a:lnTo>
                    <a:pt x="6089352" y="387297"/>
                  </a:lnTo>
                  <a:lnTo>
                    <a:pt x="6094994" y="359316"/>
                  </a:lnTo>
                  <a:lnTo>
                    <a:pt x="6094994" y="71865"/>
                  </a:lnTo>
                  <a:lnTo>
                    <a:pt x="6089352" y="43894"/>
                  </a:lnTo>
                  <a:lnTo>
                    <a:pt x="6073959" y="21051"/>
                  </a:lnTo>
                  <a:lnTo>
                    <a:pt x="6051107" y="5648"/>
                  </a:lnTo>
                  <a:lnTo>
                    <a:pt x="602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75231" y="4116503"/>
              <a:ext cx="6095365" cy="431800"/>
            </a:xfrm>
            <a:custGeom>
              <a:avLst/>
              <a:gdLst/>
              <a:ahLst/>
              <a:cxnLst/>
              <a:rect l="l" t="t" r="r" b="b"/>
              <a:pathLst>
                <a:path w="6095365" h="431800">
                  <a:moveTo>
                    <a:pt x="0" y="71865"/>
                  </a:moveTo>
                  <a:lnTo>
                    <a:pt x="5640" y="43894"/>
                  </a:lnTo>
                  <a:lnTo>
                    <a:pt x="21020" y="21051"/>
                  </a:lnTo>
                  <a:lnTo>
                    <a:pt x="43830" y="5648"/>
                  </a:lnTo>
                  <a:lnTo>
                    <a:pt x="71759" y="0"/>
                  </a:lnTo>
                  <a:lnTo>
                    <a:pt x="6023091" y="0"/>
                  </a:lnTo>
                  <a:lnTo>
                    <a:pt x="6051107" y="5648"/>
                  </a:lnTo>
                  <a:lnTo>
                    <a:pt x="6073959" y="21051"/>
                  </a:lnTo>
                  <a:lnTo>
                    <a:pt x="6089352" y="43894"/>
                  </a:lnTo>
                  <a:lnTo>
                    <a:pt x="6094994" y="71865"/>
                  </a:lnTo>
                  <a:lnTo>
                    <a:pt x="6094994" y="359316"/>
                  </a:lnTo>
                  <a:lnTo>
                    <a:pt x="6089352" y="387297"/>
                  </a:lnTo>
                  <a:lnTo>
                    <a:pt x="6073959" y="410140"/>
                  </a:lnTo>
                  <a:lnTo>
                    <a:pt x="6051107" y="425537"/>
                  </a:lnTo>
                  <a:lnTo>
                    <a:pt x="6023091" y="431182"/>
                  </a:lnTo>
                  <a:lnTo>
                    <a:pt x="71759" y="431182"/>
                  </a:lnTo>
                  <a:lnTo>
                    <a:pt x="43830" y="425537"/>
                  </a:lnTo>
                  <a:lnTo>
                    <a:pt x="21020" y="410140"/>
                  </a:lnTo>
                  <a:lnTo>
                    <a:pt x="5640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</a:t>
            </a:r>
            <a:r>
              <a:rPr dirty="0" sz="2750" spc="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8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56053" y="1187129"/>
            <a:ext cx="82296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11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10" b="1">
                <a:solidFill>
                  <a:srgbClr val="1B577B"/>
                </a:solidFill>
                <a:latin typeface="Comic Sans MS"/>
                <a:cs typeface="Comic Sans MS"/>
              </a:rPr>
              <a:t>ps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9017" y="4213545"/>
            <a:ext cx="562673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command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helps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listing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all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which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are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running</a:t>
            </a:r>
            <a:r>
              <a:rPr dirty="0" sz="1350" spc="-40" b="1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system.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419" y="1877186"/>
              <a:ext cx="5487161" cy="19338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1075" y="4095750"/>
            <a:ext cx="7048500" cy="523875"/>
            <a:chOff x="981075" y="4095750"/>
            <a:chExt cx="7048500" cy="523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075" y="4095750"/>
              <a:ext cx="7048500" cy="523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0469" y="4116503"/>
              <a:ext cx="6956425" cy="431800"/>
            </a:xfrm>
            <a:custGeom>
              <a:avLst/>
              <a:gdLst/>
              <a:ahLst/>
              <a:cxnLst/>
              <a:rect l="l" t="t" r="r" b="b"/>
              <a:pathLst>
                <a:path w="6956425" h="431800">
                  <a:moveTo>
                    <a:pt x="6883944" y="0"/>
                  </a:moveTo>
                  <a:lnTo>
                    <a:pt x="71865" y="0"/>
                  </a:lnTo>
                  <a:lnTo>
                    <a:pt x="43895" y="5648"/>
                  </a:lnTo>
                  <a:lnTo>
                    <a:pt x="21052" y="21051"/>
                  </a:lnTo>
                  <a:lnTo>
                    <a:pt x="5648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48" y="387297"/>
                  </a:lnTo>
                  <a:lnTo>
                    <a:pt x="21052" y="410140"/>
                  </a:lnTo>
                  <a:lnTo>
                    <a:pt x="43895" y="425537"/>
                  </a:lnTo>
                  <a:lnTo>
                    <a:pt x="71865" y="431182"/>
                  </a:lnTo>
                  <a:lnTo>
                    <a:pt x="6883944" y="431182"/>
                  </a:lnTo>
                  <a:lnTo>
                    <a:pt x="6911942" y="425537"/>
                  </a:lnTo>
                  <a:lnTo>
                    <a:pt x="6934785" y="410140"/>
                  </a:lnTo>
                  <a:lnTo>
                    <a:pt x="6950175" y="387297"/>
                  </a:lnTo>
                  <a:lnTo>
                    <a:pt x="6955816" y="359316"/>
                  </a:lnTo>
                  <a:lnTo>
                    <a:pt x="6955816" y="71865"/>
                  </a:lnTo>
                  <a:lnTo>
                    <a:pt x="6950175" y="43894"/>
                  </a:lnTo>
                  <a:lnTo>
                    <a:pt x="6934785" y="21051"/>
                  </a:lnTo>
                  <a:lnTo>
                    <a:pt x="6911942" y="5648"/>
                  </a:lnTo>
                  <a:lnTo>
                    <a:pt x="6883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00469" y="4116503"/>
              <a:ext cx="6956425" cy="431800"/>
            </a:xfrm>
            <a:custGeom>
              <a:avLst/>
              <a:gdLst/>
              <a:ahLst/>
              <a:cxnLst/>
              <a:rect l="l" t="t" r="r" b="b"/>
              <a:pathLst>
                <a:path w="6956425" h="431800">
                  <a:moveTo>
                    <a:pt x="0" y="71865"/>
                  </a:moveTo>
                  <a:lnTo>
                    <a:pt x="5648" y="43894"/>
                  </a:lnTo>
                  <a:lnTo>
                    <a:pt x="21052" y="21051"/>
                  </a:lnTo>
                  <a:lnTo>
                    <a:pt x="43895" y="5648"/>
                  </a:lnTo>
                  <a:lnTo>
                    <a:pt x="71865" y="0"/>
                  </a:lnTo>
                  <a:lnTo>
                    <a:pt x="6883944" y="0"/>
                  </a:lnTo>
                  <a:lnTo>
                    <a:pt x="6911942" y="5648"/>
                  </a:lnTo>
                  <a:lnTo>
                    <a:pt x="6934785" y="21051"/>
                  </a:lnTo>
                  <a:lnTo>
                    <a:pt x="6950175" y="43894"/>
                  </a:lnTo>
                  <a:lnTo>
                    <a:pt x="6955816" y="71865"/>
                  </a:lnTo>
                  <a:lnTo>
                    <a:pt x="6955816" y="359316"/>
                  </a:lnTo>
                  <a:lnTo>
                    <a:pt x="6950175" y="387297"/>
                  </a:lnTo>
                  <a:lnTo>
                    <a:pt x="6934785" y="410140"/>
                  </a:lnTo>
                  <a:lnTo>
                    <a:pt x="6911942" y="425537"/>
                  </a:lnTo>
                  <a:lnTo>
                    <a:pt x="6883944" y="431182"/>
                  </a:lnTo>
                  <a:lnTo>
                    <a:pt x="71865" y="431182"/>
                  </a:lnTo>
                  <a:lnTo>
                    <a:pt x="43895" y="425537"/>
                  </a:lnTo>
                  <a:lnTo>
                    <a:pt x="21052" y="410140"/>
                  </a:lnTo>
                  <a:lnTo>
                    <a:pt x="5648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</a:t>
            </a:r>
            <a:r>
              <a:rPr dirty="0" sz="2750" spc="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8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22449" y="1187129"/>
            <a:ext cx="11029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7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10" b="1">
                <a:solidFill>
                  <a:srgbClr val="1B577B"/>
                </a:solidFill>
                <a:latin typeface="Comic Sans MS"/>
                <a:cs typeface="Comic Sans MS"/>
              </a:rPr>
              <a:t>ps</a:t>
            </a:r>
            <a:r>
              <a:rPr dirty="0" sz="135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-a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6" y="4213545"/>
            <a:ext cx="64179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>
                <a:latin typeface="Calibri"/>
                <a:cs typeface="Calibri"/>
              </a:rPr>
              <a:t>If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there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are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any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stopped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containers,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they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can</a:t>
            </a:r>
            <a:r>
              <a:rPr dirty="0" sz="1350" spc="-114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seen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by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adding</a:t>
            </a:r>
            <a:r>
              <a:rPr dirty="0" sz="1350" spc="114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 spc="15" b="1">
                <a:latin typeface="Calibri"/>
                <a:cs typeface="Calibri"/>
              </a:rPr>
              <a:t>-a</a:t>
            </a:r>
            <a:r>
              <a:rPr dirty="0" sz="1350" spc="-75" b="1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flag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4594" y="1810551"/>
              <a:ext cx="5734811" cy="20671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1075" y="4095750"/>
            <a:ext cx="7048500" cy="523875"/>
            <a:chOff x="981075" y="4095750"/>
            <a:chExt cx="7048500" cy="523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075" y="4095750"/>
              <a:ext cx="7048500" cy="523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0469" y="4116503"/>
              <a:ext cx="6956425" cy="431800"/>
            </a:xfrm>
            <a:custGeom>
              <a:avLst/>
              <a:gdLst/>
              <a:ahLst/>
              <a:cxnLst/>
              <a:rect l="l" t="t" r="r" b="b"/>
              <a:pathLst>
                <a:path w="6956425" h="431800">
                  <a:moveTo>
                    <a:pt x="6883944" y="0"/>
                  </a:moveTo>
                  <a:lnTo>
                    <a:pt x="71865" y="0"/>
                  </a:lnTo>
                  <a:lnTo>
                    <a:pt x="43895" y="5648"/>
                  </a:lnTo>
                  <a:lnTo>
                    <a:pt x="21052" y="21051"/>
                  </a:lnTo>
                  <a:lnTo>
                    <a:pt x="5648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48" y="387297"/>
                  </a:lnTo>
                  <a:lnTo>
                    <a:pt x="21052" y="410140"/>
                  </a:lnTo>
                  <a:lnTo>
                    <a:pt x="43895" y="425537"/>
                  </a:lnTo>
                  <a:lnTo>
                    <a:pt x="71865" y="431182"/>
                  </a:lnTo>
                  <a:lnTo>
                    <a:pt x="6883944" y="431182"/>
                  </a:lnTo>
                  <a:lnTo>
                    <a:pt x="6911942" y="425537"/>
                  </a:lnTo>
                  <a:lnTo>
                    <a:pt x="6934785" y="410140"/>
                  </a:lnTo>
                  <a:lnTo>
                    <a:pt x="6950175" y="387297"/>
                  </a:lnTo>
                  <a:lnTo>
                    <a:pt x="6955816" y="359316"/>
                  </a:lnTo>
                  <a:lnTo>
                    <a:pt x="6955816" y="71865"/>
                  </a:lnTo>
                  <a:lnTo>
                    <a:pt x="6950175" y="43894"/>
                  </a:lnTo>
                  <a:lnTo>
                    <a:pt x="6934785" y="21051"/>
                  </a:lnTo>
                  <a:lnTo>
                    <a:pt x="6911942" y="5648"/>
                  </a:lnTo>
                  <a:lnTo>
                    <a:pt x="6883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00469" y="4116503"/>
              <a:ext cx="6956425" cy="431800"/>
            </a:xfrm>
            <a:custGeom>
              <a:avLst/>
              <a:gdLst/>
              <a:ahLst/>
              <a:cxnLst/>
              <a:rect l="l" t="t" r="r" b="b"/>
              <a:pathLst>
                <a:path w="6956425" h="431800">
                  <a:moveTo>
                    <a:pt x="0" y="71865"/>
                  </a:moveTo>
                  <a:lnTo>
                    <a:pt x="5648" y="43894"/>
                  </a:lnTo>
                  <a:lnTo>
                    <a:pt x="21052" y="21051"/>
                  </a:lnTo>
                  <a:lnTo>
                    <a:pt x="43895" y="5648"/>
                  </a:lnTo>
                  <a:lnTo>
                    <a:pt x="71865" y="0"/>
                  </a:lnTo>
                  <a:lnTo>
                    <a:pt x="6883944" y="0"/>
                  </a:lnTo>
                  <a:lnTo>
                    <a:pt x="6911942" y="5648"/>
                  </a:lnTo>
                  <a:lnTo>
                    <a:pt x="6934785" y="21051"/>
                  </a:lnTo>
                  <a:lnTo>
                    <a:pt x="6950175" y="43894"/>
                  </a:lnTo>
                  <a:lnTo>
                    <a:pt x="6955816" y="71865"/>
                  </a:lnTo>
                  <a:lnTo>
                    <a:pt x="6955816" y="359316"/>
                  </a:lnTo>
                  <a:lnTo>
                    <a:pt x="6950175" y="387297"/>
                  </a:lnTo>
                  <a:lnTo>
                    <a:pt x="6934785" y="410140"/>
                  </a:lnTo>
                  <a:lnTo>
                    <a:pt x="6911942" y="425537"/>
                  </a:lnTo>
                  <a:lnTo>
                    <a:pt x="6883944" y="431182"/>
                  </a:lnTo>
                  <a:lnTo>
                    <a:pt x="71865" y="431182"/>
                  </a:lnTo>
                  <a:lnTo>
                    <a:pt x="43895" y="425537"/>
                  </a:lnTo>
                  <a:lnTo>
                    <a:pt x="21052" y="410140"/>
                  </a:lnTo>
                  <a:lnTo>
                    <a:pt x="5648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</a:t>
            </a:r>
            <a:r>
              <a:rPr dirty="0" sz="2750" spc="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8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12213" y="1187129"/>
            <a:ext cx="231394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7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b="1">
                <a:solidFill>
                  <a:srgbClr val="1B577B"/>
                </a:solidFill>
                <a:latin typeface="Comic Sans MS"/>
                <a:cs typeface="Comic Sans MS"/>
              </a:rPr>
              <a:t>exec</a:t>
            </a:r>
            <a:r>
              <a:rPr dirty="0" sz="1350" spc="-3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5367" y="4213545"/>
            <a:ext cx="51117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Calibri"/>
                <a:cs typeface="Calibri"/>
              </a:rPr>
              <a:t>For</a:t>
            </a:r>
            <a:r>
              <a:rPr dirty="0" sz="1350" spc="-20">
                <a:latin typeface="Calibri"/>
                <a:cs typeface="Calibri"/>
              </a:rPr>
              <a:t> logging</a:t>
            </a:r>
            <a:r>
              <a:rPr dirty="0" sz="1350" spc="1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into/accessing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container,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one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can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use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125">
                <a:latin typeface="Calibri"/>
                <a:cs typeface="Calibri"/>
              </a:rPr>
              <a:t> </a:t>
            </a:r>
            <a:r>
              <a:rPr dirty="0" sz="1350" spc="-15" b="1">
                <a:latin typeface="Calibri"/>
                <a:cs typeface="Calibri"/>
              </a:rPr>
              <a:t>exec</a:t>
            </a:r>
            <a:r>
              <a:rPr dirty="0" sz="1350" spc="-40" b="1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4321" y="1914143"/>
              <a:ext cx="5868162" cy="16576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7300" y="876300"/>
            <a:ext cx="6657975" cy="1171575"/>
            <a:chOff x="1257300" y="876300"/>
            <a:chExt cx="6657975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300" y="876300"/>
              <a:ext cx="6657975" cy="11715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80159" y="895990"/>
              <a:ext cx="6559550" cy="1077595"/>
            </a:xfrm>
            <a:custGeom>
              <a:avLst/>
              <a:gdLst/>
              <a:ahLst/>
              <a:cxnLst/>
              <a:rect l="l" t="t" r="r" b="b"/>
              <a:pathLst>
                <a:path w="6559550" h="1077595">
                  <a:moveTo>
                    <a:pt x="6379707" y="0"/>
                  </a:moveTo>
                  <a:lnTo>
                    <a:pt x="179582" y="0"/>
                  </a:lnTo>
                  <a:lnTo>
                    <a:pt x="131838" y="6403"/>
                  </a:lnTo>
                  <a:lnTo>
                    <a:pt x="88938" y="24479"/>
                  </a:lnTo>
                  <a:lnTo>
                    <a:pt x="52594" y="52524"/>
                  </a:lnTo>
                  <a:lnTo>
                    <a:pt x="24515" y="88834"/>
                  </a:lnTo>
                  <a:lnTo>
                    <a:pt x="6414" y="131706"/>
                  </a:lnTo>
                  <a:lnTo>
                    <a:pt x="0" y="179435"/>
                  </a:lnTo>
                  <a:lnTo>
                    <a:pt x="0" y="897514"/>
                  </a:lnTo>
                  <a:lnTo>
                    <a:pt x="6414" y="945252"/>
                  </a:lnTo>
                  <a:lnTo>
                    <a:pt x="24515" y="988146"/>
                  </a:lnTo>
                  <a:lnTo>
                    <a:pt x="52594" y="1024486"/>
                  </a:lnTo>
                  <a:lnTo>
                    <a:pt x="88938" y="1052560"/>
                  </a:lnTo>
                  <a:lnTo>
                    <a:pt x="131838" y="1070658"/>
                  </a:lnTo>
                  <a:lnTo>
                    <a:pt x="179582" y="1077071"/>
                  </a:lnTo>
                  <a:lnTo>
                    <a:pt x="6379707" y="1077071"/>
                  </a:lnTo>
                  <a:lnTo>
                    <a:pt x="6427459" y="1070658"/>
                  </a:lnTo>
                  <a:lnTo>
                    <a:pt x="6470361" y="1052560"/>
                  </a:lnTo>
                  <a:lnTo>
                    <a:pt x="6506706" y="1024486"/>
                  </a:lnTo>
                  <a:lnTo>
                    <a:pt x="6534783" y="988146"/>
                  </a:lnTo>
                  <a:lnTo>
                    <a:pt x="6552882" y="945252"/>
                  </a:lnTo>
                  <a:lnTo>
                    <a:pt x="6559295" y="897514"/>
                  </a:lnTo>
                  <a:lnTo>
                    <a:pt x="6559295" y="179435"/>
                  </a:lnTo>
                  <a:lnTo>
                    <a:pt x="6552882" y="131706"/>
                  </a:lnTo>
                  <a:lnTo>
                    <a:pt x="6534783" y="88834"/>
                  </a:lnTo>
                  <a:lnTo>
                    <a:pt x="6506706" y="52524"/>
                  </a:lnTo>
                  <a:lnTo>
                    <a:pt x="6470361" y="24479"/>
                  </a:lnTo>
                  <a:lnTo>
                    <a:pt x="6427459" y="6403"/>
                  </a:lnTo>
                  <a:lnTo>
                    <a:pt x="637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80159" y="895990"/>
              <a:ext cx="6559550" cy="1077595"/>
            </a:xfrm>
            <a:custGeom>
              <a:avLst/>
              <a:gdLst/>
              <a:ahLst/>
              <a:cxnLst/>
              <a:rect l="l" t="t" r="r" b="b"/>
              <a:pathLst>
                <a:path w="6559550" h="1077595">
                  <a:moveTo>
                    <a:pt x="0" y="179435"/>
                  </a:moveTo>
                  <a:lnTo>
                    <a:pt x="6414" y="131706"/>
                  </a:lnTo>
                  <a:lnTo>
                    <a:pt x="24515" y="88834"/>
                  </a:lnTo>
                  <a:lnTo>
                    <a:pt x="52594" y="52524"/>
                  </a:lnTo>
                  <a:lnTo>
                    <a:pt x="88938" y="24479"/>
                  </a:lnTo>
                  <a:lnTo>
                    <a:pt x="131838" y="6403"/>
                  </a:lnTo>
                  <a:lnTo>
                    <a:pt x="179582" y="0"/>
                  </a:lnTo>
                  <a:lnTo>
                    <a:pt x="6379707" y="0"/>
                  </a:lnTo>
                  <a:lnTo>
                    <a:pt x="6427459" y="6403"/>
                  </a:lnTo>
                  <a:lnTo>
                    <a:pt x="6470361" y="24479"/>
                  </a:lnTo>
                  <a:lnTo>
                    <a:pt x="6506706" y="52524"/>
                  </a:lnTo>
                  <a:lnTo>
                    <a:pt x="6534783" y="88834"/>
                  </a:lnTo>
                  <a:lnTo>
                    <a:pt x="6552882" y="131706"/>
                  </a:lnTo>
                  <a:lnTo>
                    <a:pt x="6559295" y="179435"/>
                  </a:lnTo>
                  <a:lnTo>
                    <a:pt x="6559295" y="897514"/>
                  </a:lnTo>
                  <a:lnTo>
                    <a:pt x="6552882" y="945252"/>
                  </a:lnTo>
                  <a:lnTo>
                    <a:pt x="6534783" y="988146"/>
                  </a:lnTo>
                  <a:lnTo>
                    <a:pt x="6506706" y="1024486"/>
                  </a:lnTo>
                  <a:lnTo>
                    <a:pt x="6470361" y="1052560"/>
                  </a:lnTo>
                  <a:lnTo>
                    <a:pt x="6427459" y="1070658"/>
                  </a:lnTo>
                  <a:lnTo>
                    <a:pt x="6379707" y="1077071"/>
                  </a:lnTo>
                  <a:lnTo>
                    <a:pt x="179582" y="1077071"/>
                  </a:lnTo>
                  <a:lnTo>
                    <a:pt x="131838" y="1070658"/>
                  </a:lnTo>
                  <a:lnTo>
                    <a:pt x="88938" y="1052560"/>
                  </a:lnTo>
                  <a:lnTo>
                    <a:pt x="52594" y="1024486"/>
                  </a:lnTo>
                  <a:lnTo>
                    <a:pt x="24515" y="988146"/>
                  </a:lnTo>
                  <a:lnTo>
                    <a:pt x="6414" y="945252"/>
                  </a:lnTo>
                  <a:lnTo>
                    <a:pt x="0" y="897514"/>
                  </a:lnTo>
                  <a:lnTo>
                    <a:pt x="0" y="179435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36867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What</a:t>
            </a:r>
            <a:r>
              <a:rPr dirty="0" sz="2750" spc="-3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dirty="0" sz="2750" spc="4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Virtualization?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9901" y="1105849"/>
            <a:ext cx="5515610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350" spc="-5">
                <a:latin typeface="Calibri"/>
                <a:cs typeface="Calibri"/>
              </a:rPr>
              <a:t>Virtualization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process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running</a:t>
            </a:r>
            <a:r>
              <a:rPr dirty="0" sz="1350" spc="17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multiple</a:t>
            </a:r>
            <a:r>
              <a:rPr dirty="0" sz="1350" spc="1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virtual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systems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or</a:t>
            </a:r>
            <a:r>
              <a:rPr dirty="0" sz="1350" spc="-10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resources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top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single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physical</a:t>
            </a:r>
            <a:r>
              <a:rPr dirty="0" sz="1350" spc="-10">
                <a:latin typeface="Calibri"/>
                <a:cs typeface="Calibri"/>
              </a:rPr>
              <a:t> machine.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These</a:t>
            </a:r>
            <a:r>
              <a:rPr dirty="0" sz="1350" spc="-5">
                <a:latin typeface="Calibri"/>
                <a:cs typeface="Calibri"/>
              </a:rPr>
              <a:t> resources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could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storage</a:t>
            </a:r>
            <a:r>
              <a:rPr dirty="0" sz="1350" spc="-5">
                <a:latin typeface="Calibri"/>
                <a:cs typeface="Calibri"/>
              </a:rPr>
              <a:t> device, 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network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even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an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operating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system!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52700" y="2276475"/>
            <a:ext cx="4095750" cy="2533650"/>
            <a:chOff x="2552700" y="2276475"/>
            <a:chExt cx="4095750" cy="25336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2700" y="2276475"/>
              <a:ext cx="4095750" cy="25336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69463" y="4165317"/>
              <a:ext cx="4005579" cy="575310"/>
            </a:xfrm>
            <a:custGeom>
              <a:avLst/>
              <a:gdLst/>
              <a:ahLst/>
              <a:cxnLst/>
              <a:rect l="l" t="t" r="r" b="b"/>
              <a:pathLst>
                <a:path w="4005579" h="575310">
                  <a:moveTo>
                    <a:pt x="4005071" y="0"/>
                  </a:moveTo>
                  <a:lnTo>
                    <a:pt x="0" y="0"/>
                  </a:lnTo>
                  <a:lnTo>
                    <a:pt x="0" y="575072"/>
                  </a:lnTo>
                  <a:lnTo>
                    <a:pt x="4005071" y="575072"/>
                  </a:lnTo>
                  <a:lnTo>
                    <a:pt x="4005071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69463" y="3534893"/>
              <a:ext cx="4005579" cy="575310"/>
            </a:xfrm>
            <a:custGeom>
              <a:avLst/>
              <a:gdLst/>
              <a:ahLst/>
              <a:cxnLst/>
              <a:rect l="l" t="t" r="r" b="b"/>
              <a:pathLst>
                <a:path w="4005579" h="575310">
                  <a:moveTo>
                    <a:pt x="4005071" y="0"/>
                  </a:moveTo>
                  <a:lnTo>
                    <a:pt x="0" y="0"/>
                  </a:lnTo>
                  <a:lnTo>
                    <a:pt x="0" y="575072"/>
                  </a:lnTo>
                  <a:lnTo>
                    <a:pt x="4005071" y="575072"/>
                  </a:lnTo>
                  <a:lnTo>
                    <a:pt x="400507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747773" y="3704267"/>
            <a:ext cx="1650364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Hypervisor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Host</a:t>
            </a:r>
            <a:r>
              <a:rPr dirty="0" sz="135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dirty="0" sz="135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69463" y="2911589"/>
            <a:ext cx="1304290" cy="575310"/>
          </a:xfrm>
          <a:custGeom>
            <a:avLst/>
            <a:gdLst/>
            <a:ahLst/>
            <a:cxnLst/>
            <a:rect l="l" t="t" r="r" b="b"/>
            <a:pathLst>
              <a:path w="1304289" h="575310">
                <a:moveTo>
                  <a:pt x="1303913" y="0"/>
                </a:moveTo>
                <a:lnTo>
                  <a:pt x="0" y="0"/>
                </a:lnTo>
                <a:lnTo>
                  <a:pt x="0" y="575072"/>
                </a:lnTo>
                <a:lnTo>
                  <a:pt x="1303913" y="575072"/>
                </a:lnTo>
                <a:lnTo>
                  <a:pt x="1303913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545348" y="2288273"/>
          <a:ext cx="4077970" cy="1247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0"/>
                <a:gridCol w="1350645"/>
                <a:gridCol w="1327150"/>
              </a:tblGrid>
              <a:tr h="5991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19050">
                        <a:lnSpc>
                          <a:spcPct val="100000"/>
                        </a:lnSpc>
                      </a:pPr>
                      <a:r>
                        <a:rPr dirty="0" sz="135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R w="539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5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2603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53975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</a:tr>
              <a:tr h="623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10160">
                        <a:lnSpc>
                          <a:spcPct val="100000"/>
                        </a:lnSpc>
                      </a:pPr>
                      <a:r>
                        <a:rPr dirty="0" sz="13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Guest</a:t>
                      </a:r>
                      <a:r>
                        <a:rPr dirty="0" sz="1350" spc="-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5F477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</a:pPr>
                      <a:r>
                        <a:rPr dirty="0" sz="13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Guest</a:t>
                      </a:r>
                      <a:r>
                        <a:rPr dirty="0" sz="1350" spc="-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5F477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34925">
                        <a:lnSpc>
                          <a:spcPct val="100000"/>
                        </a:lnSpc>
                      </a:pPr>
                      <a:r>
                        <a:rPr dirty="0" sz="13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Guest</a:t>
                      </a:r>
                      <a:r>
                        <a:rPr dirty="0" sz="135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539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5F4778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2569463" y="2288273"/>
            <a:ext cx="1304290" cy="575310"/>
          </a:xfrm>
          <a:custGeom>
            <a:avLst/>
            <a:gdLst/>
            <a:ahLst/>
            <a:cxnLst/>
            <a:rect l="l" t="t" r="r" b="b"/>
            <a:pathLst>
              <a:path w="1304289" h="575310">
                <a:moveTo>
                  <a:pt x="1303913" y="0"/>
                </a:moveTo>
                <a:lnTo>
                  <a:pt x="0" y="0"/>
                </a:lnTo>
                <a:lnTo>
                  <a:pt x="0" y="575072"/>
                </a:lnTo>
                <a:lnTo>
                  <a:pt x="1303913" y="575072"/>
                </a:lnTo>
                <a:lnTo>
                  <a:pt x="1303913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3919971" y="2288273"/>
            <a:ext cx="1304290" cy="1198880"/>
            <a:chOff x="3919971" y="2288273"/>
            <a:chExt cx="1304290" cy="1198880"/>
          </a:xfrm>
        </p:grpSpPr>
        <p:sp>
          <p:nvSpPr>
            <p:cNvPr id="17" name="object 17"/>
            <p:cNvSpPr/>
            <p:nvPr/>
          </p:nvSpPr>
          <p:spPr>
            <a:xfrm>
              <a:off x="3919971" y="2911589"/>
              <a:ext cx="1304290" cy="575310"/>
            </a:xfrm>
            <a:custGeom>
              <a:avLst/>
              <a:gdLst/>
              <a:ahLst/>
              <a:cxnLst/>
              <a:rect l="l" t="t" r="r" b="b"/>
              <a:pathLst>
                <a:path w="1304289" h="575310">
                  <a:moveTo>
                    <a:pt x="1303913" y="0"/>
                  </a:moveTo>
                  <a:lnTo>
                    <a:pt x="0" y="0"/>
                  </a:lnTo>
                  <a:lnTo>
                    <a:pt x="0" y="575072"/>
                  </a:lnTo>
                  <a:lnTo>
                    <a:pt x="1303913" y="575072"/>
                  </a:lnTo>
                  <a:lnTo>
                    <a:pt x="1303913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19971" y="2288273"/>
              <a:ext cx="1304290" cy="582295"/>
            </a:xfrm>
            <a:custGeom>
              <a:avLst/>
              <a:gdLst/>
              <a:ahLst/>
              <a:cxnLst/>
              <a:rect l="l" t="t" r="r" b="b"/>
              <a:pathLst>
                <a:path w="1304289" h="582294">
                  <a:moveTo>
                    <a:pt x="1303913" y="0"/>
                  </a:moveTo>
                  <a:lnTo>
                    <a:pt x="0" y="0"/>
                  </a:lnTo>
                  <a:lnTo>
                    <a:pt x="0" y="581799"/>
                  </a:lnTo>
                  <a:lnTo>
                    <a:pt x="1303913" y="581799"/>
                  </a:lnTo>
                  <a:lnTo>
                    <a:pt x="1303913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5270631" y="2293857"/>
            <a:ext cx="1304290" cy="1193165"/>
            <a:chOff x="5270631" y="2293857"/>
            <a:chExt cx="1304290" cy="1193165"/>
          </a:xfrm>
        </p:grpSpPr>
        <p:sp>
          <p:nvSpPr>
            <p:cNvPr id="20" name="object 20"/>
            <p:cNvSpPr/>
            <p:nvPr/>
          </p:nvSpPr>
          <p:spPr>
            <a:xfrm>
              <a:off x="5270631" y="2911589"/>
              <a:ext cx="1304290" cy="575310"/>
            </a:xfrm>
            <a:custGeom>
              <a:avLst/>
              <a:gdLst/>
              <a:ahLst/>
              <a:cxnLst/>
              <a:rect l="l" t="t" r="r" b="b"/>
              <a:pathLst>
                <a:path w="1304290" h="575310">
                  <a:moveTo>
                    <a:pt x="1303913" y="0"/>
                  </a:moveTo>
                  <a:lnTo>
                    <a:pt x="0" y="0"/>
                  </a:lnTo>
                  <a:lnTo>
                    <a:pt x="0" y="575072"/>
                  </a:lnTo>
                  <a:lnTo>
                    <a:pt x="1303913" y="575072"/>
                  </a:lnTo>
                  <a:lnTo>
                    <a:pt x="1303913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270631" y="2293857"/>
              <a:ext cx="1304290" cy="575310"/>
            </a:xfrm>
            <a:custGeom>
              <a:avLst/>
              <a:gdLst/>
              <a:ahLst/>
              <a:cxnLst/>
              <a:rect l="l" t="t" r="r" b="b"/>
              <a:pathLst>
                <a:path w="1304290" h="575310">
                  <a:moveTo>
                    <a:pt x="1303913" y="0"/>
                  </a:moveTo>
                  <a:lnTo>
                    <a:pt x="0" y="0"/>
                  </a:lnTo>
                  <a:lnTo>
                    <a:pt x="0" y="575072"/>
                  </a:lnTo>
                  <a:lnTo>
                    <a:pt x="1303913" y="575072"/>
                  </a:lnTo>
                  <a:lnTo>
                    <a:pt x="1303913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1150" y="4095750"/>
            <a:ext cx="5848350" cy="523875"/>
            <a:chOff x="1581150" y="4095750"/>
            <a:chExt cx="5848350" cy="523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150" y="4095750"/>
              <a:ext cx="5848350" cy="523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04141" y="4116503"/>
              <a:ext cx="5748655" cy="431800"/>
            </a:xfrm>
            <a:custGeom>
              <a:avLst/>
              <a:gdLst/>
              <a:ahLst/>
              <a:cxnLst/>
              <a:rect l="l" t="t" r="r" b="b"/>
              <a:pathLst>
                <a:path w="5748655" h="431800">
                  <a:moveTo>
                    <a:pt x="5676768" y="0"/>
                  </a:moveTo>
                  <a:lnTo>
                    <a:pt x="71746" y="0"/>
                  </a:lnTo>
                  <a:lnTo>
                    <a:pt x="43820" y="5648"/>
                  </a:lnTo>
                  <a:lnTo>
                    <a:pt x="21014" y="21051"/>
                  </a:lnTo>
                  <a:lnTo>
                    <a:pt x="5638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38" y="387297"/>
                  </a:lnTo>
                  <a:lnTo>
                    <a:pt x="21014" y="410140"/>
                  </a:lnTo>
                  <a:lnTo>
                    <a:pt x="43820" y="425537"/>
                  </a:lnTo>
                  <a:lnTo>
                    <a:pt x="71746" y="431182"/>
                  </a:lnTo>
                  <a:lnTo>
                    <a:pt x="5676768" y="431182"/>
                  </a:lnTo>
                  <a:lnTo>
                    <a:pt x="5704715" y="425537"/>
                  </a:lnTo>
                  <a:lnTo>
                    <a:pt x="5727563" y="410140"/>
                  </a:lnTo>
                  <a:lnTo>
                    <a:pt x="5742982" y="387297"/>
                  </a:lnTo>
                  <a:lnTo>
                    <a:pt x="5748640" y="359316"/>
                  </a:lnTo>
                  <a:lnTo>
                    <a:pt x="5748640" y="71865"/>
                  </a:lnTo>
                  <a:lnTo>
                    <a:pt x="5742982" y="43894"/>
                  </a:lnTo>
                  <a:lnTo>
                    <a:pt x="5727563" y="21051"/>
                  </a:lnTo>
                  <a:lnTo>
                    <a:pt x="5704715" y="5648"/>
                  </a:lnTo>
                  <a:lnTo>
                    <a:pt x="56767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04141" y="4116503"/>
              <a:ext cx="5748655" cy="431800"/>
            </a:xfrm>
            <a:custGeom>
              <a:avLst/>
              <a:gdLst/>
              <a:ahLst/>
              <a:cxnLst/>
              <a:rect l="l" t="t" r="r" b="b"/>
              <a:pathLst>
                <a:path w="5748655" h="431800">
                  <a:moveTo>
                    <a:pt x="0" y="71865"/>
                  </a:moveTo>
                  <a:lnTo>
                    <a:pt x="5638" y="43894"/>
                  </a:lnTo>
                  <a:lnTo>
                    <a:pt x="21014" y="21051"/>
                  </a:lnTo>
                  <a:lnTo>
                    <a:pt x="43820" y="5648"/>
                  </a:lnTo>
                  <a:lnTo>
                    <a:pt x="71746" y="0"/>
                  </a:lnTo>
                  <a:lnTo>
                    <a:pt x="5676768" y="0"/>
                  </a:lnTo>
                  <a:lnTo>
                    <a:pt x="5704715" y="5648"/>
                  </a:lnTo>
                  <a:lnTo>
                    <a:pt x="5727563" y="21051"/>
                  </a:lnTo>
                  <a:lnTo>
                    <a:pt x="5742982" y="43894"/>
                  </a:lnTo>
                  <a:lnTo>
                    <a:pt x="5748640" y="71865"/>
                  </a:lnTo>
                  <a:lnTo>
                    <a:pt x="5748640" y="359316"/>
                  </a:lnTo>
                  <a:lnTo>
                    <a:pt x="5742982" y="387297"/>
                  </a:lnTo>
                  <a:lnTo>
                    <a:pt x="5727563" y="410140"/>
                  </a:lnTo>
                  <a:lnTo>
                    <a:pt x="5704715" y="425537"/>
                  </a:lnTo>
                  <a:lnTo>
                    <a:pt x="5676768" y="431182"/>
                  </a:lnTo>
                  <a:lnTo>
                    <a:pt x="71746" y="431182"/>
                  </a:lnTo>
                  <a:lnTo>
                    <a:pt x="43820" y="425537"/>
                  </a:lnTo>
                  <a:lnTo>
                    <a:pt x="21014" y="410140"/>
                  </a:lnTo>
                  <a:lnTo>
                    <a:pt x="5638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</a:t>
            </a:r>
            <a:r>
              <a:rPr dirty="0" sz="2750" spc="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8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31263" y="1187129"/>
            <a:ext cx="228536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7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15" b="1">
                <a:solidFill>
                  <a:srgbClr val="1B577B"/>
                </a:solidFill>
                <a:latin typeface="Comic Sans MS"/>
                <a:cs typeface="Comic Sans MS"/>
              </a:rPr>
              <a:t>stop</a:t>
            </a:r>
            <a:r>
              <a:rPr dirty="0" sz="1350" spc="8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1480" y="4213545"/>
            <a:ext cx="425577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Calibri"/>
                <a:cs typeface="Calibri"/>
              </a:rPr>
              <a:t>F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r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pp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g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-35">
                <a:latin typeface="Calibri"/>
                <a:cs typeface="Calibri"/>
              </a:rPr>
              <a:t>unn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g</a:t>
            </a:r>
            <a:r>
              <a:rPr dirty="0" sz="1350" spc="15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6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,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u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35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0">
                <a:latin typeface="Times New Roman"/>
                <a:cs typeface="Times New Roman"/>
              </a:rPr>
              <a:t> </a:t>
            </a:r>
            <a:r>
              <a:rPr dirty="0" sz="1350" spc="-15" b="1">
                <a:latin typeface="Calibri"/>
                <a:cs typeface="Calibri"/>
              </a:rPr>
              <a:t>s</a:t>
            </a:r>
            <a:r>
              <a:rPr dirty="0" sz="1350" spc="-20" b="1">
                <a:latin typeface="Calibri"/>
                <a:cs typeface="Calibri"/>
              </a:rPr>
              <a:t>t</a:t>
            </a:r>
            <a:r>
              <a:rPr dirty="0" sz="1350" spc="20" b="1">
                <a:latin typeface="Calibri"/>
                <a:cs typeface="Calibri"/>
              </a:rPr>
              <a:t>o</a:t>
            </a:r>
            <a:r>
              <a:rPr dirty="0" sz="1350" b="1">
                <a:latin typeface="Calibri"/>
                <a:cs typeface="Calibri"/>
              </a:rPr>
              <a:t>p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0">
                <a:latin typeface="Calibri"/>
                <a:cs typeface="Calibri"/>
              </a:rPr>
              <a:t>mm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35">
                <a:latin typeface="Calibri"/>
                <a:cs typeface="Calibri"/>
              </a:rPr>
              <a:t>nd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8968" y="1789813"/>
              <a:ext cx="5306171" cy="16957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7300" y="3562350"/>
            <a:ext cx="6715759" cy="1200150"/>
            <a:chOff x="1257300" y="3562350"/>
            <a:chExt cx="6715759" cy="1200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300" y="3562350"/>
              <a:ext cx="6715140" cy="12001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79529" y="3582924"/>
              <a:ext cx="6621145" cy="1104265"/>
            </a:xfrm>
            <a:custGeom>
              <a:avLst/>
              <a:gdLst/>
              <a:ahLst/>
              <a:cxnLst/>
              <a:rect l="l" t="t" r="r" b="b"/>
              <a:pathLst>
                <a:path w="6621145" h="1104264">
                  <a:moveTo>
                    <a:pt x="6436879" y="0"/>
                  </a:moveTo>
                  <a:lnTo>
                    <a:pt x="184022" y="0"/>
                  </a:lnTo>
                  <a:lnTo>
                    <a:pt x="135069" y="6576"/>
                  </a:lnTo>
                  <a:lnTo>
                    <a:pt x="91101" y="25132"/>
                  </a:lnTo>
                  <a:lnTo>
                    <a:pt x="53863" y="53913"/>
                  </a:lnTo>
                  <a:lnTo>
                    <a:pt x="25103" y="91159"/>
                  </a:lnTo>
                  <a:lnTo>
                    <a:pt x="6566" y="135115"/>
                  </a:lnTo>
                  <a:lnTo>
                    <a:pt x="0" y="184022"/>
                  </a:lnTo>
                  <a:lnTo>
                    <a:pt x="0" y="920078"/>
                  </a:lnTo>
                  <a:lnTo>
                    <a:pt x="6566" y="968994"/>
                  </a:lnTo>
                  <a:lnTo>
                    <a:pt x="25103" y="1012952"/>
                  </a:lnTo>
                  <a:lnTo>
                    <a:pt x="53863" y="1050197"/>
                  </a:lnTo>
                  <a:lnTo>
                    <a:pt x="91101" y="1078974"/>
                  </a:lnTo>
                  <a:lnTo>
                    <a:pt x="135069" y="1097527"/>
                  </a:lnTo>
                  <a:lnTo>
                    <a:pt x="184022" y="1104101"/>
                  </a:lnTo>
                  <a:lnTo>
                    <a:pt x="6436879" y="1104101"/>
                  </a:lnTo>
                  <a:lnTo>
                    <a:pt x="6485825" y="1097527"/>
                  </a:lnTo>
                  <a:lnTo>
                    <a:pt x="6529789" y="1078974"/>
                  </a:lnTo>
                  <a:lnTo>
                    <a:pt x="6567024" y="1050197"/>
                  </a:lnTo>
                  <a:lnTo>
                    <a:pt x="6595783" y="1012952"/>
                  </a:lnTo>
                  <a:lnTo>
                    <a:pt x="6614319" y="968994"/>
                  </a:lnTo>
                  <a:lnTo>
                    <a:pt x="6620886" y="920078"/>
                  </a:lnTo>
                  <a:lnTo>
                    <a:pt x="6620886" y="184022"/>
                  </a:lnTo>
                  <a:lnTo>
                    <a:pt x="6614319" y="135115"/>
                  </a:lnTo>
                  <a:lnTo>
                    <a:pt x="6595783" y="91159"/>
                  </a:lnTo>
                  <a:lnTo>
                    <a:pt x="6567024" y="53913"/>
                  </a:lnTo>
                  <a:lnTo>
                    <a:pt x="6529789" y="25132"/>
                  </a:lnTo>
                  <a:lnTo>
                    <a:pt x="6485825" y="6576"/>
                  </a:lnTo>
                  <a:lnTo>
                    <a:pt x="64368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79529" y="3582924"/>
              <a:ext cx="6621145" cy="1104265"/>
            </a:xfrm>
            <a:custGeom>
              <a:avLst/>
              <a:gdLst/>
              <a:ahLst/>
              <a:cxnLst/>
              <a:rect l="l" t="t" r="r" b="b"/>
              <a:pathLst>
                <a:path w="6621145" h="1104264">
                  <a:moveTo>
                    <a:pt x="0" y="184022"/>
                  </a:moveTo>
                  <a:lnTo>
                    <a:pt x="6566" y="135115"/>
                  </a:lnTo>
                  <a:lnTo>
                    <a:pt x="25103" y="91159"/>
                  </a:lnTo>
                  <a:lnTo>
                    <a:pt x="53863" y="53913"/>
                  </a:lnTo>
                  <a:lnTo>
                    <a:pt x="91101" y="25132"/>
                  </a:lnTo>
                  <a:lnTo>
                    <a:pt x="135069" y="6576"/>
                  </a:lnTo>
                  <a:lnTo>
                    <a:pt x="184022" y="0"/>
                  </a:lnTo>
                  <a:lnTo>
                    <a:pt x="6436879" y="0"/>
                  </a:lnTo>
                  <a:lnTo>
                    <a:pt x="6485825" y="6576"/>
                  </a:lnTo>
                  <a:lnTo>
                    <a:pt x="6529789" y="25132"/>
                  </a:lnTo>
                  <a:lnTo>
                    <a:pt x="6567024" y="53913"/>
                  </a:lnTo>
                  <a:lnTo>
                    <a:pt x="6595783" y="91159"/>
                  </a:lnTo>
                  <a:lnTo>
                    <a:pt x="6614319" y="135115"/>
                  </a:lnTo>
                  <a:lnTo>
                    <a:pt x="6620886" y="184022"/>
                  </a:lnTo>
                  <a:lnTo>
                    <a:pt x="6620886" y="920078"/>
                  </a:lnTo>
                  <a:lnTo>
                    <a:pt x="6614319" y="968994"/>
                  </a:lnTo>
                  <a:lnTo>
                    <a:pt x="6595783" y="1012952"/>
                  </a:lnTo>
                  <a:lnTo>
                    <a:pt x="6567024" y="1050197"/>
                  </a:lnTo>
                  <a:lnTo>
                    <a:pt x="6529789" y="1078974"/>
                  </a:lnTo>
                  <a:lnTo>
                    <a:pt x="6485825" y="1097527"/>
                  </a:lnTo>
                  <a:lnTo>
                    <a:pt x="6436879" y="1104101"/>
                  </a:lnTo>
                  <a:lnTo>
                    <a:pt x="184022" y="1104101"/>
                  </a:lnTo>
                  <a:lnTo>
                    <a:pt x="135069" y="1097527"/>
                  </a:lnTo>
                  <a:lnTo>
                    <a:pt x="91101" y="1078974"/>
                  </a:lnTo>
                  <a:lnTo>
                    <a:pt x="53863" y="1050197"/>
                  </a:lnTo>
                  <a:lnTo>
                    <a:pt x="25103" y="1012952"/>
                  </a:lnTo>
                  <a:lnTo>
                    <a:pt x="6566" y="968994"/>
                  </a:lnTo>
                  <a:lnTo>
                    <a:pt x="0" y="920078"/>
                  </a:lnTo>
                  <a:lnTo>
                    <a:pt x="0" y="184022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</a:t>
            </a:r>
            <a:r>
              <a:rPr dirty="0" sz="2750" spc="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8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88286" y="1187129"/>
            <a:ext cx="217106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6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b="1">
                <a:solidFill>
                  <a:srgbClr val="1B577B"/>
                </a:solidFill>
                <a:latin typeface="Comic Sans MS"/>
                <a:cs typeface="Comic Sans MS"/>
              </a:rPr>
              <a:t>kill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 &lt;container-id&gt;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8541" y="3703636"/>
            <a:ext cx="6089650" cy="852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905">
              <a:lnSpc>
                <a:spcPts val="1600"/>
              </a:lnSpc>
              <a:spcBef>
                <a:spcPts val="100"/>
              </a:spcBef>
            </a:pPr>
            <a:r>
              <a:rPr dirty="0" sz="1350" spc="15">
                <a:latin typeface="Calibri"/>
                <a:cs typeface="Calibri"/>
              </a:rPr>
              <a:t>T</a:t>
            </a:r>
            <a:r>
              <a:rPr dirty="0" sz="1350" spc="-35">
                <a:latin typeface="Calibri"/>
                <a:cs typeface="Calibri"/>
              </a:rPr>
              <a:t>h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0">
                <a:latin typeface="Calibri"/>
                <a:cs typeface="Calibri"/>
              </a:rPr>
              <a:t>mm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d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k</a:t>
            </a:r>
            <a:r>
              <a:rPr dirty="0" sz="1350" spc="-10">
                <a:latin typeface="Calibri"/>
                <a:cs typeface="Calibri"/>
              </a:rPr>
              <a:t>ill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35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30">
                <a:latin typeface="Calibri"/>
                <a:cs typeface="Calibri"/>
              </a:rPr>
              <a:t>c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er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b</a:t>
            </a:r>
            <a:r>
              <a:rPr dirty="0" sz="1350">
                <a:latin typeface="Calibri"/>
                <a:cs typeface="Calibri"/>
              </a:rPr>
              <a:t>y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pp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g</a:t>
            </a:r>
            <a:r>
              <a:rPr dirty="0" sz="1350" spc="7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ts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15">
                <a:latin typeface="Calibri"/>
                <a:cs typeface="Calibri"/>
              </a:rPr>
              <a:t>x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30">
                <a:latin typeface="Calibri"/>
                <a:cs typeface="Calibri"/>
              </a:rPr>
              <a:t>c</a:t>
            </a:r>
            <a:r>
              <a:rPr dirty="0" sz="1350" spc="-35">
                <a:latin typeface="Calibri"/>
                <a:cs typeface="Calibri"/>
              </a:rPr>
              <a:t>u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-15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-30">
                <a:latin typeface="Calibri"/>
                <a:cs typeface="Calibri"/>
              </a:rPr>
              <a:t>mm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0">
                <a:latin typeface="Calibri"/>
                <a:cs typeface="Calibri"/>
              </a:rPr>
              <a:t>d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te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 spc="-85">
                <a:latin typeface="Calibri"/>
                <a:cs typeface="Calibri"/>
              </a:rPr>
              <a:t>y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  <a:p>
            <a:pPr algn="ctr" marR="2540">
              <a:lnSpc>
                <a:spcPts val="1600"/>
              </a:lnSpc>
            </a:pP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difference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between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15" b="1">
                <a:latin typeface="Calibri"/>
                <a:cs typeface="Calibri"/>
              </a:rPr>
              <a:t>docker</a:t>
            </a:r>
            <a:r>
              <a:rPr dirty="0" sz="1350" spc="-110" b="1">
                <a:latin typeface="Calibri"/>
                <a:cs typeface="Calibri"/>
              </a:rPr>
              <a:t> </a:t>
            </a:r>
            <a:r>
              <a:rPr dirty="0" sz="1350" spc="-10" b="1">
                <a:latin typeface="Calibri"/>
                <a:cs typeface="Calibri"/>
              </a:rPr>
              <a:t>kill</a:t>
            </a:r>
            <a:r>
              <a:rPr dirty="0" sz="1350" spc="30" b="1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15" b="1">
                <a:latin typeface="Calibri"/>
                <a:cs typeface="Calibri"/>
              </a:rPr>
              <a:t>docker</a:t>
            </a:r>
            <a:r>
              <a:rPr dirty="0" sz="1350" spc="-110" b="1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stop</a:t>
            </a:r>
            <a:r>
              <a:rPr dirty="0" sz="1350">
                <a:latin typeface="Calibri"/>
                <a:cs typeface="Calibri"/>
              </a:rPr>
              <a:t>: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‘docker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stop’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gives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container</a:t>
            </a:r>
            <a:endParaRPr sz="1350">
              <a:latin typeface="Calibri"/>
              <a:cs typeface="Calibri"/>
            </a:endParaRPr>
          </a:p>
          <a:p>
            <a:pPr algn="ctr" marL="12065" marR="5080">
              <a:lnSpc>
                <a:spcPct val="102000"/>
              </a:lnSpc>
              <a:spcBef>
                <a:spcPts val="5"/>
              </a:spcBef>
            </a:pPr>
            <a:r>
              <a:rPr dirty="0" sz="1350" spc="-10">
                <a:latin typeface="Calibri"/>
                <a:cs typeface="Calibri"/>
              </a:rPr>
              <a:t>time</a:t>
            </a:r>
            <a:r>
              <a:rPr dirty="0" sz="1350">
                <a:latin typeface="Calibri"/>
                <a:cs typeface="Calibri"/>
              </a:rPr>
              <a:t> to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shutdown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gracefully;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whereas,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situations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when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it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taking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too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much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time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20">
                <a:latin typeface="Calibri"/>
                <a:cs typeface="Calibri"/>
              </a:rPr>
              <a:t>for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getting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container</a:t>
            </a:r>
            <a:r>
              <a:rPr dirty="0" sz="1350" spc="-9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stop,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one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can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opt</a:t>
            </a:r>
            <a:r>
              <a:rPr dirty="0" sz="1350" spc="-5">
                <a:latin typeface="Calibri"/>
                <a:cs typeface="Calibri"/>
              </a:rPr>
              <a:t> to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kill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it.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3743" y="1752474"/>
              <a:ext cx="5096621" cy="16385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</a:t>
            </a:r>
            <a:r>
              <a:rPr dirty="0" sz="2750" spc="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8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97811" y="1187129"/>
            <a:ext cx="21513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7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10" b="1">
                <a:solidFill>
                  <a:srgbClr val="1B577B"/>
                </a:solidFill>
                <a:latin typeface="Comic Sans MS"/>
                <a:cs typeface="Comic Sans MS"/>
              </a:rPr>
              <a:t>rm</a:t>
            </a:r>
            <a:r>
              <a:rPr dirty="0" sz="1350" spc="-2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62050" y="3924300"/>
            <a:ext cx="6715125" cy="600075"/>
            <a:chOff x="1162050" y="3924300"/>
            <a:chExt cx="6715125" cy="600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3924300"/>
              <a:ext cx="6715125" cy="6000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85885" y="3939241"/>
              <a:ext cx="6621145" cy="512445"/>
            </a:xfrm>
            <a:custGeom>
              <a:avLst/>
              <a:gdLst/>
              <a:ahLst/>
              <a:cxnLst/>
              <a:rect l="l" t="t" r="r" b="b"/>
              <a:pathLst>
                <a:path w="6621145" h="512445">
                  <a:moveTo>
                    <a:pt x="6535582" y="0"/>
                  </a:moveTo>
                  <a:lnTo>
                    <a:pt x="85380" y="0"/>
                  </a:lnTo>
                  <a:lnTo>
                    <a:pt x="52143" y="6708"/>
                  </a:lnTo>
                  <a:lnTo>
                    <a:pt x="25004" y="25000"/>
                  </a:lnTo>
                  <a:lnTo>
                    <a:pt x="6708" y="52128"/>
                  </a:lnTo>
                  <a:lnTo>
                    <a:pt x="0" y="85343"/>
                  </a:lnTo>
                  <a:lnTo>
                    <a:pt x="0" y="426756"/>
                  </a:lnTo>
                  <a:lnTo>
                    <a:pt x="6708" y="459972"/>
                  </a:lnTo>
                  <a:lnTo>
                    <a:pt x="25004" y="487100"/>
                  </a:lnTo>
                  <a:lnTo>
                    <a:pt x="52143" y="505392"/>
                  </a:lnTo>
                  <a:lnTo>
                    <a:pt x="85380" y="512100"/>
                  </a:lnTo>
                  <a:lnTo>
                    <a:pt x="6535582" y="512100"/>
                  </a:lnTo>
                  <a:lnTo>
                    <a:pt x="6568797" y="505392"/>
                  </a:lnTo>
                  <a:lnTo>
                    <a:pt x="6595925" y="487100"/>
                  </a:lnTo>
                  <a:lnTo>
                    <a:pt x="6614217" y="459972"/>
                  </a:lnTo>
                  <a:lnTo>
                    <a:pt x="6620926" y="426756"/>
                  </a:lnTo>
                  <a:lnTo>
                    <a:pt x="6620926" y="85343"/>
                  </a:lnTo>
                  <a:lnTo>
                    <a:pt x="6614217" y="52128"/>
                  </a:lnTo>
                  <a:lnTo>
                    <a:pt x="6595925" y="25000"/>
                  </a:lnTo>
                  <a:lnTo>
                    <a:pt x="6568797" y="6708"/>
                  </a:lnTo>
                  <a:lnTo>
                    <a:pt x="65355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85885" y="3939241"/>
              <a:ext cx="6621145" cy="512445"/>
            </a:xfrm>
            <a:custGeom>
              <a:avLst/>
              <a:gdLst/>
              <a:ahLst/>
              <a:cxnLst/>
              <a:rect l="l" t="t" r="r" b="b"/>
              <a:pathLst>
                <a:path w="6621145" h="512445">
                  <a:moveTo>
                    <a:pt x="0" y="85343"/>
                  </a:moveTo>
                  <a:lnTo>
                    <a:pt x="6708" y="52128"/>
                  </a:lnTo>
                  <a:lnTo>
                    <a:pt x="25004" y="25000"/>
                  </a:lnTo>
                  <a:lnTo>
                    <a:pt x="52143" y="6708"/>
                  </a:lnTo>
                  <a:lnTo>
                    <a:pt x="85380" y="0"/>
                  </a:lnTo>
                  <a:lnTo>
                    <a:pt x="6535582" y="0"/>
                  </a:lnTo>
                  <a:lnTo>
                    <a:pt x="6568797" y="6708"/>
                  </a:lnTo>
                  <a:lnTo>
                    <a:pt x="6595925" y="25000"/>
                  </a:lnTo>
                  <a:lnTo>
                    <a:pt x="6614217" y="52128"/>
                  </a:lnTo>
                  <a:lnTo>
                    <a:pt x="6620926" y="85343"/>
                  </a:lnTo>
                  <a:lnTo>
                    <a:pt x="6620926" y="426756"/>
                  </a:lnTo>
                  <a:lnTo>
                    <a:pt x="6614217" y="459972"/>
                  </a:lnTo>
                  <a:lnTo>
                    <a:pt x="6595925" y="487100"/>
                  </a:lnTo>
                  <a:lnTo>
                    <a:pt x="6568797" y="505392"/>
                  </a:lnTo>
                  <a:lnTo>
                    <a:pt x="6535582" y="512100"/>
                  </a:lnTo>
                  <a:lnTo>
                    <a:pt x="85380" y="512100"/>
                  </a:lnTo>
                  <a:lnTo>
                    <a:pt x="52143" y="505392"/>
                  </a:lnTo>
                  <a:lnTo>
                    <a:pt x="25004" y="487100"/>
                  </a:lnTo>
                  <a:lnTo>
                    <a:pt x="6708" y="459972"/>
                  </a:lnTo>
                  <a:lnTo>
                    <a:pt x="0" y="426756"/>
                  </a:lnTo>
                  <a:lnTo>
                    <a:pt x="0" y="85343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893952" y="4060824"/>
            <a:ext cx="520954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70">
                <a:latin typeface="Calibri"/>
                <a:cs typeface="Calibri"/>
              </a:rPr>
              <a:t>To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remove</a:t>
            </a:r>
            <a:r>
              <a:rPr dirty="0" sz="1350">
                <a:latin typeface="Calibri"/>
                <a:cs typeface="Calibri"/>
              </a:rPr>
              <a:t> a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stopped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container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from</a:t>
            </a:r>
            <a:r>
              <a:rPr dirty="0" sz="1350" spc="-1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system,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we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use</a:t>
            </a:r>
            <a:r>
              <a:rPr dirty="0" sz="1350" spc="8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15" b="1">
                <a:latin typeface="Calibri"/>
                <a:cs typeface="Calibri"/>
              </a:rPr>
              <a:t>rm</a:t>
            </a:r>
            <a:r>
              <a:rPr dirty="0" sz="1350" spc="20" b="1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5668" y="1752474"/>
              <a:ext cx="4772649" cy="16385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</a:t>
            </a:r>
            <a:r>
              <a:rPr dirty="0" sz="2750" spc="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8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2383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12492" y="1187129"/>
            <a:ext cx="19227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5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5" b="1">
                <a:solidFill>
                  <a:srgbClr val="1B577B"/>
                </a:solidFill>
                <a:latin typeface="Comic Sans MS"/>
                <a:cs typeface="Comic Sans MS"/>
              </a:rPr>
              <a:t>rmi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b="1">
                <a:solidFill>
                  <a:srgbClr val="1B577B"/>
                </a:solidFill>
                <a:latin typeface="Comic Sans MS"/>
                <a:cs typeface="Comic Sans MS"/>
              </a:rPr>
              <a:t>&lt;image-id&gt;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62050" y="4181475"/>
            <a:ext cx="6715125" cy="600075"/>
            <a:chOff x="1162050" y="4181475"/>
            <a:chExt cx="6715125" cy="600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4181475"/>
              <a:ext cx="6715125" cy="6000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85885" y="4195297"/>
              <a:ext cx="6621145" cy="512445"/>
            </a:xfrm>
            <a:custGeom>
              <a:avLst/>
              <a:gdLst/>
              <a:ahLst/>
              <a:cxnLst/>
              <a:rect l="l" t="t" r="r" b="b"/>
              <a:pathLst>
                <a:path w="6621145" h="512445">
                  <a:moveTo>
                    <a:pt x="6535582" y="0"/>
                  </a:moveTo>
                  <a:lnTo>
                    <a:pt x="85380" y="0"/>
                  </a:lnTo>
                  <a:lnTo>
                    <a:pt x="52143" y="6706"/>
                  </a:lnTo>
                  <a:lnTo>
                    <a:pt x="25004" y="24997"/>
                  </a:lnTo>
                  <a:lnTo>
                    <a:pt x="6708" y="52128"/>
                  </a:lnTo>
                  <a:lnTo>
                    <a:pt x="0" y="85356"/>
                  </a:lnTo>
                  <a:lnTo>
                    <a:pt x="0" y="426744"/>
                  </a:lnTo>
                  <a:lnTo>
                    <a:pt x="6708" y="459965"/>
                  </a:lnTo>
                  <a:lnTo>
                    <a:pt x="25004" y="487092"/>
                  </a:lnTo>
                  <a:lnTo>
                    <a:pt x="52143" y="505382"/>
                  </a:lnTo>
                  <a:lnTo>
                    <a:pt x="85380" y="512088"/>
                  </a:lnTo>
                  <a:lnTo>
                    <a:pt x="6535582" y="512088"/>
                  </a:lnTo>
                  <a:lnTo>
                    <a:pt x="6568797" y="505382"/>
                  </a:lnTo>
                  <a:lnTo>
                    <a:pt x="6595925" y="487092"/>
                  </a:lnTo>
                  <a:lnTo>
                    <a:pt x="6614217" y="459965"/>
                  </a:lnTo>
                  <a:lnTo>
                    <a:pt x="6620926" y="426744"/>
                  </a:lnTo>
                  <a:lnTo>
                    <a:pt x="6620926" y="85356"/>
                  </a:lnTo>
                  <a:lnTo>
                    <a:pt x="6614217" y="52128"/>
                  </a:lnTo>
                  <a:lnTo>
                    <a:pt x="6595925" y="24997"/>
                  </a:lnTo>
                  <a:lnTo>
                    <a:pt x="6568797" y="6706"/>
                  </a:lnTo>
                  <a:lnTo>
                    <a:pt x="65355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85885" y="4195297"/>
              <a:ext cx="6621145" cy="512445"/>
            </a:xfrm>
            <a:custGeom>
              <a:avLst/>
              <a:gdLst/>
              <a:ahLst/>
              <a:cxnLst/>
              <a:rect l="l" t="t" r="r" b="b"/>
              <a:pathLst>
                <a:path w="6621145" h="512445">
                  <a:moveTo>
                    <a:pt x="0" y="85356"/>
                  </a:moveTo>
                  <a:lnTo>
                    <a:pt x="6708" y="52128"/>
                  </a:lnTo>
                  <a:lnTo>
                    <a:pt x="25004" y="24997"/>
                  </a:lnTo>
                  <a:lnTo>
                    <a:pt x="52143" y="6706"/>
                  </a:lnTo>
                  <a:lnTo>
                    <a:pt x="85380" y="0"/>
                  </a:lnTo>
                  <a:lnTo>
                    <a:pt x="6535582" y="0"/>
                  </a:lnTo>
                  <a:lnTo>
                    <a:pt x="6568797" y="6706"/>
                  </a:lnTo>
                  <a:lnTo>
                    <a:pt x="6595925" y="24997"/>
                  </a:lnTo>
                  <a:lnTo>
                    <a:pt x="6614217" y="52128"/>
                  </a:lnTo>
                  <a:lnTo>
                    <a:pt x="6620926" y="85356"/>
                  </a:lnTo>
                  <a:lnTo>
                    <a:pt x="6620926" y="426744"/>
                  </a:lnTo>
                  <a:lnTo>
                    <a:pt x="6614217" y="459965"/>
                  </a:lnTo>
                  <a:lnTo>
                    <a:pt x="6595925" y="487092"/>
                  </a:lnTo>
                  <a:lnTo>
                    <a:pt x="6568797" y="505382"/>
                  </a:lnTo>
                  <a:lnTo>
                    <a:pt x="6535582" y="512088"/>
                  </a:lnTo>
                  <a:lnTo>
                    <a:pt x="85380" y="512088"/>
                  </a:lnTo>
                  <a:lnTo>
                    <a:pt x="52143" y="505382"/>
                  </a:lnTo>
                  <a:lnTo>
                    <a:pt x="25004" y="487092"/>
                  </a:lnTo>
                  <a:lnTo>
                    <a:pt x="6708" y="459965"/>
                  </a:lnTo>
                  <a:lnTo>
                    <a:pt x="0" y="426744"/>
                  </a:lnTo>
                  <a:lnTo>
                    <a:pt x="0" y="85356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246631" y="4317368"/>
            <a:ext cx="449453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70">
                <a:latin typeface="Calibri"/>
                <a:cs typeface="Calibri"/>
              </a:rPr>
              <a:t>To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remove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an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image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from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system,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we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use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 b="1">
                <a:latin typeface="Calibri"/>
                <a:cs typeface="Calibri"/>
              </a:rPr>
              <a:t>rmi</a:t>
            </a:r>
            <a:r>
              <a:rPr dirty="0" sz="1350" spc="-45" b="1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3925" y="1828519"/>
              <a:ext cx="4353824" cy="210997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867" y="3097845"/>
            <a:ext cx="517334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691005" marR="5080" indent="-1678939">
              <a:lnSpc>
                <a:spcPts val="4360"/>
              </a:lnSpc>
              <a:spcBef>
                <a:spcPts val="595"/>
              </a:spcBef>
            </a:pPr>
            <a:r>
              <a:rPr dirty="0" spc="-20"/>
              <a:t>Creating</a:t>
            </a:r>
            <a:r>
              <a:rPr dirty="0" spc="265"/>
              <a:t> </a:t>
            </a:r>
            <a:r>
              <a:rPr dirty="0" spc="15"/>
              <a:t>a</a:t>
            </a:r>
            <a:r>
              <a:rPr dirty="0" spc="50"/>
              <a:t> </a:t>
            </a:r>
            <a:r>
              <a:rPr dirty="0" spc="5"/>
              <a:t>Docker</a:t>
            </a:r>
            <a:r>
              <a:rPr dirty="0" spc="100"/>
              <a:t> </a:t>
            </a:r>
            <a:r>
              <a:rPr dirty="0" spc="-30"/>
              <a:t>Hub </a:t>
            </a:r>
            <a:r>
              <a:rPr dirty="0" spc="-1080"/>
              <a:t> </a:t>
            </a:r>
            <a:r>
              <a:rPr dirty="0" spc="-20"/>
              <a:t>Account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67240" y="1171559"/>
            <a:ext cx="4429760" cy="3201035"/>
            <a:chOff x="4467240" y="1171559"/>
            <a:chExt cx="4429760" cy="3201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7240" y="1171559"/>
              <a:ext cx="4429140" cy="32004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037" y="1194117"/>
              <a:ext cx="4319777" cy="309600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90221" y="1189335"/>
              <a:ext cx="4329430" cy="3105785"/>
            </a:xfrm>
            <a:custGeom>
              <a:avLst/>
              <a:gdLst/>
              <a:ahLst/>
              <a:cxnLst/>
              <a:rect l="l" t="t" r="r" b="b"/>
              <a:pathLst>
                <a:path w="4329430" h="3105785">
                  <a:moveTo>
                    <a:pt x="0" y="3105546"/>
                  </a:moveTo>
                  <a:lnTo>
                    <a:pt x="4329318" y="3105546"/>
                  </a:lnTo>
                  <a:lnTo>
                    <a:pt x="4329318" y="0"/>
                  </a:lnTo>
                  <a:lnTo>
                    <a:pt x="0" y="0"/>
                  </a:lnTo>
                  <a:lnTo>
                    <a:pt x="0" y="3105546"/>
                  </a:lnTo>
                  <a:close/>
                </a:path>
              </a:pathLst>
            </a:custGeom>
            <a:ln w="9534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8470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Creating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 a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10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Hub</a:t>
            </a:r>
            <a:r>
              <a:rPr dirty="0" sz="2750" spc="5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Account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305" y="1371533"/>
            <a:ext cx="3869690" cy="270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350" spc="25">
                <a:latin typeface="Calibri"/>
                <a:cs typeface="Calibri"/>
              </a:rPr>
              <a:t>Na</a:t>
            </a:r>
            <a:r>
              <a:rPr dirty="0" sz="1350" spc="-15">
                <a:latin typeface="Calibri"/>
                <a:cs typeface="Calibri"/>
              </a:rPr>
              <a:t>vi</a:t>
            </a:r>
            <a:r>
              <a:rPr dirty="0" sz="1350" spc="-40">
                <a:latin typeface="Calibri"/>
                <a:cs typeface="Calibri"/>
              </a:rPr>
              <a:t>g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te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u="sng" sz="1350" spc="-40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h</a:t>
            </a:r>
            <a:r>
              <a:rPr dirty="0" u="sng" sz="1350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t</a:t>
            </a:r>
            <a:r>
              <a:rPr dirty="0" u="sng" sz="1350" spc="-10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t</a:t>
            </a:r>
            <a:r>
              <a:rPr dirty="0" u="sng" sz="1350" spc="-40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p</a:t>
            </a:r>
            <a:r>
              <a:rPr dirty="0" u="sng" sz="1350" spc="-5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s</a:t>
            </a:r>
            <a:r>
              <a:rPr dirty="0" u="sng" sz="1350" spc="5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:</a:t>
            </a:r>
            <a:r>
              <a:rPr dirty="0" u="sng" sz="1350" spc="-5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/</a:t>
            </a:r>
            <a:r>
              <a:rPr dirty="0" u="sng" sz="1350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/</a:t>
            </a:r>
            <a:r>
              <a:rPr dirty="0" u="sng" sz="1350" spc="-40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hub</a:t>
            </a:r>
            <a:r>
              <a:rPr dirty="0" u="sng" sz="1350" spc="30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.</a:t>
            </a:r>
            <a:r>
              <a:rPr dirty="0" u="sng" sz="1350" spc="-40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d</a:t>
            </a:r>
            <a:r>
              <a:rPr dirty="0" u="sng" sz="1350" spc="35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o</a:t>
            </a:r>
            <a:r>
              <a:rPr dirty="0" u="sng" sz="1350" spc="25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c</a:t>
            </a:r>
            <a:r>
              <a:rPr dirty="0" u="sng" sz="1350" spc="-90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k</a:t>
            </a:r>
            <a:r>
              <a:rPr dirty="0" u="sng" sz="1350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e</a:t>
            </a:r>
            <a:r>
              <a:rPr dirty="0" u="sng" sz="1350" spc="-170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r</a:t>
            </a:r>
            <a:r>
              <a:rPr dirty="0" u="sng" sz="1350" spc="30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.</a:t>
            </a:r>
            <a:r>
              <a:rPr dirty="0" u="sng" sz="1350" spc="25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c</a:t>
            </a:r>
            <a:r>
              <a:rPr dirty="0" u="sng" sz="1350" spc="35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o</a:t>
            </a:r>
            <a:r>
              <a:rPr dirty="0" u="sng" sz="1350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m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3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dirty="0" sz="1350" spc="-20">
                <a:latin typeface="Calibri"/>
                <a:cs typeface="Calibri"/>
              </a:rPr>
              <a:t>Sign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up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website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3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dirty="0" sz="1350" spc="-20">
                <a:latin typeface="Calibri"/>
                <a:cs typeface="Calibri"/>
              </a:rPr>
              <a:t>Agree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terms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conditions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</a:pPr>
            <a:endParaRPr sz="13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350">
                <a:latin typeface="Calibri"/>
                <a:cs typeface="Calibri"/>
              </a:rPr>
              <a:t>Click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Sign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up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450">
              <a:latin typeface="Calibri"/>
              <a:cs typeface="Calibri"/>
            </a:endParaRPr>
          </a:p>
          <a:p>
            <a:pPr marL="355600" marR="5080" indent="-343535">
              <a:lnSpc>
                <a:spcPts val="158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dirty="0" sz="1350">
                <a:latin typeface="Calibri"/>
                <a:cs typeface="Calibri"/>
              </a:rPr>
              <a:t>Check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your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email,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verify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your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email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by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clicking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link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</a:pPr>
            <a:endParaRPr sz="1250">
              <a:latin typeface="Calibri"/>
              <a:cs typeface="Calibri"/>
            </a:endParaRPr>
          </a:p>
          <a:p>
            <a:pPr marL="355600" marR="214629" indent="-343535">
              <a:lnSpc>
                <a:spcPct val="102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dirty="0" sz="1350" spc="-25">
                <a:latin typeface="Calibri"/>
                <a:cs typeface="Calibri"/>
              </a:rPr>
              <a:t>Finally,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login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using</a:t>
            </a:r>
            <a:r>
              <a:rPr dirty="0" sz="1350" spc="114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credentials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you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provided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sign</a:t>
            </a:r>
            <a:r>
              <a:rPr dirty="0" sz="1350" spc="10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up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page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6" y="3093400"/>
            <a:ext cx="533463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pc="-5"/>
              <a:t>Committing</a:t>
            </a:r>
            <a:r>
              <a:rPr dirty="0" spc="250"/>
              <a:t> </a:t>
            </a:r>
            <a:r>
              <a:rPr dirty="0" spc="-25"/>
              <a:t>Changes</a:t>
            </a:r>
            <a:r>
              <a:rPr dirty="0" spc="330"/>
              <a:t> </a:t>
            </a:r>
            <a:r>
              <a:rPr dirty="0" spc="15"/>
              <a:t>to </a:t>
            </a:r>
            <a:r>
              <a:rPr dirty="0" spc="-1080"/>
              <a:t> </a:t>
            </a:r>
            <a:r>
              <a:rPr dirty="0" spc="15"/>
              <a:t>a</a:t>
            </a:r>
            <a:r>
              <a:rPr dirty="0" spc="-20"/>
              <a:t> Container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3595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Committing</a:t>
            </a:r>
            <a:r>
              <a:rPr dirty="0" sz="2750" spc="7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Changes</a:t>
            </a:r>
            <a:r>
              <a:rPr dirty="0" sz="2750" spc="-9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to</a:t>
            </a:r>
            <a:r>
              <a:rPr dirty="0" sz="2750" spc="-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a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10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67839" y="2788789"/>
            <a:ext cx="908050" cy="793750"/>
            <a:chOff x="1767839" y="2788789"/>
            <a:chExt cx="908050" cy="793750"/>
          </a:xfrm>
        </p:grpSpPr>
        <p:sp>
          <p:nvSpPr>
            <p:cNvPr id="4" name="object 4"/>
            <p:cNvSpPr/>
            <p:nvPr/>
          </p:nvSpPr>
          <p:spPr>
            <a:xfrm>
              <a:off x="1767839" y="2849749"/>
              <a:ext cx="487680" cy="462280"/>
            </a:xfrm>
            <a:custGeom>
              <a:avLst/>
              <a:gdLst/>
              <a:ahLst/>
              <a:cxnLst/>
              <a:rect l="l" t="t" r="r" b="b"/>
              <a:pathLst>
                <a:path w="487680" h="462279">
                  <a:moveTo>
                    <a:pt x="487679" y="0"/>
                  </a:moveTo>
                  <a:lnTo>
                    <a:pt x="454378" y="30764"/>
                  </a:lnTo>
                  <a:lnTo>
                    <a:pt x="416244" y="43102"/>
                  </a:lnTo>
                  <a:lnTo>
                    <a:pt x="366890" y="52635"/>
                  </a:lnTo>
                  <a:lnTo>
                    <a:pt x="308646" y="58781"/>
                  </a:lnTo>
                  <a:lnTo>
                    <a:pt x="243839" y="60959"/>
                  </a:lnTo>
                  <a:lnTo>
                    <a:pt x="179033" y="58781"/>
                  </a:lnTo>
                  <a:lnTo>
                    <a:pt x="120789" y="52635"/>
                  </a:lnTo>
                  <a:lnTo>
                    <a:pt x="71435" y="43102"/>
                  </a:lnTo>
                  <a:lnTo>
                    <a:pt x="33301" y="30764"/>
                  </a:lnTo>
                  <a:lnTo>
                    <a:pt x="0" y="0"/>
                  </a:lnTo>
                  <a:lnTo>
                    <a:pt x="0" y="401324"/>
                  </a:lnTo>
                  <a:lnTo>
                    <a:pt x="33301" y="432088"/>
                  </a:lnTo>
                  <a:lnTo>
                    <a:pt x="71435" y="444426"/>
                  </a:lnTo>
                  <a:lnTo>
                    <a:pt x="120789" y="453959"/>
                  </a:lnTo>
                  <a:lnTo>
                    <a:pt x="179033" y="460105"/>
                  </a:lnTo>
                  <a:lnTo>
                    <a:pt x="243839" y="462284"/>
                  </a:lnTo>
                  <a:lnTo>
                    <a:pt x="308646" y="460105"/>
                  </a:lnTo>
                  <a:lnTo>
                    <a:pt x="366890" y="453959"/>
                  </a:lnTo>
                  <a:lnTo>
                    <a:pt x="416244" y="444426"/>
                  </a:lnTo>
                  <a:lnTo>
                    <a:pt x="454378" y="432088"/>
                  </a:lnTo>
                  <a:lnTo>
                    <a:pt x="487679" y="401324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7839" y="2788789"/>
              <a:ext cx="487680" cy="121920"/>
            </a:xfrm>
            <a:custGeom>
              <a:avLst/>
              <a:gdLst/>
              <a:ahLst/>
              <a:cxnLst/>
              <a:rect l="l" t="t" r="r" b="b"/>
              <a:pathLst>
                <a:path w="487680" h="121919">
                  <a:moveTo>
                    <a:pt x="243839" y="0"/>
                  </a:moveTo>
                  <a:lnTo>
                    <a:pt x="179033" y="2178"/>
                  </a:lnTo>
                  <a:lnTo>
                    <a:pt x="120789" y="8327"/>
                  </a:lnTo>
                  <a:lnTo>
                    <a:pt x="71435" y="17862"/>
                  </a:lnTo>
                  <a:lnTo>
                    <a:pt x="33301" y="30201"/>
                  </a:lnTo>
                  <a:lnTo>
                    <a:pt x="0" y="60959"/>
                  </a:lnTo>
                  <a:lnTo>
                    <a:pt x="8713" y="77162"/>
                  </a:lnTo>
                  <a:lnTo>
                    <a:pt x="71435" y="104062"/>
                  </a:lnTo>
                  <a:lnTo>
                    <a:pt x="120789" y="113595"/>
                  </a:lnTo>
                  <a:lnTo>
                    <a:pt x="179033" y="119741"/>
                  </a:lnTo>
                  <a:lnTo>
                    <a:pt x="243839" y="121919"/>
                  </a:lnTo>
                  <a:lnTo>
                    <a:pt x="308646" y="119741"/>
                  </a:lnTo>
                  <a:lnTo>
                    <a:pt x="366890" y="113595"/>
                  </a:lnTo>
                  <a:lnTo>
                    <a:pt x="416244" y="104062"/>
                  </a:lnTo>
                  <a:lnTo>
                    <a:pt x="454378" y="91724"/>
                  </a:lnTo>
                  <a:lnTo>
                    <a:pt x="487679" y="60959"/>
                  </a:lnTo>
                  <a:lnTo>
                    <a:pt x="478966" y="44761"/>
                  </a:lnTo>
                  <a:lnTo>
                    <a:pt x="416244" y="17862"/>
                  </a:lnTo>
                  <a:lnTo>
                    <a:pt x="366890" y="8327"/>
                  </a:lnTo>
                  <a:lnTo>
                    <a:pt x="308646" y="2178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769AA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79" y="3041392"/>
              <a:ext cx="663842" cy="54115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51966" y="3594797"/>
            <a:ext cx="608330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 indent="76200">
              <a:lnSpc>
                <a:spcPts val="1280"/>
              </a:lnSpc>
              <a:spcBef>
                <a:spcPts val="200"/>
              </a:spcBef>
            </a:pPr>
            <a:r>
              <a:rPr dirty="0" sz="1100" spc="5">
                <a:latin typeface="Calibri"/>
                <a:cs typeface="Calibri"/>
              </a:rPr>
              <a:t>Ubuntu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C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10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99076" y="3113019"/>
            <a:ext cx="854075" cy="76200"/>
          </a:xfrm>
          <a:custGeom>
            <a:avLst/>
            <a:gdLst/>
            <a:ahLst/>
            <a:cxnLst/>
            <a:rect l="l" t="t" r="r" b="b"/>
            <a:pathLst>
              <a:path w="854075" h="76200">
                <a:moveTo>
                  <a:pt x="777630" y="0"/>
                </a:moveTo>
                <a:lnTo>
                  <a:pt x="777630" y="76200"/>
                </a:lnTo>
                <a:lnTo>
                  <a:pt x="834780" y="47625"/>
                </a:lnTo>
                <a:lnTo>
                  <a:pt x="790325" y="47625"/>
                </a:lnTo>
                <a:lnTo>
                  <a:pt x="790325" y="28575"/>
                </a:lnTo>
                <a:lnTo>
                  <a:pt x="834780" y="28575"/>
                </a:lnTo>
                <a:lnTo>
                  <a:pt x="777630" y="0"/>
                </a:lnTo>
                <a:close/>
              </a:path>
              <a:path w="854075" h="76200">
                <a:moveTo>
                  <a:pt x="77763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77630" y="47625"/>
                </a:lnTo>
                <a:lnTo>
                  <a:pt x="777630" y="28575"/>
                </a:lnTo>
                <a:close/>
              </a:path>
              <a:path w="854075" h="76200">
                <a:moveTo>
                  <a:pt x="834780" y="28575"/>
                </a:moveTo>
                <a:lnTo>
                  <a:pt x="790325" y="28575"/>
                </a:lnTo>
                <a:lnTo>
                  <a:pt x="790325" y="47625"/>
                </a:lnTo>
                <a:lnTo>
                  <a:pt x="834780" y="47625"/>
                </a:lnTo>
                <a:lnTo>
                  <a:pt x="853830" y="38100"/>
                </a:lnTo>
                <a:lnTo>
                  <a:pt x="834780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4101" y="2809553"/>
            <a:ext cx="839483" cy="7247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781428" y="3594797"/>
            <a:ext cx="1226185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17475" marR="5080" indent="-105410">
              <a:lnSpc>
                <a:spcPts val="1280"/>
              </a:lnSpc>
              <a:spcBef>
                <a:spcPts val="200"/>
              </a:spcBef>
            </a:pPr>
            <a:r>
              <a:rPr dirty="0" sz="1100" spc="1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ns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10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5">
                <a:latin typeface="Calibri"/>
                <a:cs typeface="Calibri"/>
              </a:rPr>
              <a:t>l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c</a:t>
            </a:r>
            <a:r>
              <a:rPr dirty="0" sz="1100" spc="15">
                <a:latin typeface="Calibri"/>
                <a:cs typeface="Calibri"/>
              </a:rPr>
              <a:t>h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s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25">
                <a:latin typeface="Calibri"/>
                <a:cs typeface="Calibri"/>
              </a:rPr>
              <a:t>v</a:t>
            </a:r>
            <a:r>
              <a:rPr dirty="0" sz="1100" spc="-30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Calibri"/>
                <a:cs typeface="Calibri"/>
              </a:rPr>
              <a:t>on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Calibri"/>
                <a:cs typeface="Calibri"/>
              </a:rPr>
              <a:t>th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0">
                <a:latin typeface="Calibri"/>
                <a:cs typeface="Calibri"/>
              </a:rPr>
              <a:t>s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Calibri"/>
                <a:cs typeface="Calibri"/>
              </a:rPr>
              <a:t>c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10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85069" y="3131570"/>
            <a:ext cx="854075" cy="76200"/>
          </a:xfrm>
          <a:custGeom>
            <a:avLst/>
            <a:gdLst/>
            <a:ahLst/>
            <a:cxnLst/>
            <a:rect l="l" t="t" r="r" b="b"/>
            <a:pathLst>
              <a:path w="854075" h="76200">
                <a:moveTo>
                  <a:pt x="777636" y="0"/>
                </a:moveTo>
                <a:lnTo>
                  <a:pt x="777636" y="76200"/>
                </a:lnTo>
                <a:lnTo>
                  <a:pt x="834786" y="47625"/>
                </a:lnTo>
                <a:lnTo>
                  <a:pt x="790325" y="47625"/>
                </a:lnTo>
                <a:lnTo>
                  <a:pt x="790325" y="28575"/>
                </a:lnTo>
                <a:lnTo>
                  <a:pt x="834786" y="28575"/>
                </a:lnTo>
                <a:lnTo>
                  <a:pt x="777636" y="0"/>
                </a:lnTo>
                <a:close/>
              </a:path>
              <a:path w="854075" h="76200">
                <a:moveTo>
                  <a:pt x="77763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77636" y="47625"/>
                </a:lnTo>
                <a:lnTo>
                  <a:pt x="777636" y="28575"/>
                </a:lnTo>
                <a:close/>
              </a:path>
              <a:path w="854075" h="76200">
                <a:moveTo>
                  <a:pt x="834786" y="28575"/>
                </a:moveTo>
                <a:lnTo>
                  <a:pt x="790325" y="28575"/>
                </a:lnTo>
                <a:lnTo>
                  <a:pt x="790325" y="47625"/>
                </a:lnTo>
                <a:lnTo>
                  <a:pt x="834786" y="47625"/>
                </a:lnTo>
                <a:lnTo>
                  <a:pt x="853836" y="38100"/>
                </a:lnTo>
                <a:lnTo>
                  <a:pt x="834786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6466332" y="2788789"/>
            <a:ext cx="908050" cy="793750"/>
            <a:chOff x="6466332" y="2788789"/>
            <a:chExt cx="908050" cy="793750"/>
          </a:xfrm>
        </p:grpSpPr>
        <p:sp>
          <p:nvSpPr>
            <p:cNvPr id="13" name="object 13"/>
            <p:cNvSpPr/>
            <p:nvPr/>
          </p:nvSpPr>
          <p:spPr>
            <a:xfrm>
              <a:off x="6466332" y="2849749"/>
              <a:ext cx="487680" cy="462280"/>
            </a:xfrm>
            <a:custGeom>
              <a:avLst/>
              <a:gdLst/>
              <a:ahLst/>
              <a:cxnLst/>
              <a:rect l="l" t="t" r="r" b="b"/>
              <a:pathLst>
                <a:path w="487679" h="462279">
                  <a:moveTo>
                    <a:pt x="487679" y="0"/>
                  </a:moveTo>
                  <a:lnTo>
                    <a:pt x="454380" y="30764"/>
                  </a:lnTo>
                  <a:lnTo>
                    <a:pt x="416246" y="43102"/>
                  </a:lnTo>
                  <a:lnTo>
                    <a:pt x="366893" y="52635"/>
                  </a:lnTo>
                  <a:lnTo>
                    <a:pt x="308648" y="58781"/>
                  </a:lnTo>
                  <a:lnTo>
                    <a:pt x="243839" y="60959"/>
                  </a:lnTo>
                  <a:lnTo>
                    <a:pt x="179031" y="58781"/>
                  </a:lnTo>
                  <a:lnTo>
                    <a:pt x="120786" y="52635"/>
                  </a:lnTo>
                  <a:lnTo>
                    <a:pt x="71433" y="43102"/>
                  </a:lnTo>
                  <a:lnTo>
                    <a:pt x="33299" y="30764"/>
                  </a:lnTo>
                  <a:lnTo>
                    <a:pt x="0" y="0"/>
                  </a:lnTo>
                  <a:lnTo>
                    <a:pt x="0" y="401324"/>
                  </a:lnTo>
                  <a:lnTo>
                    <a:pt x="33299" y="432088"/>
                  </a:lnTo>
                  <a:lnTo>
                    <a:pt x="71433" y="444426"/>
                  </a:lnTo>
                  <a:lnTo>
                    <a:pt x="120786" y="453959"/>
                  </a:lnTo>
                  <a:lnTo>
                    <a:pt x="179031" y="460105"/>
                  </a:lnTo>
                  <a:lnTo>
                    <a:pt x="243839" y="462284"/>
                  </a:lnTo>
                  <a:lnTo>
                    <a:pt x="308648" y="460105"/>
                  </a:lnTo>
                  <a:lnTo>
                    <a:pt x="366893" y="453959"/>
                  </a:lnTo>
                  <a:lnTo>
                    <a:pt x="416246" y="444426"/>
                  </a:lnTo>
                  <a:lnTo>
                    <a:pt x="454380" y="432088"/>
                  </a:lnTo>
                  <a:lnTo>
                    <a:pt x="487679" y="401324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66332" y="2788789"/>
              <a:ext cx="487680" cy="121920"/>
            </a:xfrm>
            <a:custGeom>
              <a:avLst/>
              <a:gdLst/>
              <a:ahLst/>
              <a:cxnLst/>
              <a:rect l="l" t="t" r="r" b="b"/>
              <a:pathLst>
                <a:path w="487679" h="121919">
                  <a:moveTo>
                    <a:pt x="243839" y="0"/>
                  </a:moveTo>
                  <a:lnTo>
                    <a:pt x="179031" y="2178"/>
                  </a:lnTo>
                  <a:lnTo>
                    <a:pt x="120786" y="8327"/>
                  </a:lnTo>
                  <a:lnTo>
                    <a:pt x="71433" y="17862"/>
                  </a:lnTo>
                  <a:lnTo>
                    <a:pt x="33299" y="30201"/>
                  </a:lnTo>
                  <a:lnTo>
                    <a:pt x="0" y="60959"/>
                  </a:lnTo>
                  <a:lnTo>
                    <a:pt x="8712" y="77162"/>
                  </a:lnTo>
                  <a:lnTo>
                    <a:pt x="71433" y="104062"/>
                  </a:lnTo>
                  <a:lnTo>
                    <a:pt x="120786" y="113595"/>
                  </a:lnTo>
                  <a:lnTo>
                    <a:pt x="179031" y="119741"/>
                  </a:lnTo>
                  <a:lnTo>
                    <a:pt x="243839" y="121919"/>
                  </a:lnTo>
                  <a:lnTo>
                    <a:pt x="308648" y="119741"/>
                  </a:lnTo>
                  <a:lnTo>
                    <a:pt x="366893" y="113595"/>
                  </a:lnTo>
                  <a:lnTo>
                    <a:pt x="416246" y="104062"/>
                  </a:lnTo>
                  <a:lnTo>
                    <a:pt x="454380" y="91724"/>
                  </a:lnTo>
                  <a:lnTo>
                    <a:pt x="487679" y="60959"/>
                  </a:lnTo>
                  <a:lnTo>
                    <a:pt x="478967" y="44761"/>
                  </a:lnTo>
                  <a:lnTo>
                    <a:pt x="416246" y="17862"/>
                  </a:lnTo>
                  <a:lnTo>
                    <a:pt x="366893" y="8327"/>
                  </a:lnTo>
                  <a:lnTo>
                    <a:pt x="308648" y="2178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769AA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0172" y="3041392"/>
              <a:ext cx="663842" cy="54115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035933" y="3599496"/>
            <a:ext cx="1347470" cy="3600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93675" marR="5080" indent="-181610">
              <a:lnSpc>
                <a:spcPts val="1280"/>
              </a:lnSpc>
              <a:spcBef>
                <a:spcPts val="200"/>
              </a:spcBef>
            </a:pPr>
            <a:r>
              <a:rPr dirty="0" sz="1100" spc="-35">
                <a:latin typeface="Calibri"/>
                <a:cs typeface="Calibri"/>
              </a:rPr>
              <a:t>U</a:t>
            </a:r>
            <a:r>
              <a:rPr dirty="0" sz="1100" spc="15">
                <a:latin typeface="Calibri"/>
                <a:cs typeface="Calibri"/>
              </a:rPr>
              <a:t>bun</a:t>
            </a:r>
            <a:r>
              <a:rPr dirty="0" sz="1100" spc="10">
                <a:latin typeface="Calibri"/>
                <a:cs typeface="Calibri"/>
              </a:rPr>
              <a:t>tu</a:t>
            </a:r>
            <a:r>
              <a:rPr dirty="0" sz="1100" spc="-1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Calibri"/>
                <a:cs typeface="Calibri"/>
              </a:rPr>
              <a:t>C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10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</a:t>
            </a:r>
            <a:r>
              <a:rPr dirty="0" sz="1100" spc="-14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Calibri"/>
                <a:cs typeface="Calibri"/>
              </a:rPr>
              <a:t>w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0">
                <a:latin typeface="Calibri"/>
                <a:cs typeface="Calibri"/>
              </a:rPr>
              <a:t>th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c</a:t>
            </a:r>
            <a:r>
              <a:rPr dirty="0" sz="1100" spc="15">
                <a:latin typeface="Calibri"/>
                <a:cs typeface="Calibri"/>
              </a:rPr>
              <a:t>h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ns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10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ll</a:t>
            </a:r>
            <a:r>
              <a:rPr dirty="0" sz="1100" spc="-30">
                <a:latin typeface="Calibri"/>
                <a:cs typeface="Calibri"/>
              </a:rPr>
              <a:t>e</a:t>
            </a:r>
            <a:r>
              <a:rPr dirty="0" sz="1100" spc="1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2773" y="3173400"/>
            <a:ext cx="581113" cy="30716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158109" y="2585400"/>
            <a:ext cx="858519" cy="5314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2700" marR="5080">
              <a:lnSpc>
                <a:spcPct val="99600"/>
              </a:lnSpc>
              <a:spcBef>
                <a:spcPts val="130"/>
              </a:spcBef>
            </a:pPr>
            <a:r>
              <a:rPr dirty="0" sz="1100" spc="5">
                <a:latin typeface="Calibri"/>
                <a:cs typeface="Calibri"/>
              </a:rPr>
              <a:t>C</a:t>
            </a:r>
            <a:r>
              <a:rPr dirty="0" sz="1100" spc="15">
                <a:latin typeface="Calibri"/>
                <a:cs typeface="Calibri"/>
              </a:rPr>
              <a:t>omm</a:t>
            </a:r>
            <a:r>
              <a:rPr dirty="0" sz="1100" spc="40">
                <a:latin typeface="Calibri"/>
                <a:cs typeface="Calibri"/>
              </a:rPr>
              <a:t>i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1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Calibri"/>
                <a:cs typeface="Calibri"/>
              </a:rPr>
              <a:t>th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15">
                <a:latin typeface="Calibri"/>
                <a:cs typeface="Calibri"/>
              </a:rPr>
              <a:t>s</a:t>
            </a:r>
            <a:r>
              <a:rPr dirty="0" sz="1100" spc="5">
                <a:latin typeface="Calibri"/>
                <a:cs typeface="Calibri"/>
              </a:rPr>
              <a:t>e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Calibri"/>
                <a:cs typeface="Calibri"/>
              </a:rPr>
              <a:t>c</a:t>
            </a:r>
            <a:r>
              <a:rPr dirty="0" sz="1100" spc="15">
                <a:latin typeface="Calibri"/>
                <a:cs typeface="Calibri"/>
              </a:rPr>
              <a:t>h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g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10">
                <a:latin typeface="Calibri"/>
                <a:cs typeface="Calibri"/>
              </a:rPr>
              <a:t>s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-1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Calibri"/>
                <a:cs typeface="Calibri"/>
              </a:rPr>
              <a:t>the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container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71600" y="914400"/>
            <a:ext cx="6457950" cy="933450"/>
            <a:chOff x="1371600" y="914400"/>
            <a:chExt cx="6457950" cy="93345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1600" y="914400"/>
              <a:ext cx="6457950" cy="9334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389887" y="929762"/>
              <a:ext cx="6364605" cy="840105"/>
            </a:xfrm>
            <a:custGeom>
              <a:avLst/>
              <a:gdLst/>
              <a:ahLst/>
              <a:cxnLst/>
              <a:rect l="l" t="t" r="r" b="b"/>
              <a:pathLst>
                <a:path w="6364605" h="840105">
                  <a:moveTo>
                    <a:pt x="6224259" y="0"/>
                  </a:moveTo>
                  <a:lnTo>
                    <a:pt x="139958" y="0"/>
                  </a:lnTo>
                  <a:lnTo>
                    <a:pt x="95702" y="7128"/>
                  </a:lnTo>
                  <a:lnTo>
                    <a:pt x="57280" y="26980"/>
                  </a:lnTo>
                  <a:lnTo>
                    <a:pt x="26990" y="57251"/>
                  </a:lnTo>
                  <a:lnTo>
                    <a:pt x="7130" y="95639"/>
                  </a:lnTo>
                  <a:lnTo>
                    <a:pt x="0" y="139842"/>
                  </a:lnTo>
                  <a:lnTo>
                    <a:pt x="0" y="699515"/>
                  </a:lnTo>
                  <a:lnTo>
                    <a:pt x="7130" y="743777"/>
                  </a:lnTo>
                  <a:lnTo>
                    <a:pt x="26990" y="782202"/>
                  </a:lnTo>
                  <a:lnTo>
                    <a:pt x="57280" y="812491"/>
                  </a:lnTo>
                  <a:lnTo>
                    <a:pt x="95702" y="832350"/>
                  </a:lnTo>
                  <a:lnTo>
                    <a:pt x="139958" y="839480"/>
                  </a:lnTo>
                  <a:lnTo>
                    <a:pt x="6224259" y="839480"/>
                  </a:lnTo>
                  <a:lnTo>
                    <a:pt x="6268521" y="832350"/>
                  </a:lnTo>
                  <a:lnTo>
                    <a:pt x="6306945" y="812491"/>
                  </a:lnTo>
                  <a:lnTo>
                    <a:pt x="6337235" y="782202"/>
                  </a:lnTo>
                  <a:lnTo>
                    <a:pt x="6357093" y="743777"/>
                  </a:lnTo>
                  <a:lnTo>
                    <a:pt x="6364223" y="699515"/>
                  </a:lnTo>
                  <a:lnTo>
                    <a:pt x="6364223" y="139842"/>
                  </a:lnTo>
                  <a:lnTo>
                    <a:pt x="6357093" y="95639"/>
                  </a:lnTo>
                  <a:lnTo>
                    <a:pt x="6337235" y="57251"/>
                  </a:lnTo>
                  <a:lnTo>
                    <a:pt x="6306945" y="26980"/>
                  </a:lnTo>
                  <a:lnTo>
                    <a:pt x="6268521" y="7128"/>
                  </a:lnTo>
                  <a:lnTo>
                    <a:pt x="6224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89887" y="929762"/>
              <a:ext cx="6364605" cy="840105"/>
            </a:xfrm>
            <a:custGeom>
              <a:avLst/>
              <a:gdLst/>
              <a:ahLst/>
              <a:cxnLst/>
              <a:rect l="l" t="t" r="r" b="b"/>
              <a:pathLst>
                <a:path w="6364605" h="840105">
                  <a:moveTo>
                    <a:pt x="0" y="139842"/>
                  </a:moveTo>
                  <a:lnTo>
                    <a:pt x="7130" y="95639"/>
                  </a:lnTo>
                  <a:lnTo>
                    <a:pt x="26990" y="57251"/>
                  </a:lnTo>
                  <a:lnTo>
                    <a:pt x="57280" y="26980"/>
                  </a:lnTo>
                  <a:lnTo>
                    <a:pt x="95702" y="7128"/>
                  </a:lnTo>
                  <a:lnTo>
                    <a:pt x="139958" y="0"/>
                  </a:lnTo>
                  <a:lnTo>
                    <a:pt x="6224259" y="0"/>
                  </a:lnTo>
                  <a:lnTo>
                    <a:pt x="6268521" y="7128"/>
                  </a:lnTo>
                  <a:lnTo>
                    <a:pt x="6306945" y="26980"/>
                  </a:lnTo>
                  <a:lnTo>
                    <a:pt x="6337235" y="57251"/>
                  </a:lnTo>
                  <a:lnTo>
                    <a:pt x="6357093" y="95639"/>
                  </a:lnTo>
                  <a:lnTo>
                    <a:pt x="6364223" y="139842"/>
                  </a:lnTo>
                  <a:lnTo>
                    <a:pt x="6364223" y="699515"/>
                  </a:lnTo>
                  <a:lnTo>
                    <a:pt x="6357093" y="743777"/>
                  </a:lnTo>
                  <a:lnTo>
                    <a:pt x="6337235" y="782202"/>
                  </a:lnTo>
                  <a:lnTo>
                    <a:pt x="6306945" y="812491"/>
                  </a:lnTo>
                  <a:lnTo>
                    <a:pt x="6268521" y="832350"/>
                  </a:lnTo>
                  <a:lnTo>
                    <a:pt x="6224259" y="839480"/>
                  </a:lnTo>
                  <a:lnTo>
                    <a:pt x="139958" y="839480"/>
                  </a:lnTo>
                  <a:lnTo>
                    <a:pt x="95702" y="832350"/>
                  </a:lnTo>
                  <a:lnTo>
                    <a:pt x="57280" y="812491"/>
                  </a:lnTo>
                  <a:lnTo>
                    <a:pt x="26990" y="782202"/>
                  </a:lnTo>
                  <a:lnTo>
                    <a:pt x="7130" y="743777"/>
                  </a:lnTo>
                  <a:lnTo>
                    <a:pt x="0" y="699515"/>
                  </a:lnTo>
                  <a:lnTo>
                    <a:pt x="0" y="139842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680592" y="1101150"/>
            <a:ext cx="5779135" cy="43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Let’s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try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accomplish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following</a:t>
            </a:r>
            <a:r>
              <a:rPr dirty="0" sz="1350" spc="-114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example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with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see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how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we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can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</a:pP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mm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20">
                <a:latin typeface="Calibri"/>
                <a:cs typeface="Calibri"/>
              </a:rPr>
              <a:t>a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er</a:t>
            </a:r>
            <a:r>
              <a:rPr dirty="0" sz="1350" spc="-135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m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g</a:t>
            </a:r>
            <a:r>
              <a:rPr dirty="0" sz="1350">
                <a:latin typeface="Calibri"/>
                <a:cs typeface="Calibri"/>
              </a:rPr>
              <a:t>e.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3595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Committing</a:t>
            </a:r>
            <a:r>
              <a:rPr dirty="0" sz="2750" spc="7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Changes</a:t>
            </a:r>
            <a:r>
              <a:rPr dirty="0" sz="2750" spc="-9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to</a:t>
            </a:r>
            <a:r>
              <a:rPr dirty="0" sz="2750" spc="-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a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10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88847" y="131585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39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7825" y="918270"/>
            <a:ext cx="487489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1.</a:t>
            </a:r>
            <a:r>
              <a:rPr dirty="0" sz="1350" spc="10" b="1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Pull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using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019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6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pull</a:t>
            </a: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20" b="1">
                <a:solidFill>
                  <a:srgbClr val="1B577B"/>
                </a:solidFill>
                <a:latin typeface="Comic Sans MS"/>
                <a:cs typeface="Comic Sans MS"/>
              </a:rPr>
              <a:t>ubuntu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8239" y="4282121"/>
            <a:ext cx="291973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0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dirty="0" sz="1350" spc="-6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20" b="1">
                <a:solidFill>
                  <a:srgbClr val="1B577B"/>
                </a:solidFill>
                <a:latin typeface="Calibri"/>
                <a:cs typeface="Calibri"/>
              </a:rPr>
              <a:t>ou</a:t>
            </a: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dirty="0" sz="1350" spc="-4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30" b="1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dirty="0" sz="1350" spc="5" b="1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dirty="0" sz="1350" spc="-15" b="1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,</a:t>
            </a:r>
            <a:r>
              <a:rPr dirty="0" sz="1350" spc="-6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-2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350" spc="20" b="1">
                <a:solidFill>
                  <a:srgbClr val="1B577B"/>
                </a:solidFill>
                <a:latin typeface="Calibri"/>
                <a:cs typeface="Calibri"/>
              </a:rPr>
              <a:t>h</a:t>
            </a: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350" spc="-1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-35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350" spc="25" b="1">
                <a:solidFill>
                  <a:srgbClr val="1B577B"/>
                </a:solidFill>
                <a:latin typeface="Calibri"/>
                <a:cs typeface="Calibri"/>
              </a:rPr>
              <a:t>m</a:t>
            </a:r>
            <a:r>
              <a:rPr dirty="0" sz="1350" spc="5" b="1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dirty="0" sz="1350" spc="30" b="1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350" spc="-9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20" b="1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dirty="0" sz="1350" spc="5" b="1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dirty="0" sz="1350" spc="25" b="1">
                <a:solidFill>
                  <a:srgbClr val="1B577B"/>
                </a:solidFill>
                <a:latin typeface="Calibri"/>
                <a:cs typeface="Calibri"/>
              </a:rPr>
              <a:t>m</a:t>
            </a: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dirty="0" sz="1350" spc="-1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-35" b="1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dirty="0" sz="1350" spc="-2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10" b="1">
                <a:solidFill>
                  <a:srgbClr val="1B577B"/>
                </a:solidFill>
                <a:latin typeface="Calibri"/>
                <a:cs typeface="Calibri"/>
              </a:rPr>
              <a:t>“</a:t>
            </a:r>
            <a:r>
              <a:rPr dirty="0" sz="1350" spc="20" b="1">
                <a:solidFill>
                  <a:srgbClr val="1B577B"/>
                </a:solidFill>
                <a:latin typeface="Calibri"/>
                <a:cs typeface="Calibri"/>
              </a:rPr>
              <a:t>ubun</a:t>
            </a:r>
            <a:r>
              <a:rPr dirty="0" sz="1350" spc="-20" b="1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dirty="0" sz="1350" spc="20" b="1">
                <a:solidFill>
                  <a:srgbClr val="1B577B"/>
                </a:solidFill>
                <a:latin typeface="Calibri"/>
                <a:cs typeface="Calibri"/>
              </a:rPr>
              <a:t>u</a:t>
            </a:r>
            <a:r>
              <a:rPr dirty="0" sz="1350" spc="-140" b="1">
                <a:solidFill>
                  <a:srgbClr val="1B577B"/>
                </a:solidFill>
                <a:latin typeface="Calibri"/>
                <a:cs typeface="Calibri"/>
              </a:rPr>
              <a:t>”</a:t>
            </a: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9755" y="1962073"/>
              <a:ext cx="4275063" cy="21178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3595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Committing</a:t>
            </a:r>
            <a:r>
              <a:rPr dirty="0" sz="2750" spc="7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Changes</a:t>
            </a:r>
            <a:r>
              <a:rPr dirty="0" sz="2750" spc="-9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to</a:t>
            </a:r>
            <a:r>
              <a:rPr dirty="0" sz="2750" spc="-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a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10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88847" y="131585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39">
                <a:moveTo>
                  <a:pt x="2596895" y="0"/>
                </a:moveTo>
                <a:lnTo>
                  <a:pt x="0" y="0"/>
                </a:lnTo>
                <a:lnTo>
                  <a:pt x="0" y="523219"/>
                </a:lnTo>
                <a:lnTo>
                  <a:pt x="2596895" y="523219"/>
                </a:lnTo>
                <a:lnTo>
                  <a:pt x="2596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7825" y="918270"/>
            <a:ext cx="513397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2.</a:t>
            </a:r>
            <a:r>
              <a:rPr dirty="0" sz="1350" spc="5" b="1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Run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using</a:t>
            </a:r>
            <a:r>
              <a:rPr dirty="0" sz="1350" spc="1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 marL="3106420">
              <a:lnSpc>
                <a:spcPct val="100000"/>
              </a:lnSpc>
              <a:spcBef>
                <a:spcPts val="1019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5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run</a:t>
            </a:r>
            <a:r>
              <a:rPr dirty="0" sz="1350" spc="5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–it</a:t>
            </a:r>
            <a:r>
              <a:rPr dirty="0" sz="1350" spc="-4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b="1">
                <a:solidFill>
                  <a:srgbClr val="1B577B"/>
                </a:solidFill>
                <a:latin typeface="Comic Sans MS"/>
                <a:cs typeface="Comic Sans MS"/>
              </a:rPr>
              <a:t>–d</a:t>
            </a:r>
            <a:r>
              <a:rPr dirty="0" sz="1350" spc="-4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20" b="1">
                <a:solidFill>
                  <a:srgbClr val="1B577B"/>
                </a:solidFill>
                <a:latin typeface="Comic Sans MS"/>
                <a:cs typeface="Comic Sans MS"/>
              </a:rPr>
              <a:t>ubuntu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8993" y="2108329"/>
              <a:ext cx="4905999" cy="18290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3657600"/>
            <a:ext cx="7629525" cy="819150"/>
            <a:chOff x="847725" y="3657600"/>
            <a:chExt cx="7629525" cy="819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725" y="3657600"/>
              <a:ext cx="7629525" cy="8191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0847" y="3679317"/>
              <a:ext cx="7533005" cy="718820"/>
            </a:xfrm>
            <a:custGeom>
              <a:avLst/>
              <a:gdLst/>
              <a:ahLst/>
              <a:cxnLst/>
              <a:rect l="l" t="t" r="r" b="b"/>
              <a:pathLst>
                <a:path w="7533005" h="718820">
                  <a:moveTo>
                    <a:pt x="7413250" y="0"/>
                  </a:moveTo>
                  <a:lnTo>
                    <a:pt x="119752" y="0"/>
                  </a:lnTo>
                  <a:lnTo>
                    <a:pt x="73144" y="9425"/>
                  </a:lnTo>
                  <a:lnTo>
                    <a:pt x="35079" y="35116"/>
                  </a:lnTo>
                  <a:lnTo>
                    <a:pt x="9412" y="73189"/>
                  </a:lnTo>
                  <a:lnTo>
                    <a:pt x="0" y="119765"/>
                  </a:lnTo>
                  <a:lnTo>
                    <a:pt x="0" y="598764"/>
                  </a:lnTo>
                  <a:lnTo>
                    <a:pt x="9412" y="645374"/>
                  </a:lnTo>
                  <a:lnTo>
                    <a:pt x="35079" y="683439"/>
                  </a:lnTo>
                  <a:lnTo>
                    <a:pt x="73144" y="709105"/>
                  </a:lnTo>
                  <a:lnTo>
                    <a:pt x="119752" y="718517"/>
                  </a:lnTo>
                  <a:lnTo>
                    <a:pt x="7413250" y="718517"/>
                  </a:lnTo>
                  <a:lnTo>
                    <a:pt x="7459795" y="709105"/>
                  </a:lnTo>
                  <a:lnTo>
                    <a:pt x="7497825" y="683439"/>
                  </a:lnTo>
                  <a:lnTo>
                    <a:pt x="7523476" y="645374"/>
                  </a:lnTo>
                  <a:lnTo>
                    <a:pt x="7532884" y="598764"/>
                  </a:lnTo>
                  <a:lnTo>
                    <a:pt x="7532884" y="119765"/>
                  </a:lnTo>
                  <a:lnTo>
                    <a:pt x="7523476" y="73189"/>
                  </a:lnTo>
                  <a:lnTo>
                    <a:pt x="7497825" y="35116"/>
                  </a:lnTo>
                  <a:lnTo>
                    <a:pt x="7459795" y="9425"/>
                  </a:lnTo>
                  <a:lnTo>
                    <a:pt x="7413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0847" y="3679317"/>
              <a:ext cx="7533005" cy="718820"/>
            </a:xfrm>
            <a:custGeom>
              <a:avLst/>
              <a:gdLst/>
              <a:ahLst/>
              <a:cxnLst/>
              <a:rect l="l" t="t" r="r" b="b"/>
              <a:pathLst>
                <a:path w="7533005" h="718820">
                  <a:moveTo>
                    <a:pt x="0" y="119765"/>
                  </a:moveTo>
                  <a:lnTo>
                    <a:pt x="9412" y="73189"/>
                  </a:lnTo>
                  <a:lnTo>
                    <a:pt x="35079" y="35116"/>
                  </a:lnTo>
                  <a:lnTo>
                    <a:pt x="73144" y="9425"/>
                  </a:lnTo>
                  <a:lnTo>
                    <a:pt x="119752" y="0"/>
                  </a:lnTo>
                  <a:lnTo>
                    <a:pt x="7413250" y="0"/>
                  </a:lnTo>
                  <a:lnTo>
                    <a:pt x="7459795" y="9425"/>
                  </a:lnTo>
                  <a:lnTo>
                    <a:pt x="7497825" y="35116"/>
                  </a:lnTo>
                  <a:lnTo>
                    <a:pt x="7523476" y="73189"/>
                  </a:lnTo>
                  <a:lnTo>
                    <a:pt x="7532884" y="119765"/>
                  </a:lnTo>
                  <a:lnTo>
                    <a:pt x="7532884" y="598764"/>
                  </a:lnTo>
                  <a:lnTo>
                    <a:pt x="7523476" y="645374"/>
                  </a:lnTo>
                  <a:lnTo>
                    <a:pt x="7497825" y="683439"/>
                  </a:lnTo>
                  <a:lnTo>
                    <a:pt x="7459795" y="709105"/>
                  </a:lnTo>
                  <a:lnTo>
                    <a:pt x="7413250" y="718517"/>
                  </a:lnTo>
                  <a:lnTo>
                    <a:pt x="119752" y="718517"/>
                  </a:lnTo>
                  <a:lnTo>
                    <a:pt x="73144" y="709105"/>
                  </a:lnTo>
                  <a:lnTo>
                    <a:pt x="35079" y="683439"/>
                  </a:lnTo>
                  <a:lnTo>
                    <a:pt x="9412" y="645374"/>
                  </a:lnTo>
                  <a:lnTo>
                    <a:pt x="0" y="598764"/>
                  </a:lnTo>
                  <a:lnTo>
                    <a:pt x="0" y="11976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362200" y="1000125"/>
            <a:ext cx="4762500" cy="1866900"/>
            <a:chOff x="2362200" y="1000125"/>
            <a:chExt cx="4762500" cy="18669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2200" y="1000125"/>
              <a:ext cx="4762500" cy="1866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83916" y="1019312"/>
              <a:ext cx="4670425" cy="1774825"/>
            </a:xfrm>
            <a:custGeom>
              <a:avLst/>
              <a:gdLst/>
              <a:ahLst/>
              <a:cxnLst/>
              <a:rect l="l" t="t" r="r" b="b"/>
              <a:pathLst>
                <a:path w="4670425" h="1774825">
                  <a:moveTo>
                    <a:pt x="4374260" y="0"/>
                  </a:moveTo>
                  <a:lnTo>
                    <a:pt x="295787" y="0"/>
                  </a:lnTo>
                  <a:lnTo>
                    <a:pt x="247815" y="3871"/>
                  </a:lnTo>
                  <a:lnTo>
                    <a:pt x="202306" y="15080"/>
                  </a:lnTo>
                  <a:lnTo>
                    <a:pt x="159868" y="33016"/>
                  </a:lnTo>
                  <a:lnTo>
                    <a:pt x="121111" y="57071"/>
                  </a:lnTo>
                  <a:lnTo>
                    <a:pt x="86644" y="86635"/>
                  </a:lnTo>
                  <a:lnTo>
                    <a:pt x="57077" y="121100"/>
                  </a:lnTo>
                  <a:lnTo>
                    <a:pt x="33020" y="159855"/>
                  </a:lnTo>
                  <a:lnTo>
                    <a:pt x="15082" y="202293"/>
                  </a:lnTo>
                  <a:lnTo>
                    <a:pt x="3872" y="247803"/>
                  </a:lnTo>
                  <a:lnTo>
                    <a:pt x="0" y="295777"/>
                  </a:lnTo>
                  <a:lnTo>
                    <a:pt x="0" y="1478654"/>
                  </a:lnTo>
                  <a:lnTo>
                    <a:pt x="3872" y="1526619"/>
                  </a:lnTo>
                  <a:lnTo>
                    <a:pt x="15082" y="1572117"/>
                  </a:lnTo>
                  <a:lnTo>
                    <a:pt x="33020" y="1614539"/>
                  </a:lnTo>
                  <a:lnTo>
                    <a:pt x="57077" y="1653279"/>
                  </a:lnTo>
                  <a:lnTo>
                    <a:pt x="86644" y="1687727"/>
                  </a:lnTo>
                  <a:lnTo>
                    <a:pt x="121111" y="1717275"/>
                  </a:lnTo>
                  <a:lnTo>
                    <a:pt x="159868" y="1741316"/>
                  </a:lnTo>
                  <a:lnTo>
                    <a:pt x="202306" y="1759241"/>
                  </a:lnTo>
                  <a:lnTo>
                    <a:pt x="247815" y="1770442"/>
                  </a:lnTo>
                  <a:lnTo>
                    <a:pt x="295787" y="1774310"/>
                  </a:lnTo>
                  <a:lnTo>
                    <a:pt x="4374260" y="1774310"/>
                  </a:lnTo>
                  <a:lnTo>
                    <a:pt x="4422227" y="1770442"/>
                  </a:lnTo>
                  <a:lnTo>
                    <a:pt x="4467733" y="1759241"/>
                  </a:lnTo>
                  <a:lnTo>
                    <a:pt x="4510169" y="1741316"/>
                  </a:lnTo>
                  <a:lnTo>
                    <a:pt x="4548925" y="1717275"/>
                  </a:lnTo>
                  <a:lnTo>
                    <a:pt x="4583391" y="1687727"/>
                  </a:lnTo>
                  <a:lnTo>
                    <a:pt x="4612958" y="1653279"/>
                  </a:lnTo>
                  <a:lnTo>
                    <a:pt x="4637016" y="1614539"/>
                  </a:lnTo>
                  <a:lnTo>
                    <a:pt x="4654955" y="1572117"/>
                  </a:lnTo>
                  <a:lnTo>
                    <a:pt x="4666166" y="1526619"/>
                  </a:lnTo>
                  <a:lnTo>
                    <a:pt x="4670038" y="1478654"/>
                  </a:lnTo>
                  <a:lnTo>
                    <a:pt x="4670038" y="295777"/>
                  </a:lnTo>
                  <a:lnTo>
                    <a:pt x="4666166" y="247803"/>
                  </a:lnTo>
                  <a:lnTo>
                    <a:pt x="4654955" y="202293"/>
                  </a:lnTo>
                  <a:lnTo>
                    <a:pt x="4637016" y="159855"/>
                  </a:lnTo>
                  <a:lnTo>
                    <a:pt x="4612958" y="121100"/>
                  </a:lnTo>
                  <a:lnTo>
                    <a:pt x="4583391" y="86635"/>
                  </a:lnTo>
                  <a:lnTo>
                    <a:pt x="4548925" y="57071"/>
                  </a:lnTo>
                  <a:lnTo>
                    <a:pt x="4510169" y="33016"/>
                  </a:lnTo>
                  <a:lnTo>
                    <a:pt x="4467733" y="15080"/>
                  </a:lnTo>
                  <a:lnTo>
                    <a:pt x="4422227" y="3871"/>
                  </a:lnTo>
                  <a:lnTo>
                    <a:pt x="4374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83916" y="1019312"/>
              <a:ext cx="4670425" cy="1774825"/>
            </a:xfrm>
            <a:custGeom>
              <a:avLst/>
              <a:gdLst/>
              <a:ahLst/>
              <a:cxnLst/>
              <a:rect l="l" t="t" r="r" b="b"/>
              <a:pathLst>
                <a:path w="4670425" h="1774825">
                  <a:moveTo>
                    <a:pt x="0" y="295777"/>
                  </a:moveTo>
                  <a:lnTo>
                    <a:pt x="3872" y="247803"/>
                  </a:lnTo>
                  <a:lnTo>
                    <a:pt x="15082" y="202293"/>
                  </a:lnTo>
                  <a:lnTo>
                    <a:pt x="33020" y="159855"/>
                  </a:lnTo>
                  <a:lnTo>
                    <a:pt x="57077" y="121100"/>
                  </a:lnTo>
                  <a:lnTo>
                    <a:pt x="86644" y="86635"/>
                  </a:lnTo>
                  <a:lnTo>
                    <a:pt x="121111" y="57071"/>
                  </a:lnTo>
                  <a:lnTo>
                    <a:pt x="159868" y="33016"/>
                  </a:lnTo>
                  <a:lnTo>
                    <a:pt x="202306" y="15080"/>
                  </a:lnTo>
                  <a:lnTo>
                    <a:pt x="247815" y="3871"/>
                  </a:lnTo>
                  <a:lnTo>
                    <a:pt x="295787" y="0"/>
                  </a:lnTo>
                  <a:lnTo>
                    <a:pt x="4374260" y="0"/>
                  </a:lnTo>
                  <a:lnTo>
                    <a:pt x="4422227" y="3871"/>
                  </a:lnTo>
                  <a:lnTo>
                    <a:pt x="4467733" y="15080"/>
                  </a:lnTo>
                  <a:lnTo>
                    <a:pt x="4510169" y="33016"/>
                  </a:lnTo>
                  <a:lnTo>
                    <a:pt x="4548925" y="57071"/>
                  </a:lnTo>
                  <a:lnTo>
                    <a:pt x="4583391" y="86635"/>
                  </a:lnTo>
                  <a:lnTo>
                    <a:pt x="4612958" y="121100"/>
                  </a:lnTo>
                  <a:lnTo>
                    <a:pt x="4637016" y="159855"/>
                  </a:lnTo>
                  <a:lnTo>
                    <a:pt x="4654955" y="202293"/>
                  </a:lnTo>
                  <a:lnTo>
                    <a:pt x="4666166" y="247803"/>
                  </a:lnTo>
                  <a:lnTo>
                    <a:pt x="4670038" y="295777"/>
                  </a:lnTo>
                  <a:lnTo>
                    <a:pt x="4670038" y="1478654"/>
                  </a:lnTo>
                  <a:lnTo>
                    <a:pt x="4666166" y="1526619"/>
                  </a:lnTo>
                  <a:lnTo>
                    <a:pt x="4654955" y="1572117"/>
                  </a:lnTo>
                  <a:lnTo>
                    <a:pt x="4637016" y="1614539"/>
                  </a:lnTo>
                  <a:lnTo>
                    <a:pt x="4612958" y="1653279"/>
                  </a:lnTo>
                  <a:lnTo>
                    <a:pt x="4583391" y="1687727"/>
                  </a:lnTo>
                  <a:lnTo>
                    <a:pt x="4548925" y="1717275"/>
                  </a:lnTo>
                  <a:lnTo>
                    <a:pt x="4510169" y="1741316"/>
                  </a:lnTo>
                  <a:lnTo>
                    <a:pt x="4467733" y="1759241"/>
                  </a:lnTo>
                  <a:lnTo>
                    <a:pt x="4422227" y="1770442"/>
                  </a:lnTo>
                  <a:lnTo>
                    <a:pt x="4374260" y="1774310"/>
                  </a:lnTo>
                  <a:lnTo>
                    <a:pt x="295787" y="1774310"/>
                  </a:lnTo>
                  <a:lnTo>
                    <a:pt x="247815" y="1770442"/>
                  </a:lnTo>
                  <a:lnTo>
                    <a:pt x="202306" y="1759241"/>
                  </a:lnTo>
                  <a:lnTo>
                    <a:pt x="159868" y="1741316"/>
                  </a:lnTo>
                  <a:lnTo>
                    <a:pt x="121111" y="1717275"/>
                  </a:lnTo>
                  <a:lnTo>
                    <a:pt x="86644" y="1687727"/>
                  </a:lnTo>
                  <a:lnTo>
                    <a:pt x="57077" y="1653279"/>
                  </a:lnTo>
                  <a:lnTo>
                    <a:pt x="33020" y="1614539"/>
                  </a:lnTo>
                  <a:lnTo>
                    <a:pt x="15082" y="1572117"/>
                  </a:lnTo>
                  <a:lnTo>
                    <a:pt x="3872" y="1526619"/>
                  </a:lnTo>
                  <a:lnTo>
                    <a:pt x="0" y="1478654"/>
                  </a:lnTo>
                  <a:lnTo>
                    <a:pt x="0" y="295777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6823" y="1264920"/>
              <a:ext cx="762000" cy="762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4360" y="1485900"/>
              <a:ext cx="541020" cy="54102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186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Problems</a:t>
            </a:r>
            <a:r>
              <a:rPr dirty="0" sz="2750" spc="-4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before</a:t>
            </a:r>
            <a:r>
              <a:rPr dirty="0" sz="2750" spc="-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Virtualization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6294" y="2086544"/>
            <a:ext cx="1163955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12725" marR="5080" indent="-200660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Server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running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0461" y="1632903"/>
            <a:ext cx="64516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25">
                <a:latin typeface="Calibri"/>
                <a:cs typeface="Calibri"/>
              </a:rPr>
              <a:t>P</a:t>
            </a:r>
            <a:r>
              <a:rPr dirty="0" sz="1350">
                <a:latin typeface="Calibri"/>
                <a:cs typeface="Calibri"/>
              </a:rPr>
              <a:t>U</a:t>
            </a:r>
            <a:r>
              <a:rPr dirty="0" sz="1350" spc="-8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Calibri"/>
                <a:cs typeface="Calibri"/>
              </a:rPr>
              <a:t>10</a:t>
            </a:r>
            <a:r>
              <a:rPr dirty="0" sz="1350">
                <a:latin typeface="Calibri"/>
                <a:cs typeface="Calibri"/>
              </a:rPr>
              <a:t>%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271" y="1316812"/>
            <a:ext cx="821868" cy="82186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826387" y="2166300"/>
            <a:ext cx="7924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Calibri"/>
                <a:cs typeface="Calibri"/>
              </a:rPr>
              <a:t>S</a:t>
            </a:r>
            <a:r>
              <a:rPr dirty="0" sz="1350" spc="35">
                <a:latin typeface="Calibri"/>
                <a:cs typeface="Calibri"/>
              </a:rPr>
              <a:t>of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2406" y="3861116"/>
            <a:ext cx="6377305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900555" marR="5080" indent="-1887855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Imagine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Software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running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Server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which</a:t>
            </a:r>
            <a:r>
              <a:rPr dirty="0" sz="1350" spc="-5">
                <a:latin typeface="Calibri"/>
                <a:cs typeface="Calibri"/>
              </a:rPr>
              <a:t> has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Ubuntu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running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it.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This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software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only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run</a:t>
            </a:r>
            <a:r>
              <a:rPr dirty="0" sz="1350" spc="1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in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Ubuntu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environment.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3595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Committing</a:t>
            </a:r>
            <a:r>
              <a:rPr dirty="0" sz="2750" spc="7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Changes</a:t>
            </a:r>
            <a:r>
              <a:rPr dirty="0" sz="2750" spc="-9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to</a:t>
            </a:r>
            <a:r>
              <a:rPr dirty="0" sz="2750" spc="-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a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10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62321" y="1315852"/>
            <a:ext cx="3419475" cy="523240"/>
          </a:xfrm>
          <a:custGeom>
            <a:avLst/>
            <a:gdLst/>
            <a:ahLst/>
            <a:cxnLst/>
            <a:rect l="l" t="t" r="r" b="b"/>
            <a:pathLst>
              <a:path w="3419475" h="523239">
                <a:moveTo>
                  <a:pt x="3419215" y="0"/>
                </a:moveTo>
                <a:lnTo>
                  <a:pt x="0" y="0"/>
                </a:lnTo>
                <a:lnTo>
                  <a:pt x="0" y="523219"/>
                </a:lnTo>
                <a:lnTo>
                  <a:pt x="3419215" y="523219"/>
                </a:lnTo>
                <a:lnTo>
                  <a:pt x="341921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7825" y="918270"/>
            <a:ext cx="573214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3.</a:t>
            </a:r>
            <a:r>
              <a:rPr dirty="0" sz="1350" spc="10" b="1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Access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using</a:t>
            </a:r>
            <a:r>
              <a:rPr dirty="0" sz="1350" spc="1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 marL="2684145">
              <a:lnSpc>
                <a:spcPct val="100000"/>
              </a:lnSpc>
              <a:spcBef>
                <a:spcPts val="1019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5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b="1">
                <a:solidFill>
                  <a:srgbClr val="1B577B"/>
                </a:solidFill>
                <a:latin typeface="Comic Sans MS"/>
                <a:cs typeface="Comic Sans MS"/>
              </a:rPr>
              <a:t>exec</a:t>
            </a: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 –it</a:t>
            </a:r>
            <a:r>
              <a:rPr dirty="0" sz="1350" spc="-4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r>
              <a:rPr dirty="0" sz="1350" spc="7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5" b="1">
                <a:solidFill>
                  <a:srgbClr val="1B577B"/>
                </a:solidFill>
                <a:latin typeface="Comic Sans MS"/>
                <a:cs typeface="Comic Sans MS"/>
              </a:rPr>
              <a:t>bash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3558" y="2187385"/>
              <a:ext cx="5887211" cy="191477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3595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Committing</a:t>
            </a:r>
            <a:r>
              <a:rPr dirty="0" sz="2750" spc="7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Changes</a:t>
            </a:r>
            <a:r>
              <a:rPr dirty="0" sz="2750" spc="-9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to</a:t>
            </a:r>
            <a:r>
              <a:rPr dirty="0" sz="2750" spc="-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a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10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7387" y="1491398"/>
            <a:ext cx="2709545" cy="523240"/>
          </a:xfrm>
          <a:custGeom>
            <a:avLst/>
            <a:gdLst/>
            <a:ahLst/>
            <a:cxnLst/>
            <a:rect l="l" t="t" r="r" b="b"/>
            <a:pathLst>
              <a:path w="2709545" h="523239">
                <a:moveTo>
                  <a:pt x="2709422" y="0"/>
                </a:moveTo>
                <a:lnTo>
                  <a:pt x="0" y="0"/>
                </a:lnTo>
                <a:lnTo>
                  <a:pt x="0" y="523207"/>
                </a:lnTo>
                <a:lnTo>
                  <a:pt x="2709422" y="523207"/>
                </a:lnTo>
                <a:lnTo>
                  <a:pt x="2709422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7825" y="918270"/>
            <a:ext cx="4739640" cy="1050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4.</a:t>
            </a:r>
            <a:r>
              <a:rPr dirty="0" sz="1350" spc="15" b="1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Install</a:t>
            </a:r>
            <a:r>
              <a:rPr dirty="0" sz="1350" spc="-10">
                <a:latin typeface="Calibri"/>
                <a:cs typeface="Calibri"/>
              </a:rPr>
              <a:t> Apache2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</a:t>
            </a:r>
            <a:r>
              <a:rPr dirty="0" sz="1350" spc="-20">
                <a:latin typeface="Calibri"/>
                <a:cs typeface="Calibri"/>
              </a:rPr>
              <a:t> using</a:t>
            </a:r>
            <a:r>
              <a:rPr dirty="0" sz="1350" spc="12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following</a:t>
            </a:r>
            <a:r>
              <a:rPr dirty="0" sz="1350" spc="-11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commands: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alibri"/>
              <a:cs typeface="Calibri"/>
            </a:endParaRPr>
          </a:p>
          <a:p>
            <a:pPr marL="2774315">
              <a:lnSpc>
                <a:spcPct val="100000"/>
              </a:lnSpc>
            </a:pPr>
            <a:r>
              <a:rPr dirty="0" sz="1350" b="1">
                <a:solidFill>
                  <a:srgbClr val="1B577B"/>
                </a:solidFill>
                <a:latin typeface="Comic Sans MS"/>
                <a:cs typeface="Comic Sans MS"/>
              </a:rPr>
              <a:t>apt-get</a:t>
            </a:r>
            <a:r>
              <a:rPr dirty="0" sz="1350" spc="-7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update</a:t>
            </a:r>
            <a:endParaRPr sz="1350">
              <a:latin typeface="Comic Sans MS"/>
              <a:cs typeface="Comic Sans MS"/>
            </a:endParaRPr>
          </a:p>
          <a:p>
            <a:pPr marL="2774315">
              <a:lnSpc>
                <a:spcPct val="100000"/>
              </a:lnSpc>
              <a:spcBef>
                <a:spcPts val="35"/>
              </a:spcBef>
            </a:pPr>
            <a:r>
              <a:rPr dirty="0" sz="1350" b="1">
                <a:solidFill>
                  <a:srgbClr val="1B577B"/>
                </a:solidFill>
                <a:latin typeface="Comic Sans MS"/>
                <a:cs typeface="Comic Sans MS"/>
              </a:rPr>
              <a:t>apt-get</a:t>
            </a:r>
            <a:r>
              <a:rPr dirty="0" sz="1350" spc="-5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install</a:t>
            </a:r>
            <a:r>
              <a:rPr dirty="0" sz="1350" spc="6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apache2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0323" y="2312874"/>
              <a:ext cx="5483352" cy="19377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4950" y="4048125"/>
            <a:ext cx="6010275" cy="771525"/>
            <a:chOff x="1504950" y="4048125"/>
            <a:chExt cx="6010275" cy="771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4950" y="4048125"/>
              <a:ext cx="6010275" cy="7715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8571" y="4064437"/>
              <a:ext cx="5913120" cy="678815"/>
            </a:xfrm>
            <a:custGeom>
              <a:avLst/>
              <a:gdLst/>
              <a:ahLst/>
              <a:cxnLst/>
              <a:rect l="l" t="t" r="r" b="b"/>
              <a:pathLst>
                <a:path w="5913120" h="678814">
                  <a:moveTo>
                    <a:pt x="5800100" y="0"/>
                  </a:moveTo>
                  <a:lnTo>
                    <a:pt x="113025" y="0"/>
                  </a:lnTo>
                  <a:lnTo>
                    <a:pt x="69005" y="8881"/>
                  </a:lnTo>
                  <a:lnTo>
                    <a:pt x="33081" y="33105"/>
                  </a:lnTo>
                  <a:lnTo>
                    <a:pt x="8873" y="69038"/>
                  </a:lnTo>
                  <a:lnTo>
                    <a:pt x="0" y="113047"/>
                  </a:lnTo>
                  <a:lnTo>
                    <a:pt x="0" y="565272"/>
                  </a:lnTo>
                  <a:lnTo>
                    <a:pt x="8873" y="609283"/>
                  </a:lnTo>
                  <a:lnTo>
                    <a:pt x="33081" y="645220"/>
                  </a:lnTo>
                  <a:lnTo>
                    <a:pt x="69005" y="669448"/>
                  </a:lnTo>
                  <a:lnTo>
                    <a:pt x="113025" y="678332"/>
                  </a:lnTo>
                  <a:lnTo>
                    <a:pt x="5800100" y="678332"/>
                  </a:lnTo>
                  <a:lnTo>
                    <a:pt x="5844068" y="669448"/>
                  </a:lnTo>
                  <a:lnTo>
                    <a:pt x="5879995" y="645220"/>
                  </a:lnTo>
                  <a:lnTo>
                    <a:pt x="5904230" y="609283"/>
                  </a:lnTo>
                  <a:lnTo>
                    <a:pt x="5913119" y="565272"/>
                  </a:lnTo>
                  <a:lnTo>
                    <a:pt x="5913119" y="113047"/>
                  </a:lnTo>
                  <a:lnTo>
                    <a:pt x="5904230" y="69038"/>
                  </a:lnTo>
                  <a:lnTo>
                    <a:pt x="5879995" y="33105"/>
                  </a:lnTo>
                  <a:lnTo>
                    <a:pt x="5844068" y="8881"/>
                  </a:lnTo>
                  <a:lnTo>
                    <a:pt x="5800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28571" y="4064437"/>
              <a:ext cx="5913120" cy="678815"/>
            </a:xfrm>
            <a:custGeom>
              <a:avLst/>
              <a:gdLst/>
              <a:ahLst/>
              <a:cxnLst/>
              <a:rect l="l" t="t" r="r" b="b"/>
              <a:pathLst>
                <a:path w="5913120" h="678814">
                  <a:moveTo>
                    <a:pt x="0" y="113047"/>
                  </a:moveTo>
                  <a:lnTo>
                    <a:pt x="8873" y="69038"/>
                  </a:lnTo>
                  <a:lnTo>
                    <a:pt x="33081" y="33105"/>
                  </a:lnTo>
                  <a:lnTo>
                    <a:pt x="69005" y="8881"/>
                  </a:lnTo>
                  <a:lnTo>
                    <a:pt x="113025" y="0"/>
                  </a:lnTo>
                  <a:lnTo>
                    <a:pt x="5800100" y="0"/>
                  </a:lnTo>
                  <a:lnTo>
                    <a:pt x="5844068" y="8881"/>
                  </a:lnTo>
                  <a:lnTo>
                    <a:pt x="5879995" y="33105"/>
                  </a:lnTo>
                  <a:lnTo>
                    <a:pt x="5904230" y="69038"/>
                  </a:lnTo>
                  <a:lnTo>
                    <a:pt x="5913119" y="113047"/>
                  </a:lnTo>
                  <a:lnTo>
                    <a:pt x="5913119" y="565272"/>
                  </a:lnTo>
                  <a:lnTo>
                    <a:pt x="5904230" y="609283"/>
                  </a:lnTo>
                  <a:lnTo>
                    <a:pt x="5879995" y="645220"/>
                  </a:lnTo>
                  <a:lnTo>
                    <a:pt x="5844068" y="669448"/>
                  </a:lnTo>
                  <a:lnTo>
                    <a:pt x="5800100" y="678332"/>
                  </a:lnTo>
                  <a:lnTo>
                    <a:pt x="113025" y="678332"/>
                  </a:lnTo>
                  <a:lnTo>
                    <a:pt x="69005" y="669448"/>
                  </a:lnTo>
                  <a:lnTo>
                    <a:pt x="33081" y="645220"/>
                  </a:lnTo>
                  <a:lnTo>
                    <a:pt x="8873" y="609283"/>
                  </a:lnTo>
                  <a:lnTo>
                    <a:pt x="0" y="565272"/>
                  </a:lnTo>
                  <a:lnTo>
                    <a:pt x="0" y="113047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3595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Committing</a:t>
            </a:r>
            <a:r>
              <a:rPr dirty="0" sz="2750" spc="7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Changes</a:t>
            </a:r>
            <a:r>
              <a:rPr dirty="0" sz="2750" spc="-9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to</a:t>
            </a:r>
            <a:r>
              <a:rPr dirty="0" sz="2750" spc="-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a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10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3455" y="1494160"/>
            <a:ext cx="5483860" cy="523240"/>
          </a:xfrm>
          <a:custGeom>
            <a:avLst/>
            <a:gdLst/>
            <a:ahLst/>
            <a:cxnLst/>
            <a:rect l="l" t="t" r="r" b="b"/>
            <a:pathLst>
              <a:path w="5483859" h="523239">
                <a:moveTo>
                  <a:pt x="5483351" y="0"/>
                </a:moveTo>
                <a:lnTo>
                  <a:pt x="0" y="0"/>
                </a:lnTo>
                <a:lnTo>
                  <a:pt x="0" y="523219"/>
                </a:lnTo>
                <a:lnTo>
                  <a:pt x="5483351" y="523219"/>
                </a:lnTo>
                <a:lnTo>
                  <a:pt x="5483351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7825" y="918270"/>
            <a:ext cx="8396605" cy="947419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 spc="-10" b="1">
                <a:latin typeface="Calibri"/>
                <a:cs typeface="Calibri"/>
              </a:rPr>
              <a:t>5.</a:t>
            </a:r>
            <a:r>
              <a:rPr dirty="0" sz="1350" spc="15" b="1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Exit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save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it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using</a:t>
            </a:r>
            <a:r>
              <a:rPr dirty="0" sz="1350" spc="12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command.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saved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will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converted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into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an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image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with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8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name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specified.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 algn="ctr" marR="165100">
              <a:lnSpc>
                <a:spcPct val="100000"/>
              </a:lnSpc>
              <a:spcBef>
                <a:spcPts val="805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3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commit</a:t>
            </a:r>
            <a:r>
              <a:rPr dirty="0" sz="1350" spc="6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15" b="1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r>
              <a:rPr dirty="0" sz="1350" spc="10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&lt;username&gt;/&lt;container-name&gt;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3000" y="2179320"/>
            <a:ext cx="5684276" cy="149593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752347" y="4180839"/>
            <a:ext cx="5260340" cy="4324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username</a:t>
            </a:r>
            <a:r>
              <a:rPr dirty="0" sz="1350" spc="-15" b="1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has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match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with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username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you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created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DockerHub.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</a:pPr>
            <a:r>
              <a:rPr dirty="0" sz="1350" spc="15">
                <a:latin typeface="Calibri"/>
                <a:cs typeface="Calibri"/>
              </a:rPr>
              <a:t>T</a:t>
            </a:r>
            <a:r>
              <a:rPr dirty="0" sz="1350" spc="-35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 spc="30" b="1">
                <a:latin typeface="Calibri"/>
                <a:cs typeface="Calibri"/>
              </a:rPr>
              <a:t>c</a:t>
            </a:r>
            <a:r>
              <a:rPr dirty="0" sz="1350" spc="20" b="1">
                <a:latin typeface="Calibri"/>
                <a:cs typeface="Calibri"/>
              </a:rPr>
              <a:t>on</a:t>
            </a:r>
            <a:r>
              <a:rPr dirty="0" sz="1350" spc="-20" b="1">
                <a:latin typeface="Calibri"/>
                <a:cs typeface="Calibri"/>
              </a:rPr>
              <a:t>t</a:t>
            </a:r>
            <a:r>
              <a:rPr dirty="0" sz="1350" spc="5" b="1">
                <a:latin typeface="Calibri"/>
                <a:cs typeface="Calibri"/>
              </a:rPr>
              <a:t>a</a:t>
            </a:r>
            <a:r>
              <a:rPr dirty="0" sz="1350" spc="-35" b="1">
                <a:latin typeface="Calibri"/>
                <a:cs typeface="Calibri"/>
              </a:rPr>
              <a:t>i</a:t>
            </a:r>
            <a:r>
              <a:rPr dirty="0" sz="1350" spc="20" b="1">
                <a:latin typeface="Calibri"/>
                <a:cs typeface="Calibri"/>
              </a:rPr>
              <a:t>n</a:t>
            </a:r>
            <a:r>
              <a:rPr dirty="0" sz="1350" spc="-5" b="1">
                <a:latin typeface="Calibri"/>
                <a:cs typeface="Calibri"/>
              </a:rPr>
              <a:t>e</a:t>
            </a:r>
            <a:r>
              <a:rPr dirty="0" sz="1350" spc="-40" b="1">
                <a:latin typeface="Calibri"/>
                <a:cs typeface="Calibri"/>
              </a:rPr>
              <a:t>r</a:t>
            </a:r>
            <a:r>
              <a:rPr dirty="0" sz="1350" spc="35" b="1">
                <a:latin typeface="Calibri"/>
                <a:cs typeface="Calibri"/>
              </a:rPr>
              <a:t>-</a:t>
            </a:r>
            <a:r>
              <a:rPr dirty="0" sz="1350" spc="20" b="1">
                <a:latin typeface="Calibri"/>
                <a:cs typeface="Calibri"/>
              </a:rPr>
              <a:t>n</a:t>
            </a:r>
            <a:r>
              <a:rPr dirty="0" sz="1350" spc="5" b="1">
                <a:latin typeface="Calibri"/>
                <a:cs typeface="Calibri"/>
              </a:rPr>
              <a:t>a</a:t>
            </a:r>
            <a:r>
              <a:rPr dirty="0" sz="1350" spc="25" b="1">
                <a:latin typeface="Calibri"/>
                <a:cs typeface="Calibri"/>
              </a:rPr>
              <a:t>m</a:t>
            </a:r>
            <a:r>
              <a:rPr dirty="0" sz="1350" b="1">
                <a:latin typeface="Calibri"/>
                <a:cs typeface="Calibri"/>
              </a:rPr>
              <a:t>e</a:t>
            </a:r>
            <a:r>
              <a:rPr dirty="0" sz="1350" spc="-12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ca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-15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b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 spc="-15">
                <a:latin typeface="Calibri"/>
                <a:cs typeface="Calibri"/>
              </a:rPr>
              <a:t>y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ng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36" y="3024185"/>
            <a:ext cx="575500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5184140" algn="l"/>
              </a:tabLst>
            </a:pPr>
            <a:r>
              <a:rPr dirty="0" spc="-10"/>
              <a:t>P</a:t>
            </a:r>
            <a:r>
              <a:rPr dirty="0" spc="-100"/>
              <a:t>u</a:t>
            </a:r>
            <a:r>
              <a:rPr dirty="0" spc="40"/>
              <a:t>s</a:t>
            </a:r>
            <a:r>
              <a:rPr dirty="0" spc="-100"/>
              <a:t>h</a:t>
            </a:r>
            <a:r>
              <a:rPr dirty="0" spc="15"/>
              <a:t>i</a:t>
            </a:r>
            <a:r>
              <a:rPr dirty="0" spc="-100"/>
              <a:t>n</a:t>
            </a:r>
            <a:r>
              <a:rPr dirty="0" spc="15"/>
              <a:t>g</a:t>
            </a:r>
            <a:r>
              <a:rPr dirty="0" spc="465">
                <a:latin typeface="Times New Roman"/>
                <a:cs typeface="Times New Roman"/>
              </a:rPr>
              <a:t> </a:t>
            </a:r>
            <a:r>
              <a:rPr dirty="0" spc="15"/>
              <a:t>t</a:t>
            </a:r>
            <a:r>
              <a:rPr dirty="0" spc="-100"/>
              <a:t>h</a:t>
            </a:r>
            <a:r>
              <a:rPr dirty="0" spc="15"/>
              <a:t>e</a:t>
            </a:r>
            <a:r>
              <a:rPr dirty="0" spc="245">
                <a:latin typeface="Times New Roman"/>
                <a:cs typeface="Times New Roman"/>
              </a:rPr>
              <a:t> </a:t>
            </a:r>
            <a:r>
              <a:rPr dirty="0" spc="-5"/>
              <a:t>C</a:t>
            </a:r>
            <a:r>
              <a:rPr dirty="0" spc="-25"/>
              <a:t>o</a:t>
            </a:r>
            <a:r>
              <a:rPr dirty="0" spc="-100"/>
              <a:t>n</a:t>
            </a:r>
            <a:r>
              <a:rPr dirty="0" spc="15"/>
              <a:t>t</a:t>
            </a:r>
            <a:r>
              <a:rPr dirty="0" spc="-25"/>
              <a:t>a</a:t>
            </a:r>
            <a:r>
              <a:rPr dirty="0" spc="15"/>
              <a:t>i</a:t>
            </a:r>
            <a:r>
              <a:rPr dirty="0" spc="-25"/>
              <a:t>ne</a:t>
            </a:r>
            <a:r>
              <a:rPr dirty="0" spc="10"/>
              <a:t>r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25"/>
              <a:t>o</a:t>
            </a:r>
            <a:r>
              <a:rPr dirty="0" spc="10"/>
              <a:t>n </a:t>
            </a: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-5"/>
              <a:t>DockerHub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44195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Pushing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the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r>
              <a:rPr dirty="0" sz="2750" spc="3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on</a:t>
            </a:r>
            <a:r>
              <a:rPr dirty="0" sz="2750" spc="-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DockerHub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24127" y="1278404"/>
            <a:ext cx="1922145" cy="523240"/>
          </a:xfrm>
          <a:custGeom>
            <a:avLst/>
            <a:gdLst/>
            <a:ahLst/>
            <a:cxnLst/>
            <a:rect l="l" t="t" r="r" b="b"/>
            <a:pathLst>
              <a:path w="1922145" h="523239">
                <a:moveTo>
                  <a:pt x="1921895" y="0"/>
                </a:moveTo>
                <a:lnTo>
                  <a:pt x="0" y="0"/>
                </a:lnTo>
                <a:lnTo>
                  <a:pt x="0" y="523207"/>
                </a:lnTo>
                <a:lnTo>
                  <a:pt x="1921895" y="523207"/>
                </a:lnTo>
                <a:lnTo>
                  <a:pt x="192189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7825" y="918270"/>
            <a:ext cx="5013325" cy="73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1.</a:t>
            </a:r>
            <a:r>
              <a:rPr dirty="0" sz="1350" spc="10" b="1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first</a:t>
            </a:r>
            <a:r>
              <a:rPr dirty="0" sz="1350" spc="-5">
                <a:latin typeface="Calibri"/>
                <a:cs typeface="Calibri"/>
              </a:rPr>
              <a:t> step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login.</a:t>
            </a:r>
            <a:r>
              <a:rPr dirty="0" sz="1350" spc="10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It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can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done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using</a:t>
            </a:r>
            <a:r>
              <a:rPr dirty="0" sz="1350" spc="114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following</a:t>
            </a:r>
            <a:r>
              <a:rPr dirty="0" sz="1350" spc="-1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alibri"/>
              <a:cs typeface="Calibri"/>
            </a:endParaRPr>
          </a:p>
          <a:p>
            <a:pPr algn="r" marR="394335">
              <a:lnSpc>
                <a:spcPct val="100000"/>
              </a:lnSpc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7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login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8509" y="1887028"/>
              <a:ext cx="5077571" cy="28483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44195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Pushing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the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r>
              <a:rPr dirty="0" sz="2750" spc="3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on</a:t>
            </a:r>
            <a:r>
              <a:rPr dirty="0" sz="2750" spc="-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DockerHub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0950" y="1275466"/>
            <a:ext cx="3693795" cy="523240"/>
          </a:xfrm>
          <a:custGeom>
            <a:avLst/>
            <a:gdLst/>
            <a:ahLst/>
            <a:cxnLst/>
            <a:rect l="l" t="t" r="r" b="b"/>
            <a:pathLst>
              <a:path w="3693795" h="523239">
                <a:moveTo>
                  <a:pt x="3693535" y="0"/>
                </a:moveTo>
                <a:lnTo>
                  <a:pt x="0" y="0"/>
                </a:lnTo>
                <a:lnTo>
                  <a:pt x="0" y="523219"/>
                </a:lnTo>
                <a:lnTo>
                  <a:pt x="3693535" y="523219"/>
                </a:lnTo>
                <a:lnTo>
                  <a:pt x="3693535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7825" y="918270"/>
            <a:ext cx="5713095" cy="728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2.</a:t>
            </a:r>
            <a:r>
              <a:rPr dirty="0" sz="1350" spc="10" b="1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For</a:t>
            </a:r>
            <a:r>
              <a:rPr dirty="0" sz="1350" spc="-25">
                <a:latin typeface="Calibri"/>
                <a:cs typeface="Calibri"/>
              </a:rPr>
              <a:t> pushing</a:t>
            </a:r>
            <a:r>
              <a:rPr dirty="0" sz="1350" spc="18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your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DockerHub,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use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following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Calibri"/>
              <a:cs typeface="Calibri"/>
            </a:endParaRPr>
          </a:p>
          <a:p>
            <a:pPr marL="2372995">
              <a:lnSpc>
                <a:spcPct val="100000"/>
              </a:lnSpc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4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b="1">
                <a:solidFill>
                  <a:srgbClr val="1B577B"/>
                </a:solidFill>
                <a:latin typeface="Comic Sans MS"/>
                <a:cs typeface="Comic Sans MS"/>
              </a:rPr>
              <a:t>push</a:t>
            </a:r>
            <a:r>
              <a:rPr dirty="0" sz="1350" spc="-2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&lt;username&gt;/&lt;container-id&gt;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416" y="1986902"/>
              <a:ext cx="7659105" cy="24864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6225" y="2257425"/>
            <a:ext cx="3000375" cy="2095500"/>
            <a:chOff x="276225" y="2257425"/>
            <a:chExt cx="3000375" cy="2095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225" y="2257425"/>
              <a:ext cx="3000375" cy="2095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8692" y="2279904"/>
              <a:ext cx="2901950" cy="2000250"/>
            </a:xfrm>
            <a:custGeom>
              <a:avLst/>
              <a:gdLst/>
              <a:ahLst/>
              <a:cxnLst/>
              <a:rect l="l" t="t" r="r" b="b"/>
              <a:pathLst>
                <a:path w="2901950" h="2000250">
                  <a:moveTo>
                    <a:pt x="2568332" y="0"/>
                  </a:moveTo>
                  <a:lnTo>
                    <a:pt x="333316" y="0"/>
                  </a:lnTo>
                  <a:lnTo>
                    <a:pt x="284059" y="3613"/>
                  </a:lnTo>
                  <a:lnTo>
                    <a:pt x="237046" y="14111"/>
                  </a:lnTo>
                  <a:lnTo>
                    <a:pt x="192794" y="30976"/>
                  </a:lnTo>
                  <a:lnTo>
                    <a:pt x="151817" y="53693"/>
                  </a:lnTo>
                  <a:lnTo>
                    <a:pt x="114632" y="81746"/>
                  </a:lnTo>
                  <a:lnTo>
                    <a:pt x="81753" y="114620"/>
                  </a:lnTo>
                  <a:lnTo>
                    <a:pt x="53696" y="151799"/>
                  </a:lnTo>
                  <a:lnTo>
                    <a:pt x="30977" y="192766"/>
                  </a:lnTo>
                  <a:lnTo>
                    <a:pt x="14111" y="237006"/>
                  </a:lnTo>
                  <a:lnTo>
                    <a:pt x="3613" y="284004"/>
                  </a:lnTo>
                  <a:lnTo>
                    <a:pt x="0" y="333243"/>
                  </a:lnTo>
                  <a:lnTo>
                    <a:pt x="0" y="1666518"/>
                  </a:lnTo>
                  <a:lnTo>
                    <a:pt x="3613" y="1715772"/>
                  </a:lnTo>
                  <a:lnTo>
                    <a:pt x="14111" y="1762782"/>
                  </a:lnTo>
                  <a:lnTo>
                    <a:pt x="30977" y="1807033"/>
                  </a:lnTo>
                  <a:lnTo>
                    <a:pt x="53696" y="1848009"/>
                  </a:lnTo>
                  <a:lnTo>
                    <a:pt x="81753" y="1885195"/>
                  </a:lnTo>
                  <a:lnTo>
                    <a:pt x="114632" y="1918074"/>
                  </a:lnTo>
                  <a:lnTo>
                    <a:pt x="151817" y="1946132"/>
                  </a:lnTo>
                  <a:lnTo>
                    <a:pt x="192794" y="1968852"/>
                  </a:lnTo>
                  <a:lnTo>
                    <a:pt x="237046" y="1985719"/>
                  </a:lnTo>
                  <a:lnTo>
                    <a:pt x="284059" y="1996218"/>
                  </a:lnTo>
                  <a:lnTo>
                    <a:pt x="333316" y="1999832"/>
                  </a:lnTo>
                  <a:lnTo>
                    <a:pt x="2568332" y="1999832"/>
                  </a:lnTo>
                  <a:lnTo>
                    <a:pt x="2617602" y="1996218"/>
                  </a:lnTo>
                  <a:lnTo>
                    <a:pt x="2664625" y="1985719"/>
                  </a:lnTo>
                  <a:lnTo>
                    <a:pt x="2708886" y="1968852"/>
                  </a:lnTo>
                  <a:lnTo>
                    <a:pt x="2749870" y="1946132"/>
                  </a:lnTo>
                  <a:lnTo>
                    <a:pt x="2787062" y="1918074"/>
                  </a:lnTo>
                  <a:lnTo>
                    <a:pt x="2819945" y="1885195"/>
                  </a:lnTo>
                  <a:lnTo>
                    <a:pt x="2848005" y="1848009"/>
                  </a:lnTo>
                  <a:lnTo>
                    <a:pt x="2870727" y="1807033"/>
                  </a:lnTo>
                  <a:lnTo>
                    <a:pt x="2887595" y="1762782"/>
                  </a:lnTo>
                  <a:lnTo>
                    <a:pt x="2898093" y="1715772"/>
                  </a:lnTo>
                  <a:lnTo>
                    <a:pt x="2901707" y="1666518"/>
                  </a:lnTo>
                  <a:lnTo>
                    <a:pt x="2901707" y="333243"/>
                  </a:lnTo>
                  <a:lnTo>
                    <a:pt x="2898093" y="284004"/>
                  </a:lnTo>
                  <a:lnTo>
                    <a:pt x="2887595" y="237006"/>
                  </a:lnTo>
                  <a:lnTo>
                    <a:pt x="2870727" y="192766"/>
                  </a:lnTo>
                  <a:lnTo>
                    <a:pt x="2848005" y="151799"/>
                  </a:lnTo>
                  <a:lnTo>
                    <a:pt x="2819945" y="114620"/>
                  </a:lnTo>
                  <a:lnTo>
                    <a:pt x="2787062" y="81746"/>
                  </a:lnTo>
                  <a:lnTo>
                    <a:pt x="2749870" y="53693"/>
                  </a:lnTo>
                  <a:lnTo>
                    <a:pt x="2708886" y="30976"/>
                  </a:lnTo>
                  <a:lnTo>
                    <a:pt x="2664625" y="14111"/>
                  </a:lnTo>
                  <a:lnTo>
                    <a:pt x="2617602" y="3613"/>
                  </a:lnTo>
                  <a:lnTo>
                    <a:pt x="25683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8692" y="2279904"/>
              <a:ext cx="2901950" cy="2000250"/>
            </a:xfrm>
            <a:custGeom>
              <a:avLst/>
              <a:gdLst/>
              <a:ahLst/>
              <a:cxnLst/>
              <a:rect l="l" t="t" r="r" b="b"/>
              <a:pathLst>
                <a:path w="2901950" h="2000250">
                  <a:moveTo>
                    <a:pt x="0" y="333243"/>
                  </a:moveTo>
                  <a:lnTo>
                    <a:pt x="3613" y="284004"/>
                  </a:lnTo>
                  <a:lnTo>
                    <a:pt x="14111" y="237006"/>
                  </a:lnTo>
                  <a:lnTo>
                    <a:pt x="30977" y="192766"/>
                  </a:lnTo>
                  <a:lnTo>
                    <a:pt x="53696" y="151799"/>
                  </a:lnTo>
                  <a:lnTo>
                    <a:pt x="81753" y="114620"/>
                  </a:lnTo>
                  <a:lnTo>
                    <a:pt x="114632" y="81746"/>
                  </a:lnTo>
                  <a:lnTo>
                    <a:pt x="151817" y="53693"/>
                  </a:lnTo>
                  <a:lnTo>
                    <a:pt x="192794" y="30976"/>
                  </a:lnTo>
                  <a:lnTo>
                    <a:pt x="237046" y="14111"/>
                  </a:lnTo>
                  <a:lnTo>
                    <a:pt x="284059" y="3613"/>
                  </a:lnTo>
                  <a:lnTo>
                    <a:pt x="333316" y="0"/>
                  </a:lnTo>
                  <a:lnTo>
                    <a:pt x="2568332" y="0"/>
                  </a:lnTo>
                  <a:lnTo>
                    <a:pt x="2617602" y="3613"/>
                  </a:lnTo>
                  <a:lnTo>
                    <a:pt x="2664625" y="14111"/>
                  </a:lnTo>
                  <a:lnTo>
                    <a:pt x="2708886" y="30976"/>
                  </a:lnTo>
                  <a:lnTo>
                    <a:pt x="2749870" y="53693"/>
                  </a:lnTo>
                  <a:lnTo>
                    <a:pt x="2787062" y="81746"/>
                  </a:lnTo>
                  <a:lnTo>
                    <a:pt x="2819945" y="114620"/>
                  </a:lnTo>
                  <a:lnTo>
                    <a:pt x="2848005" y="151799"/>
                  </a:lnTo>
                  <a:lnTo>
                    <a:pt x="2870727" y="192766"/>
                  </a:lnTo>
                  <a:lnTo>
                    <a:pt x="2887595" y="237006"/>
                  </a:lnTo>
                  <a:lnTo>
                    <a:pt x="2898093" y="284004"/>
                  </a:lnTo>
                  <a:lnTo>
                    <a:pt x="2901707" y="333243"/>
                  </a:lnTo>
                  <a:lnTo>
                    <a:pt x="2901707" y="1666518"/>
                  </a:lnTo>
                  <a:lnTo>
                    <a:pt x="2898093" y="1715772"/>
                  </a:lnTo>
                  <a:lnTo>
                    <a:pt x="2887595" y="1762782"/>
                  </a:lnTo>
                  <a:lnTo>
                    <a:pt x="2870727" y="1807033"/>
                  </a:lnTo>
                  <a:lnTo>
                    <a:pt x="2848005" y="1848009"/>
                  </a:lnTo>
                  <a:lnTo>
                    <a:pt x="2819945" y="1885195"/>
                  </a:lnTo>
                  <a:lnTo>
                    <a:pt x="2787062" y="1918074"/>
                  </a:lnTo>
                  <a:lnTo>
                    <a:pt x="2749870" y="1946132"/>
                  </a:lnTo>
                  <a:lnTo>
                    <a:pt x="2708886" y="1968852"/>
                  </a:lnTo>
                  <a:lnTo>
                    <a:pt x="2664625" y="1985719"/>
                  </a:lnTo>
                  <a:lnTo>
                    <a:pt x="2617602" y="1996218"/>
                  </a:lnTo>
                  <a:lnTo>
                    <a:pt x="2568332" y="1999832"/>
                  </a:lnTo>
                  <a:lnTo>
                    <a:pt x="333316" y="1999832"/>
                  </a:lnTo>
                  <a:lnTo>
                    <a:pt x="284059" y="1996218"/>
                  </a:lnTo>
                  <a:lnTo>
                    <a:pt x="237046" y="1985719"/>
                  </a:lnTo>
                  <a:lnTo>
                    <a:pt x="192794" y="1968852"/>
                  </a:lnTo>
                  <a:lnTo>
                    <a:pt x="151817" y="1946132"/>
                  </a:lnTo>
                  <a:lnTo>
                    <a:pt x="114632" y="1918074"/>
                  </a:lnTo>
                  <a:lnTo>
                    <a:pt x="81753" y="1885195"/>
                  </a:lnTo>
                  <a:lnTo>
                    <a:pt x="53696" y="1848009"/>
                  </a:lnTo>
                  <a:lnTo>
                    <a:pt x="30977" y="1807033"/>
                  </a:lnTo>
                  <a:lnTo>
                    <a:pt x="14111" y="1762782"/>
                  </a:lnTo>
                  <a:lnTo>
                    <a:pt x="3613" y="1715772"/>
                  </a:lnTo>
                  <a:lnTo>
                    <a:pt x="0" y="1666518"/>
                  </a:lnTo>
                  <a:lnTo>
                    <a:pt x="0" y="333243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44195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Pushing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the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r>
              <a:rPr dirty="0" sz="2750" spc="3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on</a:t>
            </a:r>
            <a:r>
              <a:rPr dirty="0" sz="2750" spc="-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DockerHub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825" y="918270"/>
            <a:ext cx="286893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5" b="1">
                <a:latin typeface="Calibri"/>
                <a:cs typeface="Calibri"/>
              </a:rPr>
              <a:t>3</a:t>
            </a:r>
            <a:r>
              <a:rPr dirty="0" sz="1350" b="1">
                <a:latin typeface="Calibri"/>
                <a:cs typeface="Calibri"/>
              </a:rPr>
              <a:t>.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 spc="-60">
                <a:latin typeface="Calibri"/>
                <a:cs typeface="Calibri"/>
              </a:rPr>
              <a:t>Y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u</a:t>
            </a:r>
            <a:r>
              <a:rPr dirty="0" sz="1350" spc="-15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ca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v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35">
                <a:latin typeface="Calibri"/>
                <a:cs typeface="Calibri"/>
              </a:rPr>
              <a:t>f</a:t>
            </a:r>
            <a:r>
              <a:rPr dirty="0" sz="1350">
                <a:latin typeface="Calibri"/>
                <a:cs typeface="Calibri"/>
              </a:rPr>
              <a:t>y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pu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h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Calibri"/>
                <a:cs typeface="Calibri"/>
              </a:rPr>
              <a:t>D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90">
                <a:latin typeface="Calibri"/>
                <a:cs typeface="Calibri"/>
              </a:rPr>
              <a:t>k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rH</a:t>
            </a:r>
            <a:r>
              <a:rPr dirty="0" sz="1350" spc="-40">
                <a:latin typeface="Calibri"/>
                <a:cs typeface="Calibri"/>
              </a:rPr>
              <a:t>ub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33775" y="1285875"/>
            <a:ext cx="4991100" cy="3429000"/>
            <a:chOff x="3533775" y="1285875"/>
            <a:chExt cx="4991100" cy="34290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3775" y="1285875"/>
              <a:ext cx="4991084" cy="3429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3300" y="1296134"/>
              <a:ext cx="4910328" cy="335151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77825" y="2600005"/>
            <a:ext cx="2656840" cy="1052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dirty="0" sz="1350" spc="25">
                <a:latin typeface="Calibri"/>
                <a:cs typeface="Calibri"/>
              </a:rPr>
              <a:t>N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w</a:t>
            </a:r>
            <a:r>
              <a:rPr dirty="0" sz="1350" spc="-11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 spc="-15">
                <a:latin typeface="Calibri"/>
                <a:cs typeface="Calibri"/>
              </a:rPr>
              <a:t>y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e,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o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ts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8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d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d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container,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can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simply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pass</a:t>
            </a:r>
            <a:r>
              <a:rPr dirty="0" sz="1350" spc="5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35">
                <a:latin typeface="Calibri"/>
                <a:cs typeface="Calibri"/>
              </a:rPr>
              <a:t>fo</a:t>
            </a:r>
            <a:r>
              <a:rPr dirty="0" sz="1350" spc="-15">
                <a:latin typeface="Calibri"/>
                <a:cs typeface="Calibri"/>
              </a:rPr>
              <a:t>ll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g</a:t>
            </a:r>
            <a:r>
              <a:rPr dirty="0" sz="1350" spc="-15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0">
                <a:latin typeface="Calibri"/>
                <a:cs typeface="Calibri"/>
              </a:rPr>
              <a:t>mm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nd</a:t>
            </a:r>
            <a:r>
              <a:rPr dirty="0" sz="1350">
                <a:latin typeface="Calibri"/>
                <a:cs typeface="Calibri"/>
              </a:rPr>
              <a:t>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5"/>
              </a:spcBef>
            </a:pPr>
            <a:r>
              <a:rPr dirty="0" sz="1350" spc="10" b="1">
                <a:latin typeface="Calibri"/>
                <a:cs typeface="Calibri"/>
              </a:rPr>
              <a:t>docker</a:t>
            </a:r>
            <a:r>
              <a:rPr dirty="0" sz="1350" spc="-114" b="1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pull</a:t>
            </a:r>
            <a:r>
              <a:rPr dirty="0" sz="1350" spc="-40" b="1">
                <a:latin typeface="Calibri"/>
                <a:cs typeface="Calibri"/>
              </a:rPr>
              <a:t> </a:t>
            </a:r>
            <a:r>
              <a:rPr dirty="0" sz="1350" spc="-5" b="1">
                <a:latin typeface="Calibri"/>
                <a:cs typeface="Calibri"/>
              </a:rPr>
              <a:t>intellipaat/apache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36" y="3309935"/>
            <a:ext cx="608012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Private</a:t>
            </a:r>
            <a:r>
              <a:rPr dirty="0" spc="125"/>
              <a:t> </a:t>
            </a:r>
            <a:r>
              <a:rPr dirty="0" spc="10"/>
              <a:t>Registry</a:t>
            </a:r>
            <a:r>
              <a:rPr dirty="0" spc="50"/>
              <a:t> </a:t>
            </a:r>
            <a:r>
              <a:rPr dirty="0"/>
              <a:t>for</a:t>
            </a:r>
            <a:r>
              <a:rPr dirty="0" spc="35"/>
              <a:t> </a:t>
            </a:r>
            <a:r>
              <a:rPr dirty="0" spc="5"/>
              <a:t>Docker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075" y="1628775"/>
            <a:ext cx="4448810" cy="2476500"/>
            <a:chOff x="600075" y="1628775"/>
            <a:chExt cx="4448810" cy="2476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075" y="1628775"/>
              <a:ext cx="4448190" cy="2476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21493" y="1648846"/>
              <a:ext cx="4352290" cy="2383155"/>
            </a:xfrm>
            <a:custGeom>
              <a:avLst/>
              <a:gdLst/>
              <a:ahLst/>
              <a:cxnLst/>
              <a:rect l="l" t="t" r="r" b="b"/>
              <a:pathLst>
                <a:path w="4352290" h="2383154">
                  <a:moveTo>
                    <a:pt x="3955078" y="0"/>
                  </a:moveTo>
                  <a:lnTo>
                    <a:pt x="397111" y="0"/>
                  </a:lnTo>
                  <a:lnTo>
                    <a:pt x="350800" y="2671"/>
                  </a:lnTo>
                  <a:lnTo>
                    <a:pt x="306058" y="10487"/>
                  </a:lnTo>
                  <a:lnTo>
                    <a:pt x="263183" y="23150"/>
                  </a:lnTo>
                  <a:lnTo>
                    <a:pt x="222473" y="40362"/>
                  </a:lnTo>
                  <a:lnTo>
                    <a:pt x="184226" y="61825"/>
                  </a:lnTo>
                  <a:lnTo>
                    <a:pt x="148739" y="87240"/>
                  </a:lnTo>
                  <a:lnTo>
                    <a:pt x="116312" y="116311"/>
                  </a:lnTo>
                  <a:lnTo>
                    <a:pt x="87241" y="148739"/>
                  </a:lnTo>
                  <a:lnTo>
                    <a:pt x="61826" y="184226"/>
                  </a:lnTo>
                  <a:lnTo>
                    <a:pt x="40363" y="222475"/>
                  </a:lnTo>
                  <a:lnTo>
                    <a:pt x="23151" y="263186"/>
                  </a:lnTo>
                  <a:lnTo>
                    <a:pt x="10488" y="306064"/>
                  </a:lnTo>
                  <a:lnTo>
                    <a:pt x="2671" y="350809"/>
                  </a:lnTo>
                  <a:lnTo>
                    <a:pt x="0" y="397123"/>
                  </a:lnTo>
                  <a:lnTo>
                    <a:pt x="0" y="1985512"/>
                  </a:lnTo>
                  <a:lnTo>
                    <a:pt x="2671" y="2031825"/>
                  </a:lnTo>
                  <a:lnTo>
                    <a:pt x="10488" y="2076566"/>
                  </a:lnTo>
                  <a:lnTo>
                    <a:pt x="23151" y="2119440"/>
                  </a:lnTo>
                  <a:lnTo>
                    <a:pt x="40363" y="2160147"/>
                  </a:lnTo>
                  <a:lnTo>
                    <a:pt x="61826" y="2198390"/>
                  </a:lnTo>
                  <a:lnTo>
                    <a:pt x="87241" y="2233873"/>
                  </a:lnTo>
                  <a:lnTo>
                    <a:pt x="116312" y="2266295"/>
                  </a:lnTo>
                  <a:lnTo>
                    <a:pt x="148739" y="2295361"/>
                  </a:lnTo>
                  <a:lnTo>
                    <a:pt x="184226" y="2320772"/>
                  </a:lnTo>
                  <a:lnTo>
                    <a:pt x="222473" y="2342231"/>
                  </a:lnTo>
                  <a:lnTo>
                    <a:pt x="263183" y="2359439"/>
                  </a:lnTo>
                  <a:lnTo>
                    <a:pt x="306058" y="2372099"/>
                  </a:lnTo>
                  <a:lnTo>
                    <a:pt x="350800" y="2379913"/>
                  </a:lnTo>
                  <a:lnTo>
                    <a:pt x="397111" y="2382584"/>
                  </a:lnTo>
                  <a:lnTo>
                    <a:pt x="3955078" y="2382584"/>
                  </a:lnTo>
                  <a:lnTo>
                    <a:pt x="4001393" y="2379913"/>
                  </a:lnTo>
                  <a:lnTo>
                    <a:pt x="4046138" y="2372099"/>
                  </a:lnTo>
                  <a:lnTo>
                    <a:pt x="4089015" y="2359439"/>
                  </a:lnTo>
                  <a:lnTo>
                    <a:pt x="4129727" y="2342231"/>
                  </a:lnTo>
                  <a:lnTo>
                    <a:pt x="4167975" y="2320772"/>
                  </a:lnTo>
                  <a:lnTo>
                    <a:pt x="4203462" y="2295361"/>
                  </a:lnTo>
                  <a:lnTo>
                    <a:pt x="4235890" y="2266295"/>
                  </a:lnTo>
                  <a:lnTo>
                    <a:pt x="4264961" y="2233873"/>
                  </a:lnTo>
                  <a:lnTo>
                    <a:pt x="4290377" y="2198390"/>
                  </a:lnTo>
                  <a:lnTo>
                    <a:pt x="4311839" y="2160147"/>
                  </a:lnTo>
                  <a:lnTo>
                    <a:pt x="4329051" y="2119440"/>
                  </a:lnTo>
                  <a:lnTo>
                    <a:pt x="4341714" y="2076566"/>
                  </a:lnTo>
                  <a:lnTo>
                    <a:pt x="4349530" y="2031825"/>
                  </a:lnTo>
                  <a:lnTo>
                    <a:pt x="4352202" y="1985512"/>
                  </a:lnTo>
                  <a:lnTo>
                    <a:pt x="4352202" y="397123"/>
                  </a:lnTo>
                  <a:lnTo>
                    <a:pt x="4349530" y="350809"/>
                  </a:lnTo>
                  <a:lnTo>
                    <a:pt x="4341714" y="306064"/>
                  </a:lnTo>
                  <a:lnTo>
                    <a:pt x="4329051" y="263186"/>
                  </a:lnTo>
                  <a:lnTo>
                    <a:pt x="4311839" y="222475"/>
                  </a:lnTo>
                  <a:lnTo>
                    <a:pt x="4290377" y="184226"/>
                  </a:lnTo>
                  <a:lnTo>
                    <a:pt x="4264961" y="148739"/>
                  </a:lnTo>
                  <a:lnTo>
                    <a:pt x="4235890" y="116311"/>
                  </a:lnTo>
                  <a:lnTo>
                    <a:pt x="4203462" y="87240"/>
                  </a:lnTo>
                  <a:lnTo>
                    <a:pt x="4167975" y="61825"/>
                  </a:lnTo>
                  <a:lnTo>
                    <a:pt x="4129727" y="40362"/>
                  </a:lnTo>
                  <a:lnTo>
                    <a:pt x="4089015" y="23150"/>
                  </a:lnTo>
                  <a:lnTo>
                    <a:pt x="4046138" y="10487"/>
                  </a:lnTo>
                  <a:lnTo>
                    <a:pt x="4001393" y="2671"/>
                  </a:lnTo>
                  <a:lnTo>
                    <a:pt x="39550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1493" y="1648846"/>
              <a:ext cx="4352290" cy="2383155"/>
            </a:xfrm>
            <a:custGeom>
              <a:avLst/>
              <a:gdLst/>
              <a:ahLst/>
              <a:cxnLst/>
              <a:rect l="l" t="t" r="r" b="b"/>
              <a:pathLst>
                <a:path w="4352290" h="2383154">
                  <a:moveTo>
                    <a:pt x="0" y="397123"/>
                  </a:moveTo>
                  <a:lnTo>
                    <a:pt x="2671" y="350809"/>
                  </a:lnTo>
                  <a:lnTo>
                    <a:pt x="10488" y="306064"/>
                  </a:lnTo>
                  <a:lnTo>
                    <a:pt x="23151" y="263186"/>
                  </a:lnTo>
                  <a:lnTo>
                    <a:pt x="40363" y="222475"/>
                  </a:lnTo>
                  <a:lnTo>
                    <a:pt x="61826" y="184226"/>
                  </a:lnTo>
                  <a:lnTo>
                    <a:pt x="87241" y="148739"/>
                  </a:lnTo>
                  <a:lnTo>
                    <a:pt x="116312" y="116311"/>
                  </a:lnTo>
                  <a:lnTo>
                    <a:pt x="148739" y="87240"/>
                  </a:lnTo>
                  <a:lnTo>
                    <a:pt x="184226" y="61825"/>
                  </a:lnTo>
                  <a:lnTo>
                    <a:pt x="222473" y="40362"/>
                  </a:lnTo>
                  <a:lnTo>
                    <a:pt x="263183" y="23150"/>
                  </a:lnTo>
                  <a:lnTo>
                    <a:pt x="306058" y="10487"/>
                  </a:lnTo>
                  <a:lnTo>
                    <a:pt x="350800" y="2671"/>
                  </a:lnTo>
                  <a:lnTo>
                    <a:pt x="397111" y="0"/>
                  </a:lnTo>
                  <a:lnTo>
                    <a:pt x="3955078" y="0"/>
                  </a:lnTo>
                  <a:lnTo>
                    <a:pt x="4001393" y="2671"/>
                  </a:lnTo>
                  <a:lnTo>
                    <a:pt x="4046138" y="10487"/>
                  </a:lnTo>
                  <a:lnTo>
                    <a:pt x="4089015" y="23150"/>
                  </a:lnTo>
                  <a:lnTo>
                    <a:pt x="4129727" y="40362"/>
                  </a:lnTo>
                  <a:lnTo>
                    <a:pt x="4167975" y="61825"/>
                  </a:lnTo>
                  <a:lnTo>
                    <a:pt x="4203462" y="87240"/>
                  </a:lnTo>
                  <a:lnTo>
                    <a:pt x="4235890" y="116311"/>
                  </a:lnTo>
                  <a:lnTo>
                    <a:pt x="4264961" y="148739"/>
                  </a:lnTo>
                  <a:lnTo>
                    <a:pt x="4290377" y="184226"/>
                  </a:lnTo>
                  <a:lnTo>
                    <a:pt x="4311839" y="222475"/>
                  </a:lnTo>
                  <a:lnTo>
                    <a:pt x="4329051" y="263186"/>
                  </a:lnTo>
                  <a:lnTo>
                    <a:pt x="4341714" y="306064"/>
                  </a:lnTo>
                  <a:lnTo>
                    <a:pt x="4349530" y="350809"/>
                  </a:lnTo>
                  <a:lnTo>
                    <a:pt x="4352202" y="397123"/>
                  </a:lnTo>
                  <a:lnTo>
                    <a:pt x="4352202" y="1985512"/>
                  </a:lnTo>
                  <a:lnTo>
                    <a:pt x="4349530" y="2031825"/>
                  </a:lnTo>
                  <a:lnTo>
                    <a:pt x="4341714" y="2076566"/>
                  </a:lnTo>
                  <a:lnTo>
                    <a:pt x="4329051" y="2119440"/>
                  </a:lnTo>
                  <a:lnTo>
                    <a:pt x="4311839" y="2160147"/>
                  </a:lnTo>
                  <a:lnTo>
                    <a:pt x="4290377" y="2198390"/>
                  </a:lnTo>
                  <a:lnTo>
                    <a:pt x="4264961" y="2233873"/>
                  </a:lnTo>
                  <a:lnTo>
                    <a:pt x="4235890" y="2266295"/>
                  </a:lnTo>
                  <a:lnTo>
                    <a:pt x="4203462" y="2295361"/>
                  </a:lnTo>
                  <a:lnTo>
                    <a:pt x="4167975" y="2320772"/>
                  </a:lnTo>
                  <a:lnTo>
                    <a:pt x="4129727" y="2342231"/>
                  </a:lnTo>
                  <a:lnTo>
                    <a:pt x="4089015" y="2359439"/>
                  </a:lnTo>
                  <a:lnTo>
                    <a:pt x="4046138" y="2372099"/>
                  </a:lnTo>
                  <a:lnTo>
                    <a:pt x="4001393" y="2379913"/>
                  </a:lnTo>
                  <a:lnTo>
                    <a:pt x="3955078" y="2382584"/>
                  </a:lnTo>
                  <a:lnTo>
                    <a:pt x="397111" y="2382584"/>
                  </a:lnTo>
                  <a:lnTo>
                    <a:pt x="350800" y="2379913"/>
                  </a:lnTo>
                  <a:lnTo>
                    <a:pt x="306058" y="2372099"/>
                  </a:lnTo>
                  <a:lnTo>
                    <a:pt x="263183" y="2359439"/>
                  </a:lnTo>
                  <a:lnTo>
                    <a:pt x="222473" y="2342231"/>
                  </a:lnTo>
                  <a:lnTo>
                    <a:pt x="184226" y="2320772"/>
                  </a:lnTo>
                  <a:lnTo>
                    <a:pt x="148739" y="2295361"/>
                  </a:lnTo>
                  <a:lnTo>
                    <a:pt x="116312" y="2266295"/>
                  </a:lnTo>
                  <a:lnTo>
                    <a:pt x="87241" y="2233873"/>
                  </a:lnTo>
                  <a:lnTo>
                    <a:pt x="61826" y="2198390"/>
                  </a:lnTo>
                  <a:lnTo>
                    <a:pt x="40363" y="2160147"/>
                  </a:lnTo>
                  <a:lnTo>
                    <a:pt x="23151" y="2119440"/>
                  </a:lnTo>
                  <a:lnTo>
                    <a:pt x="10488" y="2076566"/>
                  </a:lnTo>
                  <a:lnTo>
                    <a:pt x="2671" y="2031825"/>
                  </a:lnTo>
                  <a:lnTo>
                    <a:pt x="0" y="1985512"/>
                  </a:lnTo>
                  <a:lnTo>
                    <a:pt x="0" y="397123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94144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Private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Registry</a:t>
            </a:r>
            <a:r>
              <a:rPr dirty="0" sz="2750" spc="7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for</a:t>
            </a:r>
            <a:r>
              <a:rPr dirty="0" sz="2750" spc="3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7080" y="2146869"/>
            <a:ext cx="3418204" cy="146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5">
                <a:latin typeface="Calibri"/>
                <a:cs typeface="Calibri"/>
              </a:rPr>
              <a:t>DockerHub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publicly</a:t>
            </a:r>
            <a:r>
              <a:rPr dirty="0" sz="1350" spc="1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available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Registry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alibri"/>
              <a:cs typeface="Calibri"/>
            </a:endParaRPr>
          </a:p>
          <a:p>
            <a:pPr marL="12700" marR="271780">
              <a:lnSpc>
                <a:spcPct val="102000"/>
              </a:lnSpc>
              <a:spcBef>
                <a:spcPts val="5"/>
              </a:spcBef>
            </a:pPr>
            <a:r>
              <a:rPr dirty="0" sz="1350" spc="-60">
                <a:latin typeface="Calibri"/>
                <a:cs typeface="Calibri"/>
              </a:rPr>
              <a:t>Y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u</a:t>
            </a:r>
            <a:r>
              <a:rPr dirty="0" sz="1350" spc="-15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Calibri"/>
                <a:cs typeface="Calibri"/>
              </a:rPr>
              <a:t>m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y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8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te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Calibri"/>
                <a:cs typeface="Calibri"/>
              </a:rPr>
              <a:t>Pr</a:t>
            </a:r>
            <a:r>
              <a:rPr dirty="0" sz="1350" spc="-15">
                <a:latin typeface="Calibri"/>
                <a:cs typeface="Calibri"/>
              </a:rPr>
              <a:t>iv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te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 spc="1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Calibri"/>
                <a:cs typeface="Calibri"/>
              </a:rPr>
              <a:t>g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-10">
                <a:latin typeface="Calibri"/>
                <a:cs typeface="Calibri"/>
              </a:rPr>
              <a:t>t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y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fo</a:t>
            </a:r>
            <a:r>
              <a:rPr dirty="0" sz="1350">
                <a:latin typeface="Calibri"/>
                <a:cs typeface="Calibri"/>
              </a:rPr>
              <a:t>r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your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company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or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personal</a:t>
            </a:r>
            <a:r>
              <a:rPr dirty="0" sz="1350" spc="-20">
                <a:latin typeface="Calibri"/>
                <a:cs typeface="Calibri"/>
              </a:rPr>
              <a:t> use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dirty="0" sz="1350" spc="10">
                <a:latin typeface="Calibri"/>
                <a:cs typeface="Calibri"/>
              </a:rPr>
              <a:t>T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Calibri"/>
                <a:cs typeface="Calibri"/>
              </a:rPr>
              <a:t>g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-10">
                <a:latin typeface="Calibri"/>
                <a:cs typeface="Calibri"/>
              </a:rPr>
              <a:t>t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y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15">
                <a:latin typeface="Calibri"/>
                <a:cs typeface="Calibri"/>
              </a:rPr>
              <a:t>v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15">
                <a:latin typeface="Calibri"/>
                <a:cs typeface="Calibri"/>
              </a:rPr>
              <a:t>il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b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Calibri"/>
                <a:cs typeface="Calibri"/>
              </a:rPr>
              <a:t>D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90">
                <a:latin typeface="Calibri"/>
                <a:cs typeface="Calibri"/>
              </a:rPr>
              <a:t>k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rH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 spc="-30">
                <a:latin typeface="Calibri"/>
                <a:cs typeface="Calibri"/>
              </a:rPr>
              <a:t>b</a:t>
            </a:r>
            <a:r>
              <a:rPr dirty="0" sz="1350">
                <a:latin typeface="Calibri"/>
                <a:cs typeface="Calibri"/>
              </a:rPr>
              <a:t>,</a:t>
            </a:r>
            <a:r>
              <a:rPr dirty="0" sz="1350" spc="7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dirty="0" sz="1350" spc="-5">
                <a:latin typeface="Calibri"/>
                <a:cs typeface="Calibri"/>
              </a:rPr>
              <a:t>container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named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‘registry’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2169669"/>
              <a:ext cx="223519" cy="2235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2651887"/>
              <a:ext cx="223519" cy="2235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3215005"/>
              <a:ext cx="223519" cy="2235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6141" y="1943990"/>
              <a:ext cx="1639443" cy="16394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36" y="3035361"/>
            <a:ext cx="6567170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2499360" algn="l"/>
              </a:tabLst>
            </a:pPr>
            <a:r>
              <a:rPr dirty="0" spc="-20"/>
              <a:t>Hands-on:</a:t>
            </a:r>
            <a:r>
              <a:rPr dirty="0" spc="-20">
                <a:latin typeface="Times New Roman"/>
                <a:cs typeface="Times New Roman"/>
              </a:rPr>
              <a:t>	</a:t>
            </a:r>
            <a:r>
              <a:rPr dirty="0" spc="-20"/>
              <a:t>Creating</a:t>
            </a:r>
            <a:r>
              <a:rPr dirty="0" spc="260"/>
              <a:t> </a:t>
            </a:r>
            <a:r>
              <a:rPr dirty="0" spc="15"/>
              <a:t>a</a:t>
            </a:r>
            <a:r>
              <a:rPr dirty="0" spc="40"/>
              <a:t> </a:t>
            </a:r>
            <a:r>
              <a:rPr dirty="0"/>
              <a:t>Private </a:t>
            </a:r>
            <a:r>
              <a:rPr dirty="0" spc="-1080"/>
              <a:t> </a:t>
            </a:r>
            <a:r>
              <a:rPr dirty="0" spc="10"/>
              <a:t>Registry</a:t>
            </a:r>
            <a:r>
              <a:rPr dirty="0" spc="55"/>
              <a:t> </a:t>
            </a:r>
            <a:r>
              <a:rPr dirty="0" spc="-20"/>
              <a:t>in</a:t>
            </a:r>
            <a:r>
              <a:rPr dirty="0" spc="135"/>
              <a:t> </a:t>
            </a:r>
            <a:r>
              <a:rPr dirty="0" spc="5"/>
              <a:t>Docker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7250" y="3257550"/>
            <a:ext cx="7629525" cy="990600"/>
            <a:chOff x="857250" y="3257550"/>
            <a:chExt cx="7629525" cy="990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50" y="3257550"/>
              <a:ext cx="7629525" cy="990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7467" y="3274445"/>
              <a:ext cx="7533005" cy="903605"/>
            </a:xfrm>
            <a:custGeom>
              <a:avLst/>
              <a:gdLst/>
              <a:ahLst/>
              <a:cxnLst/>
              <a:rect l="l" t="t" r="r" b="b"/>
              <a:pathLst>
                <a:path w="7533005" h="903604">
                  <a:moveTo>
                    <a:pt x="7382368" y="0"/>
                  </a:moveTo>
                  <a:lnTo>
                    <a:pt x="150540" y="0"/>
                  </a:lnTo>
                  <a:lnTo>
                    <a:pt x="102958" y="7665"/>
                  </a:lnTo>
                  <a:lnTo>
                    <a:pt x="61633" y="29015"/>
                  </a:lnTo>
                  <a:lnTo>
                    <a:pt x="29045" y="61583"/>
                  </a:lnTo>
                  <a:lnTo>
                    <a:pt x="7674" y="102898"/>
                  </a:lnTo>
                  <a:lnTo>
                    <a:pt x="0" y="150494"/>
                  </a:lnTo>
                  <a:lnTo>
                    <a:pt x="0" y="752618"/>
                  </a:lnTo>
                  <a:lnTo>
                    <a:pt x="7674" y="800200"/>
                  </a:lnTo>
                  <a:lnTo>
                    <a:pt x="29045" y="841525"/>
                  </a:lnTo>
                  <a:lnTo>
                    <a:pt x="61633" y="874113"/>
                  </a:lnTo>
                  <a:lnTo>
                    <a:pt x="102958" y="895484"/>
                  </a:lnTo>
                  <a:lnTo>
                    <a:pt x="150540" y="903158"/>
                  </a:lnTo>
                  <a:lnTo>
                    <a:pt x="7382368" y="903158"/>
                  </a:lnTo>
                  <a:lnTo>
                    <a:pt x="7429959" y="895484"/>
                  </a:lnTo>
                  <a:lnTo>
                    <a:pt x="7471271" y="874113"/>
                  </a:lnTo>
                  <a:lnTo>
                    <a:pt x="7503835" y="841525"/>
                  </a:lnTo>
                  <a:lnTo>
                    <a:pt x="7525183" y="800200"/>
                  </a:lnTo>
                  <a:lnTo>
                    <a:pt x="7532848" y="752618"/>
                  </a:lnTo>
                  <a:lnTo>
                    <a:pt x="7532848" y="150494"/>
                  </a:lnTo>
                  <a:lnTo>
                    <a:pt x="7525183" y="102898"/>
                  </a:lnTo>
                  <a:lnTo>
                    <a:pt x="7503835" y="61583"/>
                  </a:lnTo>
                  <a:lnTo>
                    <a:pt x="7471271" y="29015"/>
                  </a:lnTo>
                  <a:lnTo>
                    <a:pt x="7429959" y="7665"/>
                  </a:lnTo>
                  <a:lnTo>
                    <a:pt x="7382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7467" y="3274445"/>
              <a:ext cx="7533005" cy="903605"/>
            </a:xfrm>
            <a:custGeom>
              <a:avLst/>
              <a:gdLst/>
              <a:ahLst/>
              <a:cxnLst/>
              <a:rect l="l" t="t" r="r" b="b"/>
              <a:pathLst>
                <a:path w="7533005" h="903604">
                  <a:moveTo>
                    <a:pt x="0" y="150494"/>
                  </a:moveTo>
                  <a:lnTo>
                    <a:pt x="7674" y="102898"/>
                  </a:lnTo>
                  <a:lnTo>
                    <a:pt x="29045" y="61583"/>
                  </a:lnTo>
                  <a:lnTo>
                    <a:pt x="61633" y="29015"/>
                  </a:lnTo>
                  <a:lnTo>
                    <a:pt x="102958" y="7665"/>
                  </a:lnTo>
                  <a:lnTo>
                    <a:pt x="150540" y="0"/>
                  </a:lnTo>
                  <a:lnTo>
                    <a:pt x="7382368" y="0"/>
                  </a:lnTo>
                  <a:lnTo>
                    <a:pt x="7429959" y="7665"/>
                  </a:lnTo>
                  <a:lnTo>
                    <a:pt x="7471271" y="29015"/>
                  </a:lnTo>
                  <a:lnTo>
                    <a:pt x="7503835" y="61583"/>
                  </a:lnTo>
                  <a:lnTo>
                    <a:pt x="7525183" y="102898"/>
                  </a:lnTo>
                  <a:lnTo>
                    <a:pt x="7532848" y="150494"/>
                  </a:lnTo>
                  <a:lnTo>
                    <a:pt x="7532848" y="752618"/>
                  </a:lnTo>
                  <a:lnTo>
                    <a:pt x="7525183" y="800200"/>
                  </a:lnTo>
                  <a:lnTo>
                    <a:pt x="7503835" y="841525"/>
                  </a:lnTo>
                  <a:lnTo>
                    <a:pt x="7471271" y="874113"/>
                  </a:lnTo>
                  <a:lnTo>
                    <a:pt x="7429959" y="895484"/>
                  </a:lnTo>
                  <a:lnTo>
                    <a:pt x="7382368" y="903158"/>
                  </a:lnTo>
                  <a:lnTo>
                    <a:pt x="150540" y="903158"/>
                  </a:lnTo>
                  <a:lnTo>
                    <a:pt x="102958" y="895484"/>
                  </a:lnTo>
                  <a:lnTo>
                    <a:pt x="61633" y="874113"/>
                  </a:lnTo>
                  <a:lnTo>
                    <a:pt x="29045" y="841525"/>
                  </a:lnTo>
                  <a:lnTo>
                    <a:pt x="7674" y="800200"/>
                  </a:lnTo>
                  <a:lnTo>
                    <a:pt x="0" y="752618"/>
                  </a:lnTo>
                  <a:lnTo>
                    <a:pt x="0" y="15049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186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Problems</a:t>
            </a:r>
            <a:r>
              <a:rPr dirty="0" sz="2750" spc="-4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before</a:t>
            </a:r>
            <a:r>
              <a:rPr dirty="0" sz="2750" spc="-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Virtualization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0046" y="3422077"/>
            <a:ext cx="6119495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1270">
              <a:lnSpc>
                <a:spcPct val="99800"/>
              </a:lnSpc>
              <a:spcBef>
                <a:spcPts val="105"/>
              </a:spcBef>
            </a:pPr>
            <a:r>
              <a:rPr dirty="0" sz="1350" spc="-5">
                <a:latin typeface="Calibri"/>
                <a:cs typeface="Calibri"/>
              </a:rPr>
              <a:t>Some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time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later,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we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needed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Software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B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which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can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only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run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Windows.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Therefore,</a:t>
            </a:r>
            <a:r>
              <a:rPr dirty="0" sz="1350">
                <a:latin typeface="Calibri"/>
                <a:cs typeface="Calibri"/>
              </a:rPr>
              <a:t> we 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had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buy</a:t>
            </a:r>
            <a:r>
              <a:rPr dirty="0" sz="1350" spc="5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run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Server</a:t>
            </a:r>
            <a:r>
              <a:rPr dirty="0" sz="1350" spc="5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B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which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had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windows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running</a:t>
            </a:r>
            <a:r>
              <a:rPr dirty="0" sz="1350" spc="18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it.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software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took</a:t>
            </a:r>
            <a:r>
              <a:rPr dirty="0" sz="1350" spc="-9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only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10%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CPU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resources.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9575" y="1104900"/>
            <a:ext cx="4134485" cy="1504950"/>
            <a:chOff x="409575" y="1104900"/>
            <a:chExt cx="4134485" cy="15049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575" y="1104900"/>
              <a:ext cx="4133865" cy="15049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33328" y="1126998"/>
              <a:ext cx="4035425" cy="1405255"/>
            </a:xfrm>
            <a:custGeom>
              <a:avLst/>
              <a:gdLst/>
              <a:ahLst/>
              <a:cxnLst/>
              <a:rect l="l" t="t" r="r" b="b"/>
              <a:pathLst>
                <a:path w="4035425" h="1405255">
                  <a:moveTo>
                    <a:pt x="3800740" y="0"/>
                  </a:moveTo>
                  <a:lnTo>
                    <a:pt x="234208" y="0"/>
                  </a:lnTo>
                  <a:lnTo>
                    <a:pt x="187006" y="4760"/>
                  </a:lnTo>
                  <a:lnTo>
                    <a:pt x="143043" y="18412"/>
                  </a:lnTo>
                  <a:lnTo>
                    <a:pt x="103259" y="40011"/>
                  </a:lnTo>
                  <a:lnTo>
                    <a:pt x="68597" y="68614"/>
                  </a:lnTo>
                  <a:lnTo>
                    <a:pt x="39998" y="103276"/>
                  </a:lnTo>
                  <a:lnTo>
                    <a:pt x="18405" y="143053"/>
                  </a:lnTo>
                  <a:lnTo>
                    <a:pt x="4758" y="187002"/>
                  </a:lnTo>
                  <a:lnTo>
                    <a:pt x="0" y="234177"/>
                  </a:lnTo>
                  <a:lnTo>
                    <a:pt x="0" y="1171062"/>
                  </a:lnTo>
                  <a:lnTo>
                    <a:pt x="4758" y="1218246"/>
                  </a:lnTo>
                  <a:lnTo>
                    <a:pt x="18405" y="1262200"/>
                  </a:lnTo>
                  <a:lnTo>
                    <a:pt x="39998" y="1301980"/>
                  </a:lnTo>
                  <a:lnTo>
                    <a:pt x="68597" y="1336644"/>
                  </a:lnTo>
                  <a:lnTo>
                    <a:pt x="103259" y="1365248"/>
                  </a:lnTo>
                  <a:lnTo>
                    <a:pt x="143043" y="1386847"/>
                  </a:lnTo>
                  <a:lnTo>
                    <a:pt x="187006" y="1400498"/>
                  </a:lnTo>
                  <a:lnTo>
                    <a:pt x="234208" y="1405259"/>
                  </a:lnTo>
                  <a:lnTo>
                    <a:pt x="3800740" y="1405259"/>
                  </a:lnTo>
                  <a:lnTo>
                    <a:pt x="3847915" y="1400498"/>
                  </a:lnTo>
                  <a:lnTo>
                    <a:pt x="3891864" y="1386847"/>
                  </a:lnTo>
                  <a:lnTo>
                    <a:pt x="3931641" y="1365248"/>
                  </a:lnTo>
                  <a:lnTo>
                    <a:pt x="3966303" y="1336644"/>
                  </a:lnTo>
                  <a:lnTo>
                    <a:pt x="3994906" y="1301980"/>
                  </a:lnTo>
                  <a:lnTo>
                    <a:pt x="4016505" y="1262200"/>
                  </a:lnTo>
                  <a:lnTo>
                    <a:pt x="4030157" y="1218246"/>
                  </a:lnTo>
                  <a:lnTo>
                    <a:pt x="4034917" y="1171062"/>
                  </a:lnTo>
                  <a:lnTo>
                    <a:pt x="4034917" y="234177"/>
                  </a:lnTo>
                  <a:lnTo>
                    <a:pt x="4030157" y="187002"/>
                  </a:lnTo>
                  <a:lnTo>
                    <a:pt x="4016505" y="143053"/>
                  </a:lnTo>
                  <a:lnTo>
                    <a:pt x="3994906" y="103276"/>
                  </a:lnTo>
                  <a:lnTo>
                    <a:pt x="3966303" y="68614"/>
                  </a:lnTo>
                  <a:lnTo>
                    <a:pt x="3931641" y="40011"/>
                  </a:lnTo>
                  <a:lnTo>
                    <a:pt x="3891864" y="18412"/>
                  </a:lnTo>
                  <a:lnTo>
                    <a:pt x="3847915" y="4760"/>
                  </a:lnTo>
                  <a:lnTo>
                    <a:pt x="3800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3328" y="1126998"/>
              <a:ext cx="4035425" cy="1405255"/>
            </a:xfrm>
            <a:custGeom>
              <a:avLst/>
              <a:gdLst/>
              <a:ahLst/>
              <a:cxnLst/>
              <a:rect l="l" t="t" r="r" b="b"/>
              <a:pathLst>
                <a:path w="4035425" h="1405255">
                  <a:moveTo>
                    <a:pt x="0" y="234177"/>
                  </a:moveTo>
                  <a:lnTo>
                    <a:pt x="4758" y="187002"/>
                  </a:lnTo>
                  <a:lnTo>
                    <a:pt x="18405" y="143053"/>
                  </a:lnTo>
                  <a:lnTo>
                    <a:pt x="39998" y="103276"/>
                  </a:lnTo>
                  <a:lnTo>
                    <a:pt x="68597" y="68614"/>
                  </a:lnTo>
                  <a:lnTo>
                    <a:pt x="103259" y="40011"/>
                  </a:lnTo>
                  <a:lnTo>
                    <a:pt x="143043" y="18412"/>
                  </a:lnTo>
                  <a:lnTo>
                    <a:pt x="187006" y="4760"/>
                  </a:lnTo>
                  <a:lnTo>
                    <a:pt x="234208" y="0"/>
                  </a:lnTo>
                  <a:lnTo>
                    <a:pt x="3800740" y="0"/>
                  </a:lnTo>
                  <a:lnTo>
                    <a:pt x="3847915" y="4760"/>
                  </a:lnTo>
                  <a:lnTo>
                    <a:pt x="3891864" y="18412"/>
                  </a:lnTo>
                  <a:lnTo>
                    <a:pt x="3931641" y="40011"/>
                  </a:lnTo>
                  <a:lnTo>
                    <a:pt x="3966303" y="68614"/>
                  </a:lnTo>
                  <a:lnTo>
                    <a:pt x="3994906" y="103276"/>
                  </a:lnTo>
                  <a:lnTo>
                    <a:pt x="4016505" y="143053"/>
                  </a:lnTo>
                  <a:lnTo>
                    <a:pt x="4030157" y="187002"/>
                  </a:lnTo>
                  <a:lnTo>
                    <a:pt x="4034917" y="234177"/>
                  </a:lnTo>
                  <a:lnTo>
                    <a:pt x="4034917" y="1171062"/>
                  </a:lnTo>
                  <a:lnTo>
                    <a:pt x="4030157" y="1218246"/>
                  </a:lnTo>
                  <a:lnTo>
                    <a:pt x="4016505" y="1262200"/>
                  </a:lnTo>
                  <a:lnTo>
                    <a:pt x="3994906" y="1301980"/>
                  </a:lnTo>
                  <a:lnTo>
                    <a:pt x="3966303" y="1336644"/>
                  </a:lnTo>
                  <a:lnTo>
                    <a:pt x="3931641" y="1365248"/>
                  </a:lnTo>
                  <a:lnTo>
                    <a:pt x="3891864" y="1386847"/>
                  </a:lnTo>
                  <a:lnTo>
                    <a:pt x="3847915" y="1400498"/>
                  </a:lnTo>
                  <a:lnTo>
                    <a:pt x="3800740" y="1405259"/>
                  </a:lnTo>
                  <a:lnTo>
                    <a:pt x="234208" y="1405259"/>
                  </a:lnTo>
                  <a:lnTo>
                    <a:pt x="187006" y="1400498"/>
                  </a:lnTo>
                  <a:lnTo>
                    <a:pt x="143043" y="1386847"/>
                  </a:lnTo>
                  <a:lnTo>
                    <a:pt x="103259" y="1365248"/>
                  </a:lnTo>
                  <a:lnTo>
                    <a:pt x="68597" y="1336644"/>
                  </a:lnTo>
                  <a:lnTo>
                    <a:pt x="39998" y="1301980"/>
                  </a:lnTo>
                  <a:lnTo>
                    <a:pt x="18405" y="1262200"/>
                  </a:lnTo>
                  <a:lnTo>
                    <a:pt x="4758" y="1218246"/>
                  </a:lnTo>
                  <a:lnTo>
                    <a:pt x="0" y="1171062"/>
                  </a:lnTo>
                  <a:lnTo>
                    <a:pt x="0" y="234177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0486" y="1267891"/>
              <a:ext cx="692722" cy="69273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7220" y="1475131"/>
              <a:ext cx="491834" cy="49183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762515" y="1104900"/>
            <a:ext cx="4067175" cy="1504950"/>
            <a:chOff x="4762515" y="1104900"/>
            <a:chExt cx="4067175" cy="150495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2515" y="1104900"/>
              <a:ext cx="4067175" cy="15049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779660" y="1126998"/>
              <a:ext cx="3972560" cy="1405255"/>
            </a:xfrm>
            <a:custGeom>
              <a:avLst/>
              <a:gdLst/>
              <a:ahLst/>
              <a:cxnLst/>
              <a:rect l="l" t="t" r="r" b="b"/>
              <a:pathLst>
                <a:path w="3972559" h="1405255">
                  <a:moveTo>
                    <a:pt x="3738219" y="0"/>
                  </a:moveTo>
                  <a:lnTo>
                    <a:pt x="234177" y="0"/>
                  </a:lnTo>
                  <a:lnTo>
                    <a:pt x="186993" y="4760"/>
                  </a:lnTo>
                  <a:lnTo>
                    <a:pt x="143040" y="18412"/>
                  </a:lnTo>
                  <a:lnTo>
                    <a:pt x="103262" y="40011"/>
                  </a:lnTo>
                  <a:lnTo>
                    <a:pt x="68602" y="68614"/>
                  </a:lnTo>
                  <a:lnTo>
                    <a:pt x="40003" y="103276"/>
                  </a:lnTo>
                  <a:lnTo>
                    <a:pt x="18408" y="143053"/>
                  </a:lnTo>
                  <a:lnTo>
                    <a:pt x="4759" y="187002"/>
                  </a:lnTo>
                  <a:lnTo>
                    <a:pt x="0" y="234177"/>
                  </a:lnTo>
                  <a:lnTo>
                    <a:pt x="0" y="1171062"/>
                  </a:lnTo>
                  <a:lnTo>
                    <a:pt x="4759" y="1218246"/>
                  </a:lnTo>
                  <a:lnTo>
                    <a:pt x="18408" y="1262200"/>
                  </a:lnTo>
                  <a:lnTo>
                    <a:pt x="40003" y="1301980"/>
                  </a:lnTo>
                  <a:lnTo>
                    <a:pt x="68602" y="1336644"/>
                  </a:lnTo>
                  <a:lnTo>
                    <a:pt x="103262" y="1365248"/>
                  </a:lnTo>
                  <a:lnTo>
                    <a:pt x="143040" y="1386847"/>
                  </a:lnTo>
                  <a:lnTo>
                    <a:pt x="186993" y="1400498"/>
                  </a:lnTo>
                  <a:lnTo>
                    <a:pt x="234177" y="1405259"/>
                  </a:lnTo>
                  <a:lnTo>
                    <a:pt x="3738219" y="1405259"/>
                  </a:lnTo>
                  <a:lnTo>
                    <a:pt x="3785440" y="1400498"/>
                  </a:lnTo>
                  <a:lnTo>
                    <a:pt x="3829412" y="1386847"/>
                  </a:lnTo>
                  <a:lnTo>
                    <a:pt x="3869197" y="1365248"/>
                  </a:lnTo>
                  <a:lnTo>
                    <a:pt x="3903855" y="1336644"/>
                  </a:lnTo>
                  <a:lnTo>
                    <a:pt x="3932446" y="1301980"/>
                  </a:lnTo>
                  <a:lnTo>
                    <a:pt x="3954032" y="1262200"/>
                  </a:lnTo>
                  <a:lnTo>
                    <a:pt x="3967672" y="1218246"/>
                  </a:lnTo>
                  <a:lnTo>
                    <a:pt x="3972427" y="1171062"/>
                  </a:lnTo>
                  <a:lnTo>
                    <a:pt x="3972427" y="234177"/>
                  </a:lnTo>
                  <a:lnTo>
                    <a:pt x="3967672" y="187002"/>
                  </a:lnTo>
                  <a:lnTo>
                    <a:pt x="3954032" y="143053"/>
                  </a:lnTo>
                  <a:lnTo>
                    <a:pt x="3932446" y="103276"/>
                  </a:lnTo>
                  <a:lnTo>
                    <a:pt x="3903855" y="68614"/>
                  </a:lnTo>
                  <a:lnTo>
                    <a:pt x="3869197" y="40011"/>
                  </a:lnTo>
                  <a:lnTo>
                    <a:pt x="3829412" y="18412"/>
                  </a:lnTo>
                  <a:lnTo>
                    <a:pt x="3785440" y="4760"/>
                  </a:lnTo>
                  <a:lnTo>
                    <a:pt x="37382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79660" y="1126998"/>
              <a:ext cx="3972560" cy="1405255"/>
            </a:xfrm>
            <a:custGeom>
              <a:avLst/>
              <a:gdLst/>
              <a:ahLst/>
              <a:cxnLst/>
              <a:rect l="l" t="t" r="r" b="b"/>
              <a:pathLst>
                <a:path w="3972559" h="1405255">
                  <a:moveTo>
                    <a:pt x="0" y="234177"/>
                  </a:moveTo>
                  <a:lnTo>
                    <a:pt x="4759" y="187002"/>
                  </a:lnTo>
                  <a:lnTo>
                    <a:pt x="18408" y="143053"/>
                  </a:lnTo>
                  <a:lnTo>
                    <a:pt x="40003" y="103276"/>
                  </a:lnTo>
                  <a:lnTo>
                    <a:pt x="68602" y="68614"/>
                  </a:lnTo>
                  <a:lnTo>
                    <a:pt x="103262" y="40011"/>
                  </a:lnTo>
                  <a:lnTo>
                    <a:pt x="143040" y="18412"/>
                  </a:lnTo>
                  <a:lnTo>
                    <a:pt x="186993" y="4760"/>
                  </a:lnTo>
                  <a:lnTo>
                    <a:pt x="234177" y="0"/>
                  </a:lnTo>
                  <a:lnTo>
                    <a:pt x="3738219" y="0"/>
                  </a:lnTo>
                  <a:lnTo>
                    <a:pt x="3785440" y="4760"/>
                  </a:lnTo>
                  <a:lnTo>
                    <a:pt x="3829412" y="18412"/>
                  </a:lnTo>
                  <a:lnTo>
                    <a:pt x="3869197" y="40011"/>
                  </a:lnTo>
                  <a:lnTo>
                    <a:pt x="3903855" y="68614"/>
                  </a:lnTo>
                  <a:lnTo>
                    <a:pt x="3932446" y="103276"/>
                  </a:lnTo>
                  <a:lnTo>
                    <a:pt x="3954032" y="143053"/>
                  </a:lnTo>
                  <a:lnTo>
                    <a:pt x="3967672" y="187002"/>
                  </a:lnTo>
                  <a:lnTo>
                    <a:pt x="3972427" y="234177"/>
                  </a:lnTo>
                  <a:lnTo>
                    <a:pt x="3972427" y="1171062"/>
                  </a:lnTo>
                  <a:lnTo>
                    <a:pt x="3967672" y="1218246"/>
                  </a:lnTo>
                  <a:lnTo>
                    <a:pt x="3954032" y="1262200"/>
                  </a:lnTo>
                  <a:lnTo>
                    <a:pt x="3932446" y="1301980"/>
                  </a:lnTo>
                  <a:lnTo>
                    <a:pt x="3903855" y="1336644"/>
                  </a:lnTo>
                  <a:lnTo>
                    <a:pt x="3869197" y="1365248"/>
                  </a:lnTo>
                  <a:lnTo>
                    <a:pt x="3829412" y="1386847"/>
                  </a:lnTo>
                  <a:lnTo>
                    <a:pt x="3785440" y="1400498"/>
                  </a:lnTo>
                  <a:lnTo>
                    <a:pt x="3738219" y="1405259"/>
                  </a:lnTo>
                  <a:lnTo>
                    <a:pt x="234177" y="1405259"/>
                  </a:lnTo>
                  <a:lnTo>
                    <a:pt x="186993" y="1400498"/>
                  </a:lnTo>
                  <a:lnTo>
                    <a:pt x="143040" y="1386847"/>
                  </a:lnTo>
                  <a:lnTo>
                    <a:pt x="103262" y="1365248"/>
                  </a:lnTo>
                  <a:lnTo>
                    <a:pt x="68602" y="1336644"/>
                  </a:lnTo>
                  <a:lnTo>
                    <a:pt x="40003" y="1301980"/>
                  </a:lnTo>
                  <a:lnTo>
                    <a:pt x="18408" y="1262200"/>
                  </a:lnTo>
                  <a:lnTo>
                    <a:pt x="4759" y="1218246"/>
                  </a:lnTo>
                  <a:lnTo>
                    <a:pt x="0" y="1171062"/>
                  </a:lnTo>
                  <a:lnTo>
                    <a:pt x="0" y="234177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3367" y="1314992"/>
              <a:ext cx="629753" cy="62975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0159" y="1320040"/>
              <a:ext cx="742175" cy="74217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965961" y="2014153"/>
            <a:ext cx="987425" cy="3600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84150" marR="5080" indent="-172085">
              <a:lnSpc>
                <a:spcPts val="1280"/>
              </a:lnSpc>
              <a:spcBef>
                <a:spcPts val="200"/>
              </a:spcBef>
            </a:pPr>
            <a:r>
              <a:rPr dirty="0" sz="1100" spc="15">
                <a:latin typeface="Calibri"/>
                <a:cs typeface="Calibri"/>
              </a:rPr>
              <a:t>S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25">
                <a:latin typeface="Calibri"/>
                <a:cs typeface="Calibri"/>
              </a:rPr>
              <a:t>v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</a:t>
            </a:r>
            <a:r>
              <a:rPr dirty="0" sz="1100" spc="-14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-10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15">
                <a:latin typeface="Calibri"/>
                <a:cs typeface="Calibri"/>
              </a:rPr>
              <a:t>unn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g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Calibri"/>
                <a:cs typeface="Calibri"/>
              </a:rPr>
              <a:t>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Ubuntu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43581" y="1656394"/>
            <a:ext cx="5283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5">
                <a:latin typeface="Calibri"/>
                <a:cs typeface="Calibri"/>
              </a:rPr>
              <a:t>C</a:t>
            </a:r>
            <a:r>
              <a:rPr dirty="0" sz="1100" spc="20">
                <a:latin typeface="Calibri"/>
                <a:cs typeface="Calibri"/>
              </a:rPr>
              <a:t>P</a:t>
            </a:r>
            <a:r>
              <a:rPr dirty="0" sz="1100" spc="15">
                <a:latin typeface="Calibri"/>
                <a:cs typeface="Calibri"/>
              </a:rPr>
              <a:t>U</a:t>
            </a:r>
            <a:r>
              <a:rPr dirty="0" sz="1100" spc="-10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Calibri"/>
                <a:cs typeface="Calibri"/>
              </a:rPr>
              <a:t>10</a:t>
            </a:r>
            <a:r>
              <a:rPr dirty="0" sz="1100" spc="15">
                <a:latin typeface="Calibri"/>
                <a:cs typeface="Calibri"/>
              </a:rPr>
              <a:t>%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0911" y="1315062"/>
            <a:ext cx="747153" cy="74715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69934" y="2089465"/>
            <a:ext cx="66294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Calibri"/>
                <a:cs typeface="Calibri"/>
              </a:rPr>
              <a:t>So</a:t>
            </a:r>
            <a:r>
              <a:rPr dirty="0" sz="1100" spc="35">
                <a:latin typeface="Calibri"/>
                <a:cs typeface="Calibri"/>
              </a:rPr>
              <a:t>f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35">
                <a:latin typeface="Calibri"/>
                <a:cs typeface="Calibri"/>
              </a:rPr>
              <a:t>w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16019" y="2000183"/>
            <a:ext cx="991235" cy="3600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0" marR="5080" indent="-114300">
              <a:lnSpc>
                <a:spcPts val="1280"/>
              </a:lnSpc>
              <a:spcBef>
                <a:spcPts val="200"/>
              </a:spcBef>
            </a:pPr>
            <a:r>
              <a:rPr dirty="0" sz="1100" spc="15">
                <a:latin typeface="Calibri"/>
                <a:cs typeface="Calibri"/>
              </a:rPr>
              <a:t>S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25">
                <a:latin typeface="Calibri"/>
                <a:cs typeface="Calibri"/>
              </a:rPr>
              <a:t>v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</a:t>
            </a:r>
            <a:r>
              <a:rPr dirty="0" sz="1100" spc="-14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B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15">
                <a:latin typeface="Calibri"/>
                <a:cs typeface="Calibri"/>
              </a:rPr>
              <a:t>unn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g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on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Windows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67042" y="2089468"/>
            <a:ext cx="6553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Calibri"/>
                <a:cs typeface="Calibri"/>
              </a:rPr>
              <a:t>S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35">
                <a:latin typeface="Calibri"/>
                <a:cs typeface="Calibri"/>
              </a:rPr>
              <a:t>f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25">
                <a:latin typeface="Calibri"/>
                <a:cs typeface="Calibri"/>
              </a:rPr>
              <a:t>w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48971" y="1446032"/>
            <a:ext cx="541020" cy="54101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8025771" y="1612325"/>
            <a:ext cx="5283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5">
                <a:latin typeface="Calibri"/>
                <a:cs typeface="Calibri"/>
              </a:rPr>
              <a:t>C</a:t>
            </a:r>
            <a:r>
              <a:rPr dirty="0" sz="1100" spc="20">
                <a:latin typeface="Calibri"/>
                <a:cs typeface="Calibri"/>
              </a:rPr>
              <a:t>P</a:t>
            </a:r>
            <a:r>
              <a:rPr dirty="0" sz="1100" spc="15">
                <a:latin typeface="Calibri"/>
                <a:cs typeface="Calibri"/>
              </a:rPr>
              <a:t>U</a:t>
            </a:r>
            <a:r>
              <a:rPr dirty="0" sz="1100" spc="-10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Calibri"/>
                <a:cs typeface="Calibri"/>
              </a:rPr>
              <a:t>10</a:t>
            </a:r>
            <a:r>
              <a:rPr dirty="0" sz="1100" spc="15">
                <a:latin typeface="Calibri"/>
                <a:cs typeface="Calibri"/>
              </a:rPr>
              <a:t>%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36" y="3024185"/>
            <a:ext cx="3248660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pc="-10"/>
              <a:t>Introduction</a:t>
            </a:r>
            <a:r>
              <a:rPr dirty="0" spc="295"/>
              <a:t> </a:t>
            </a:r>
            <a:r>
              <a:rPr dirty="0" spc="15"/>
              <a:t>to </a:t>
            </a:r>
            <a:r>
              <a:rPr dirty="0" spc="-1080"/>
              <a:t> </a:t>
            </a:r>
            <a:r>
              <a:rPr dirty="0"/>
              <a:t>Dockerfile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3821429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Introduction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to</a:t>
            </a:r>
            <a:r>
              <a:rPr dirty="0" sz="2750" spc="-5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7700" y="914400"/>
            <a:ext cx="7896225" cy="1085850"/>
            <a:chOff x="647700" y="914400"/>
            <a:chExt cx="7896225" cy="1085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914400"/>
              <a:ext cx="7896225" cy="10858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0559" y="934974"/>
              <a:ext cx="7802880" cy="988060"/>
            </a:xfrm>
            <a:custGeom>
              <a:avLst/>
              <a:gdLst/>
              <a:ahLst/>
              <a:cxnLst/>
              <a:rect l="l" t="t" r="r" b="b"/>
              <a:pathLst>
                <a:path w="7802880" h="988060">
                  <a:moveTo>
                    <a:pt x="7638287" y="0"/>
                  </a:moveTo>
                  <a:lnTo>
                    <a:pt x="164591" y="0"/>
                  </a:lnTo>
                  <a:lnTo>
                    <a:pt x="120836" y="5877"/>
                  </a:lnTo>
                  <a:lnTo>
                    <a:pt x="81518" y="22467"/>
                  </a:lnTo>
                  <a:lnTo>
                    <a:pt x="48207" y="48200"/>
                  </a:lnTo>
                  <a:lnTo>
                    <a:pt x="22471" y="81510"/>
                  </a:lnTo>
                  <a:lnTo>
                    <a:pt x="5879" y="120829"/>
                  </a:lnTo>
                  <a:lnTo>
                    <a:pt x="0" y="164591"/>
                  </a:lnTo>
                  <a:lnTo>
                    <a:pt x="0" y="822959"/>
                  </a:lnTo>
                  <a:lnTo>
                    <a:pt x="5879" y="866679"/>
                  </a:lnTo>
                  <a:lnTo>
                    <a:pt x="22471" y="905987"/>
                  </a:lnTo>
                  <a:lnTo>
                    <a:pt x="48207" y="939305"/>
                  </a:lnTo>
                  <a:lnTo>
                    <a:pt x="81518" y="965057"/>
                  </a:lnTo>
                  <a:lnTo>
                    <a:pt x="120836" y="981665"/>
                  </a:lnTo>
                  <a:lnTo>
                    <a:pt x="164591" y="987551"/>
                  </a:lnTo>
                  <a:lnTo>
                    <a:pt x="7638287" y="987551"/>
                  </a:lnTo>
                  <a:lnTo>
                    <a:pt x="7682049" y="981665"/>
                  </a:lnTo>
                  <a:lnTo>
                    <a:pt x="7721369" y="965057"/>
                  </a:lnTo>
                  <a:lnTo>
                    <a:pt x="7754679" y="939305"/>
                  </a:lnTo>
                  <a:lnTo>
                    <a:pt x="7780412" y="905987"/>
                  </a:lnTo>
                  <a:lnTo>
                    <a:pt x="7797001" y="866679"/>
                  </a:lnTo>
                  <a:lnTo>
                    <a:pt x="7802879" y="822959"/>
                  </a:lnTo>
                  <a:lnTo>
                    <a:pt x="7802879" y="164591"/>
                  </a:lnTo>
                  <a:lnTo>
                    <a:pt x="7797001" y="120829"/>
                  </a:lnTo>
                  <a:lnTo>
                    <a:pt x="7780412" y="81510"/>
                  </a:lnTo>
                  <a:lnTo>
                    <a:pt x="7754679" y="48200"/>
                  </a:lnTo>
                  <a:lnTo>
                    <a:pt x="7721369" y="22467"/>
                  </a:lnTo>
                  <a:lnTo>
                    <a:pt x="7682049" y="5877"/>
                  </a:lnTo>
                  <a:lnTo>
                    <a:pt x="7638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70559" y="934974"/>
              <a:ext cx="7802880" cy="988060"/>
            </a:xfrm>
            <a:custGeom>
              <a:avLst/>
              <a:gdLst/>
              <a:ahLst/>
              <a:cxnLst/>
              <a:rect l="l" t="t" r="r" b="b"/>
              <a:pathLst>
                <a:path w="7802880" h="988060">
                  <a:moveTo>
                    <a:pt x="0" y="164591"/>
                  </a:moveTo>
                  <a:lnTo>
                    <a:pt x="5879" y="120829"/>
                  </a:lnTo>
                  <a:lnTo>
                    <a:pt x="22471" y="81510"/>
                  </a:lnTo>
                  <a:lnTo>
                    <a:pt x="48207" y="48200"/>
                  </a:lnTo>
                  <a:lnTo>
                    <a:pt x="81518" y="22467"/>
                  </a:lnTo>
                  <a:lnTo>
                    <a:pt x="120836" y="5877"/>
                  </a:lnTo>
                  <a:lnTo>
                    <a:pt x="164591" y="0"/>
                  </a:lnTo>
                  <a:lnTo>
                    <a:pt x="7638287" y="0"/>
                  </a:lnTo>
                  <a:lnTo>
                    <a:pt x="7682049" y="5877"/>
                  </a:lnTo>
                  <a:lnTo>
                    <a:pt x="7721369" y="22467"/>
                  </a:lnTo>
                  <a:lnTo>
                    <a:pt x="7754679" y="48200"/>
                  </a:lnTo>
                  <a:lnTo>
                    <a:pt x="7780412" y="81510"/>
                  </a:lnTo>
                  <a:lnTo>
                    <a:pt x="7797001" y="120829"/>
                  </a:lnTo>
                  <a:lnTo>
                    <a:pt x="7802879" y="164591"/>
                  </a:lnTo>
                  <a:lnTo>
                    <a:pt x="7802879" y="822959"/>
                  </a:lnTo>
                  <a:lnTo>
                    <a:pt x="7797001" y="866679"/>
                  </a:lnTo>
                  <a:lnTo>
                    <a:pt x="7780412" y="905987"/>
                  </a:lnTo>
                  <a:lnTo>
                    <a:pt x="7754679" y="939305"/>
                  </a:lnTo>
                  <a:lnTo>
                    <a:pt x="7721369" y="965057"/>
                  </a:lnTo>
                  <a:lnTo>
                    <a:pt x="7682049" y="981665"/>
                  </a:lnTo>
                  <a:lnTo>
                    <a:pt x="7638287" y="987551"/>
                  </a:lnTo>
                  <a:lnTo>
                    <a:pt x="164591" y="987551"/>
                  </a:lnTo>
                  <a:lnTo>
                    <a:pt x="120836" y="981665"/>
                  </a:lnTo>
                  <a:lnTo>
                    <a:pt x="81518" y="965057"/>
                  </a:lnTo>
                  <a:lnTo>
                    <a:pt x="48207" y="939305"/>
                  </a:lnTo>
                  <a:lnTo>
                    <a:pt x="22471" y="905987"/>
                  </a:lnTo>
                  <a:lnTo>
                    <a:pt x="5879" y="866679"/>
                  </a:lnTo>
                  <a:lnTo>
                    <a:pt x="0" y="822959"/>
                  </a:lnTo>
                  <a:lnTo>
                    <a:pt x="0" y="164591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34085" y="1106738"/>
            <a:ext cx="7314565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99700"/>
              </a:lnSpc>
              <a:spcBef>
                <a:spcPts val="105"/>
              </a:spcBef>
            </a:pPr>
            <a:r>
              <a:rPr dirty="0" sz="135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 b="1">
                <a:latin typeface="Calibri"/>
                <a:cs typeface="Calibri"/>
              </a:rPr>
              <a:t>Dockerfile</a:t>
            </a:r>
            <a:r>
              <a:rPr dirty="0" sz="1350" spc="-5" b="1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 text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document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that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contains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all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commands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user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could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call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command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line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assemble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an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image.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Using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15" b="1">
                <a:latin typeface="Calibri"/>
                <a:cs typeface="Calibri"/>
              </a:rPr>
              <a:t>docker</a:t>
            </a:r>
            <a:r>
              <a:rPr dirty="0" sz="1350" spc="15" b="1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build,</a:t>
            </a:r>
            <a:r>
              <a:rPr dirty="0" sz="1350" spc="-15">
                <a:latin typeface="Calibri"/>
                <a:cs typeface="Calibri"/>
              </a:rPr>
              <a:t> users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can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create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an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automated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build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that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executes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several 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command-line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instructions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in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succession.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6749" y="2452609"/>
              <a:ext cx="1063137" cy="12010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7524" y="2377162"/>
              <a:ext cx="2455544" cy="19067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6" y="685800"/>
            <a:ext cx="8571865" cy="4457700"/>
            <a:chOff x="288036" y="685800"/>
            <a:chExt cx="8571865" cy="4457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150" y="685800"/>
              <a:ext cx="161925" cy="4457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w="0"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16929" y="2405765"/>
              <a:ext cx="4387850" cy="1143635"/>
            </a:xfrm>
            <a:custGeom>
              <a:avLst/>
              <a:gdLst/>
              <a:ahLst/>
              <a:cxnLst/>
              <a:rect l="l" t="t" r="r" b="b"/>
              <a:pathLst>
                <a:path w="4387850" h="1143635">
                  <a:moveTo>
                    <a:pt x="4196973" y="0"/>
                  </a:moveTo>
                  <a:lnTo>
                    <a:pt x="0" y="0"/>
                  </a:lnTo>
                  <a:lnTo>
                    <a:pt x="0" y="952749"/>
                  </a:lnTo>
                  <a:lnTo>
                    <a:pt x="190499" y="1143380"/>
                  </a:lnTo>
                  <a:lnTo>
                    <a:pt x="4387473" y="1143380"/>
                  </a:lnTo>
                  <a:lnTo>
                    <a:pt x="4387473" y="190499"/>
                  </a:lnTo>
                  <a:lnTo>
                    <a:pt x="419697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16929" y="2405765"/>
              <a:ext cx="4387850" cy="1143635"/>
            </a:xfrm>
            <a:custGeom>
              <a:avLst/>
              <a:gdLst/>
              <a:ahLst/>
              <a:cxnLst/>
              <a:rect l="l" t="t" r="r" b="b"/>
              <a:pathLst>
                <a:path w="4387850" h="1143635">
                  <a:moveTo>
                    <a:pt x="0" y="0"/>
                  </a:moveTo>
                  <a:lnTo>
                    <a:pt x="4196973" y="0"/>
                  </a:lnTo>
                  <a:lnTo>
                    <a:pt x="4387473" y="190499"/>
                  </a:lnTo>
                  <a:lnTo>
                    <a:pt x="4387473" y="1143380"/>
                  </a:lnTo>
                  <a:lnTo>
                    <a:pt x="190499" y="1143380"/>
                  </a:lnTo>
                  <a:lnTo>
                    <a:pt x="0" y="9527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3238500" y="981059"/>
            <a:ext cx="5486400" cy="809625"/>
            <a:chOff x="3238500" y="981059"/>
            <a:chExt cx="5486400" cy="8096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500" y="981059"/>
              <a:ext cx="5486384" cy="8096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62365" y="999744"/>
              <a:ext cx="5391150" cy="715010"/>
            </a:xfrm>
            <a:custGeom>
              <a:avLst/>
              <a:gdLst/>
              <a:ahLst/>
              <a:cxnLst/>
              <a:rect l="l" t="t" r="r" b="b"/>
              <a:pathLst>
                <a:path w="5391150" h="715010">
                  <a:moveTo>
                    <a:pt x="5271668" y="0"/>
                  </a:moveTo>
                  <a:lnTo>
                    <a:pt x="119146" y="0"/>
                  </a:lnTo>
                  <a:lnTo>
                    <a:pt x="72767" y="9362"/>
                  </a:lnTo>
                  <a:lnTo>
                    <a:pt x="34895" y="34891"/>
                  </a:lnTo>
                  <a:lnTo>
                    <a:pt x="9362" y="72754"/>
                  </a:lnTo>
                  <a:lnTo>
                    <a:pt x="0" y="119115"/>
                  </a:lnTo>
                  <a:lnTo>
                    <a:pt x="0" y="595883"/>
                  </a:lnTo>
                  <a:lnTo>
                    <a:pt x="9362" y="642245"/>
                  </a:lnTo>
                  <a:lnTo>
                    <a:pt x="34895" y="680107"/>
                  </a:lnTo>
                  <a:lnTo>
                    <a:pt x="72767" y="705637"/>
                  </a:lnTo>
                  <a:lnTo>
                    <a:pt x="119146" y="714999"/>
                  </a:lnTo>
                  <a:lnTo>
                    <a:pt x="5271668" y="714999"/>
                  </a:lnTo>
                  <a:lnTo>
                    <a:pt x="5318048" y="705637"/>
                  </a:lnTo>
                  <a:lnTo>
                    <a:pt x="5355953" y="680107"/>
                  </a:lnTo>
                  <a:lnTo>
                    <a:pt x="5381524" y="642245"/>
                  </a:lnTo>
                  <a:lnTo>
                    <a:pt x="5390906" y="595883"/>
                  </a:lnTo>
                  <a:lnTo>
                    <a:pt x="5390906" y="119115"/>
                  </a:lnTo>
                  <a:lnTo>
                    <a:pt x="5381524" y="72754"/>
                  </a:lnTo>
                  <a:lnTo>
                    <a:pt x="5355953" y="34891"/>
                  </a:lnTo>
                  <a:lnTo>
                    <a:pt x="5318048" y="9362"/>
                  </a:lnTo>
                  <a:lnTo>
                    <a:pt x="5271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262365" y="999744"/>
              <a:ext cx="5391150" cy="715010"/>
            </a:xfrm>
            <a:custGeom>
              <a:avLst/>
              <a:gdLst/>
              <a:ahLst/>
              <a:cxnLst/>
              <a:rect l="l" t="t" r="r" b="b"/>
              <a:pathLst>
                <a:path w="5391150" h="715010">
                  <a:moveTo>
                    <a:pt x="0" y="119115"/>
                  </a:moveTo>
                  <a:lnTo>
                    <a:pt x="9362" y="72754"/>
                  </a:lnTo>
                  <a:lnTo>
                    <a:pt x="34895" y="34891"/>
                  </a:lnTo>
                  <a:lnTo>
                    <a:pt x="72767" y="9362"/>
                  </a:lnTo>
                  <a:lnTo>
                    <a:pt x="119146" y="0"/>
                  </a:lnTo>
                  <a:lnTo>
                    <a:pt x="5271668" y="0"/>
                  </a:lnTo>
                  <a:lnTo>
                    <a:pt x="5318048" y="9362"/>
                  </a:lnTo>
                  <a:lnTo>
                    <a:pt x="5355953" y="34891"/>
                  </a:lnTo>
                  <a:lnTo>
                    <a:pt x="5381524" y="72754"/>
                  </a:lnTo>
                  <a:lnTo>
                    <a:pt x="5390906" y="119115"/>
                  </a:lnTo>
                  <a:lnTo>
                    <a:pt x="5390906" y="595883"/>
                  </a:lnTo>
                  <a:lnTo>
                    <a:pt x="5381524" y="642245"/>
                  </a:lnTo>
                  <a:lnTo>
                    <a:pt x="5355953" y="680107"/>
                  </a:lnTo>
                  <a:lnTo>
                    <a:pt x="5318048" y="705637"/>
                  </a:lnTo>
                  <a:lnTo>
                    <a:pt x="5271668" y="714999"/>
                  </a:lnTo>
                  <a:lnTo>
                    <a:pt x="119146" y="714999"/>
                  </a:lnTo>
                  <a:lnTo>
                    <a:pt x="72767" y="705637"/>
                  </a:lnTo>
                  <a:lnTo>
                    <a:pt x="34895" y="680107"/>
                  </a:lnTo>
                  <a:lnTo>
                    <a:pt x="9362" y="642245"/>
                  </a:lnTo>
                  <a:lnTo>
                    <a:pt x="0" y="595883"/>
                  </a:lnTo>
                  <a:lnTo>
                    <a:pt x="0" y="119115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3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Various</a:t>
            </a:r>
            <a:r>
              <a:rPr dirty="0" sz="2750" spc="4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r>
              <a:rPr dirty="0" sz="2750" spc="1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dirty="0" sz="2750" spc="-3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426" y="890112"/>
            <a:ext cx="1817370" cy="488950"/>
          </a:xfrm>
          <a:prstGeom prst="rect">
            <a:avLst/>
          </a:prstGeom>
          <a:solidFill>
            <a:srgbClr val="1B577B"/>
          </a:solidFill>
        </p:spPr>
        <p:txBody>
          <a:bodyPr wrap="square" lIns="0" tIns="133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314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350" spc="15" b="1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32715" rIns="0" bIns="0" rtlCol="0" vert="horz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50" spc="5" b="1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23693" y="1143949"/>
            <a:ext cx="464566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776730" marR="5080" indent="-1764030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 b="1">
                <a:latin typeface="Calibri"/>
                <a:cs typeface="Calibri"/>
              </a:rPr>
              <a:t>FROM</a:t>
            </a:r>
            <a:r>
              <a:rPr dirty="0" sz="1350" spc="10" b="1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keyword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used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define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base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image,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which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we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will</a:t>
            </a:r>
            <a:r>
              <a:rPr dirty="0" sz="1350" spc="-20">
                <a:latin typeface="Calibri"/>
                <a:cs typeface="Calibri"/>
              </a:rPr>
              <a:t> be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building.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3841" y="3579183"/>
            <a:ext cx="529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30345" y="2223278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899041" y="0"/>
                </a:moveTo>
                <a:lnTo>
                  <a:pt x="0" y="0"/>
                </a:lnTo>
                <a:lnTo>
                  <a:pt x="0" y="300085"/>
                </a:lnTo>
                <a:lnTo>
                  <a:pt x="899041" y="300085"/>
                </a:lnTo>
                <a:lnTo>
                  <a:pt x="899041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48636" y="2586289"/>
            <a:ext cx="9829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latin typeface="Calibri"/>
                <a:cs typeface="Calibri"/>
              </a:rPr>
              <a:t>F</a:t>
            </a:r>
            <a:r>
              <a:rPr dirty="0" sz="1350" spc="1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OM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ubun</a:t>
            </a:r>
            <a:r>
              <a:rPr dirty="0" sz="1350">
                <a:latin typeface="Calibri"/>
                <a:cs typeface="Calibri"/>
              </a:rPr>
              <a:t>tu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6" y="685800"/>
            <a:ext cx="8571865" cy="4457700"/>
            <a:chOff x="288036" y="685800"/>
            <a:chExt cx="8571865" cy="4457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150" y="685800"/>
              <a:ext cx="161925" cy="4457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w="0"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499" y="981075"/>
              <a:ext cx="5486384" cy="10191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62365" y="999744"/>
              <a:ext cx="5391150" cy="923290"/>
            </a:xfrm>
            <a:custGeom>
              <a:avLst/>
              <a:gdLst/>
              <a:ahLst/>
              <a:cxnLst/>
              <a:rect l="l" t="t" r="r" b="b"/>
              <a:pathLst>
                <a:path w="5391150" h="923289">
                  <a:moveTo>
                    <a:pt x="5237103" y="0"/>
                  </a:moveTo>
                  <a:lnTo>
                    <a:pt x="153802" y="0"/>
                  </a:lnTo>
                  <a:lnTo>
                    <a:pt x="105186" y="7837"/>
                  </a:lnTo>
                  <a:lnTo>
                    <a:pt x="62966" y="29664"/>
                  </a:lnTo>
                  <a:lnTo>
                    <a:pt x="29673" y="62953"/>
                  </a:lnTo>
                  <a:lnTo>
                    <a:pt x="7840" y="105175"/>
                  </a:lnTo>
                  <a:lnTo>
                    <a:pt x="0" y="153802"/>
                  </a:lnTo>
                  <a:lnTo>
                    <a:pt x="0" y="768979"/>
                  </a:lnTo>
                  <a:lnTo>
                    <a:pt x="7840" y="817606"/>
                  </a:lnTo>
                  <a:lnTo>
                    <a:pt x="29673" y="859828"/>
                  </a:lnTo>
                  <a:lnTo>
                    <a:pt x="62966" y="893117"/>
                  </a:lnTo>
                  <a:lnTo>
                    <a:pt x="105186" y="914944"/>
                  </a:lnTo>
                  <a:lnTo>
                    <a:pt x="153802" y="922781"/>
                  </a:lnTo>
                  <a:lnTo>
                    <a:pt x="5237103" y="922781"/>
                  </a:lnTo>
                  <a:lnTo>
                    <a:pt x="5285684" y="914944"/>
                  </a:lnTo>
                  <a:lnTo>
                    <a:pt x="5327900" y="893117"/>
                  </a:lnTo>
                  <a:lnTo>
                    <a:pt x="5361206" y="859828"/>
                  </a:lnTo>
                  <a:lnTo>
                    <a:pt x="5383056" y="817606"/>
                  </a:lnTo>
                  <a:lnTo>
                    <a:pt x="5390906" y="768979"/>
                  </a:lnTo>
                  <a:lnTo>
                    <a:pt x="5390906" y="153802"/>
                  </a:lnTo>
                  <a:lnTo>
                    <a:pt x="5383056" y="105175"/>
                  </a:lnTo>
                  <a:lnTo>
                    <a:pt x="5361206" y="62953"/>
                  </a:lnTo>
                  <a:lnTo>
                    <a:pt x="5327900" y="29664"/>
                  </a:lnTo>
                  <a:lnTo>
                    <a:pt x="5285684" y="7837"/>
                  </a:lnTo>
                  <a:lnTo>
                    <a:pt x="52371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62365" y="999744"/>
              <a:ext cx="5391150" cy="923290"/>
            </a:xfrm>
            <a:custGeom>
              <a:avLst/>
              <a:gdLst/>
              <a:ahLst/>
              <a:cxnLst/>
              <a:rect l="l" t="t" r="r" b="b"/>
              <a:pathLst>
                <a:path w="5391150" h="923289">
                  <a:moveTo>
                    <a:pt x="0" y="153802"/>
                  </a:moveTo>
                  <a:lnTo>
                    <a:pt x="7840" y="105175"/>
                  </a:lnTo>
                  <a:lnTo>
                    <a:pt x="29673" y="62953"/>
                  </a:lnTo>
                  <a:lnTo>
                    <a:pt x="62966" y="29664"/>
                  </a:lnTo>
                  <a:lnTo>
                    <a:pt x="105186" y="7837"/>
                  </a:lnTo>
                  <a:lnTo>
                    <a:pt x="153802" y="0"/>
                  </a:lnTo>
                  <a:lnTo>
                    <a:pt x="5237103" y="0"/>
                  </a:lnTo>
                  <a:lnTo>
                    <a:pt x="5285684" y="7837"/>
                  </a:lnTo>
                  <a:lnTo>
                    <a:pt x="5327900" y="29664"/>
                  </a:lnTo>
                  <a:lnTo>
                    <a:pt x="5361206" y="62953"/>
                  </a:lnTo>
                  <a:lnTo>
                    <a:pt x="5383056" y="105175"/>
                  </a:lnTo>
                  <a:lnTo>
                    <a:pt x="5390906" y="153802"/>
                  </a:lnTo>
                  <a:lnTo>
                    <a:pt x="5390906" y="768979"/>
                  </a:lnTo>
                  <a:lnTo>
                    <a:pt x="5383056" y="817606"/>
                  </a:lnTo>
                  <a:lnTo>
                    <a:pt x="5361206" y="859828"/>
                  </a:lnTo>
                  <a:lnTo>
                    <a:pt x="5327900" y="893117"/>
                  </a:lnTo>
                  <a:lnTo>
                    <a:pt x="5285684" y="914944"/>
                  </a:lnTo>
                  <a:lnTo>
                    <a:pt x="5237103" y="922781"/>
                  </a:lnTo>
                  <a:lnTo>
                    <a:pt x="153802" y="922781"/>
                  </a:lnTo>
                  <a:lnTo>
                    <a:pt x="105186" y="914944"/>
                  </a:lnTo>
                  <a:lnTo>
                    <a:pt x="62966" y="893117"/>
                  </a:lnTo>
                  <a:lnTo>
                    <a:pt x="29673" y="859828"/>
                  </a:lnTo>
                  <a:lnTo>
                    <a:pt x="7840" y="817606"/>
                  </a:lnTo>
                  <a:lnTo>
                    <a:pt x="0" y="768979"/>
                  </a:lnTo>
                  <a:lnTo>
                    <a:pt x="0" y="153802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416929" y="2405765"/>
              <a:ext cx="4387850" cy="1143635"/>
            </a:xfrm>
            <a:custGeom>
              <a:avLst/>
              <a:gdLst/>
              <a:ahLst/>
              <a:cxnLst/>
              <a:rect l="l" t="t" r="r" b="b"/>
              <a:pathLst>
                <a:path w="4387850" h="1143635">
                  <a:moveTo>
                    <a:pt x="4196973" y="0"/>
                  </a:moveTo>
                  <a:lnTo>
                    <a:pt x="0" y="0"/>
                  </a:lnTo>
                  <a:lnTo>
                    <a:pt x="0" y="952749"/>
                  </a:lnTo>
                  <a:lnTo>
                    <a:pt x="190499" y="1143380"/>
                  </a:lnTo>
                  <a:lnTo>
                    <a:pt x="4387473" y="1143380"/>
                  </a:lnTo>
                  <a:lnTo>
                    <a:pt x="4387473" y="190499"/>
                  </a:lnTo>
                  <a:lnTo>
                    <a:pt x="419697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416929" y="2405765"/>
              <a:ext cx="4387850" cy="1143635"/>
            </a:xfrm>
            <a:custGeom>
              <a:avLst/>
              <a:gdLst/>
              <a:ahLst/>
              <a:cxnLst/>
              <a:rect l="l" t="t" r="r" b="b"/>
              <a:pathLst>
                <a:path w="4387850" h="1143635">
                  <a:moveTo>
                    <a:pt x="0" y="0"/>
                  </a:moveTo>
                  <a:lnTo>
                    <a:pt x="4196973" y="0"/>
                  </a:lnTo>
                  <a:lnTo>
                    <a:pt x="4387473" y="190499"/>
                  </a:lnTo>
                  <a:lnTo>
                    <a:pt x="4387473" y="1143380"/>
                  </a:lnTo>
                  <a:lnTo>
                    <a:pt x="190499" y="1143380"/>
                  </a:lnTo>
                  <a:lnTo>
                    <a:pt x="0" y="9527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3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Various</a:t>
            </a:r>
            <a:r>
              <a:rPr dirty="0" sz="2750" spc="4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r>
              <a:rPr dirty="0" sz="2750" spc="1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dirty="0" sz="2750" spc="-3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70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426" y="1567256"/>
            <a:ext cx="1817370" cy="488950"/>
          </a:xfrm>
          <a:prstGeom prst="rect">
            <a:avLst/>
          </a:prstGeom>
          <a:solidFill>
            <a:srgbClr val="1B577B"/>
          </a:solidFill>
        </p:spPr>
        <p:txBody>
          <a:bodyPr wrap="square" lIns="0" tIns="135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314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350" spc="15" b="1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32715" rIns="0" bIns="0" rtlCol="0" vert="horz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50" spc="5" b="1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99487" y="1143949"/>
            <a:ext cx="4893310" cy="64198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ctr"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 b="1">
                <a:latin typeface="Calibri"/>
                <a:cs typeface="Calibri"/>
              </a:rPr>
              <a:t>ADD</a:t>
            </a:r>
            <a:r>
              <a:rPr dirty="0" sz="1350" spc="45" b="1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keyword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used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add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files</a:t>
            </a:r>
            <a:r>
              <a:rPr dirty="0" sz="1350">
                <a:latin typeface="Calibri"/>
                <a:cs typeface="Calibri"/>
              </a:rPr>
              <a:t> to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container</a:t>
            </a:r>
            <a:r>
              <a:rPr dirty="0" sz="1350" spc="-15">
                <a:latin typeface="Calibri"/>
                <a:cs typeface="Calibri"/>
              </a:rPr>
              <a:t> being</a:t>
            </a:r>
            <a:r>
              <a:rPr dirty="0" sz="1350" spc="114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built.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syntax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used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is:</a:t>
            </a:r>
            <a:endParaRPr sz="1350">
              <a:latin typeface="Calibri"/>
              <a:cs typeface="Calibri"/>
            </a:endParaRPr>
          </a:p>
          <a:p>
            <a:pPr algn="ctr" marL="29845">
              <a:lnSpc>
                <a:spcPts val="1605"/>
              </a:lnSpc>
            </a:pPr>
            <a:r>
              <a:rPr dirty="0" sz="1350" spc="-10" b="1">
                <a:latin typeface="Calibri"/>
                <a:cs typeface="Calibri"/>
              </a:rPr>
              <a:t>ADD</a:t>
            </a:r>
            <a:r>
              <a:rPr dirty="0" sz="1350" spc="-35" b="1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&lt;source&gt;</a:t>
            </a:r>
            <a:r>
              <a:rPr dirty="0" sz="1350" spc="-10" b="1">
                <a:latin typeface="Calibri"/>
                <a:cs typeface="Calibri"/>
              </a:rPr>
              <a:t> </a:t>
            </a:r>
            <a:r>
              <a:rPr dirty="0" sz="1350" spc="-5" b="1">
                <a:latin typeface="Calibri"/>
                <a:cs typeface="Calibri"/>
              </a:rPr>
              <a:t>&lt;destination</a:t>
            </a:r>
            <a:r>
              <a:rPr dirty="0" sz="1350" spc="-60" b="1">
                <a:latin typeface="Calibri"/>
                <a:cs typeface="Calibri"/>
              </a:rPr>
              <a:t> </a:t>
            </a:r>
            <a:r>
              <a:rPr dirty="0" sz="1350" spc="-15" b="1">
                <a:latin typeface="Calibri"/>
                <a:cs typeface="Calibri"/>
              </a:rPr>
              <a:t>in</a:t>
            </a:r>
            <a:r>
              <a:rPr dirty="0" sz="1350" spc="15" b="1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container&gt;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63837" y="3579183"/>
            <a:ext cx="529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30345" y="2223278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899041" y="0"/>
                </a:moveTo>
                <a:lnTo>
                  <a:pt x="0" y="0"/>
                </a:lnTo>
                <a:lnTo>
                  <a:pt x="0" y="300085"/>
                </a:lnTo>
                <a:lnTo>
                  <a:pt x="899041" y="300085"/>
                </a:lnTo>
                <a:lnTo>
                  <a:pt x="899041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48636" y="2586289"/>
            <a:ext cx="1597660" cy="4324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FROM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dirty="0" sz="1350" spc="-15">
                <a:latin typeface="Calibri"/>
                <a:cs typeface="Calibri"/>
              </a:rPr>
              <a:t>ADD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.</a:t>
            </a:r>
            <a:r>
              <a:rPr dirty="0" sz="1350" spc="27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6" y="685800"/>
            <a:ext cx="8571865" cy="4457700"/>
            <a:chOff x="288036" y="685800"/>
            <a:chExt cx="8571865" cy="4457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150" y="685800"/>
              <a:ext cx="161925" cy="4457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w="0"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499" y="1019159"/>
              <a:ext cx="5486384" cy="9239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62365" y="1038087"/>
              <a:ext cx="5391150" cy="834390"/>
            </a:xfrm>
            <a:custGeom>
              <a:avLst/>
              <a:gdLst/>
              <a:ahLst/>
              <a:cxnLst/>
              <a:rect l="l" t="t" r="r" b="b"/>
              <a:pathLst>
                <a:path w="5391150" h="834389">
                  <a:moveTo>
                    <a:pt x="5251856" y="0"/>
                  </a:moveTo>
                  <a:lnTo>
                    <a:pt x="139080" y="0"/>
                  </a:lnTo>
                  <a:lnTo>
                    <a:pt x="95109" y="7086"/>
                  </a:lnTo>
                  <a:lnTo>
                    <a:pt x="56929" y="26818"/>
                  </a:lnTo>
                  <a:lnTo>
                    <a:pt x="26826" y="56902"/>
                  </a:lnTo>
                  <a:lnTo>
                    <a:pt x="7087" y="95046"/>
                  </a:lnTo>
                  <a:lnTo>
                    <a:pt x="0" y="138958"/>
                  </a:lnTo>
                  <a:lnTo>
                    <a:pt x="0" y="694943"/>
                  </a:lnTo>
                  <a:lnTo>
                    <a:pt x="7087" y="738914"/>
                  </a:lnTo>
                  <a:lnTo>
                    <a:pt x="26826" y="777095"/>
                  </a:lnTo>
                  <a:lnTo>
                    <a:pt x="56929" y="807197"/>
                  </a:lnTo>
                  <a:lnTo>
                    <a:pt x="95109" y="826936"/>
                  </a:lnTo>
                  <a:lnTo>
                    <a:pt x="139080" y="834024"/>
                  </a:lnTo>
                  <a:lnTo>
                    <a:pt x="5251856" y="834024"/>
                  </a:lnTo>
                  <a:lnTo>
                    <a:pt x="5295812" y="826936"/>
                  </a:lnTo>
                  <a:lnTo>
                    <a:pt x="5333983" y="807197"/>
                  </a:lnTo>
                  <a:lnTo>
                    <a:pt x="5364081" y="777095"/>
                  </a:lnTo>
                  <a:lnTo>
                    <a:pt x="5383818" y="738914"/>
                  </a:lnTo>
                  <a:lnTo>
                    <a:pt x="5390906" y="694943"/>
                  </a:lnTo>
                  <a:lnTo>
                    <a:pt x="5390906" y="138958"/>
                  </a:lnTo>
                  <a:lnTo>
                    <a:pt x="5383818" y="95046"/>
                  </a:lnTo>
                  <a:lnTo>
                    <a:pt x="5364081" y="56902"/>
                  </a:lnTo>
                  <a:lnTo>
                    <a:pt x="5333983" y="26818"/>
                  </a:lnTo>
                  <a:lnTo>
                    <a:pt x="5295812" y="7086"/>
                  </a:lnTo>
                  <a:lnTo>
                    <a:pt x="52518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62365" y="1038087"/>
              <a:ext cx="5391150" cy="834390"/>
            </a:xfrm>
            <a:custGeom>
              <a:avLst/>
              <a:gdLst/>
              <a:ahLst/>
              <a:cxnLst/>
              <a:rect l="l" t="t" r="r" b="b"/>
              <a:pathLst>
                <a:path w="5391150" h="834389">
                  <a:moveTo>
                    <a:pt x="0" y="138958"/>
                  </a:moveTo>
                  <a:lnTo>
                    <a:pt x="7087" y="95046"/>
                  </a:lnTo>
                  <a:lnTo>
                    <a:pt x="26826" y="56902"/>
                  </a:lnTo>
                  <a:lnTo>
                    <a:pt x="56929" y="26818"/>
                  </a:lnTo>
                  <a:lnTo>
                    <a:pt x="95109" y="7086"/>
                  </a:lnTo>
                  <a:lnTo>
                    <a:pt x="139080" y="0"/>
                  </a:lnTo>
                  <a:lnTo>
                    <a:pt x="5251856" y="0"/>
                  </a:lnTo>
                  <a:lnTo>
                    <a:pt x="5295812" y="7086"/>
                  </a:lnTo>
                  <a:lnTo>
                    <a:pt x="5333983" y="26818"/>
                  </a:lnTo>
                  <a:lnTo>
                    <a:pt x="5364081" y="56902"/>
                  </a:lnTo>
                  <a:lnTo>
                    <a:pt x="5383818" y="95046"/>
                  </a:lnTo>
                  <a:lnTo>
                    <a:pt x="5390906" y="138958"/>
                  </a:lnTo>
                  <a:lnTo>
                    <a:pt x="5390906" y="694943"/>
                  </a:lnTo>
                  <a:lnTo>
                    <a:pt x="5383818" y="738914"/>
                  </a:lnTo>
                  <a:lnTo>
                    <a:pt x="5364081" y="777095"/>
                  </a:lnTo>
                  <a:lnTo>
                    <a:pt x="5333983" y="807197"/>
                  </a:lnTo>
                  <a:lnTo>
                    <a:pt x="5295812" y="826936"/>
                  </a:lnTo>
                  <a:lnTo>
                    <a:pt x="5251856" y="834024"/>
                  </a:lnTo>
                  <a:lnTo>
                    <a:pt x="139080" y="834024"/>
                  </a:lnTo>
                  <a:lnTo>
                    <a:pt x="95109" y="826936"/>
                  </a:lnTo>
                  <a:lnTo>
                    <a:pt x="56929" y="807197"/>
                  </a:lnTo>
                  <a:lnTo>
                    <a:pt x="26826" y="777095"/>
                  </a:lnTo>
                  <a:lnTo>
                    <a:pt x="7087" y="738914"/>
                  </a:lnTo>
                  <a:lnTo>
                    <a:pt x="0" y="694943"/>
                  </a:lnTo>
                  <a:lnTo>
                    <a:pt x="0" y="138958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3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Various</a:t>
            </a:r>
            <a:r>
              <a:rPr dirty="0" sz="2750" spc="4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r>
              <a:rPr dirty="0" sz="2750" spc="1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dirty="0" sz="2750" spc="-3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70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314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350" spc="15" b="1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32715" rIns="0" bIns="0" rtlCol="0" vert="horz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50" spc="5" b="1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426" y="2170458"/>
            <a:ext cx="1817370" cy="535940"/>
          </a:xfrm>
          <a:prstGeom prst="rect">
            <a:avLst/>
          </a:prstGeom>
          <a:solidFill>
            <a:srgbClr val="1B577B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2258" y="1143949"/>
            <a:ext cx="4046854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99700"/>
              </a:lnSpc>
              <a:spcBef>
                <a:spcPts val="105"/>
              </a:spcBef>
            </a:pP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RUN</a:t>
            </a:r>
            <a:r>
              <a:rPr dirty="0" sz="1350" spc="5" b="1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keyword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used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add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layers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base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image,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by</a:t>
            </a:r>
            <a:r>
              <a:rPr dirty="0" sz="1350" spc="26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installing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components.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Each</a:t>
            </a:r>
            <a:r>
              <a:rPr dirty="0" sz="1350" spc="15">
                <a:latin typeface="Calibri"/>
                <a:cs typeface="Calibri"/>
              </a:rPr>
              <a:t> RUN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statement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adds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new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layer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image.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10579" y="2399415"/>
            <a:ext cx="4400550" cy="1987550"/>
            <a:chOff x="3410579" y="2399415"/>
            <a:chExt cx="4400550" cy="1987550"/>
          </a:xfrm>
        </p:grpSpPr>
        <p:sp>
          <p:nvSpPr>
            <p:cNvPr id="17" name="object 17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4058411" y="0"/>
                  </a:moveTo>
                  <a:lnTo>
                    <a:pt x="0" y="0"/>
                  </a:lnTo>
                  <a:lnTo>
                    <a:pt x="0" y="1645407"/>
                  </a:lnTo>
                  <a:lnTo>
                    <a:pt x="329062" y="1974485"/>
                  </a:lnTo>
                  <a:lnTo>
                    <a:pt x="4387473" y="1974485"/>
                  </a:lnTo>
                  <a:lnTo>
                    <a:pt x="4387473" y="329052"/>
                  </a:lnTo>
                  <a:lnTo>
                    <a:pt x="40584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0" y="0"/>
                  </a:moveTo>
                  <a:lnTo>
                    <a:pt x="4058411" y="0"/>
                  </a:lnTo>
                  <a:lnTo>
                    <a:pt x="4387473" y="329052"/>
                  </a:lnTo>
                  <a:lnTo>
                    <a:pt x="4387473" y="1974485"/>
                  </a:lnTo>
                  <a:lnTo>
                    <a:pt x="329062" y="1974485"/>
                  </a:lnTo>
                  <a:lnTo>
                    <a:pt x="0" y="16454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363849" y="4411975"/>
            <a:ext cx="529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30345" y="2223278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899041" y="0"/>
                </a:moveTo>
                <a:lnTo>
                  <a:pt x="0" y="0"/>
                </a:lnTo>
                <a:lnTo>
                  <a:pt x="0" y="300085"/>
                </a:lnTo>
                <a:lnTo>
                  <a:pt x="899041" y="300085"/>
                </a:lnTo>
                <a:lnTo>
                  <a:pt x="899041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48636" y="2586289"/>
            <a:ext cx="2132965" cy="852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FROM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dirty="0" sz="1350" spc="10">
                <a:latin typeface="Calibri"/>
                <a:cs typeface="Calibri"/>
              </a:rPr>
              <a:t>RUN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apt-get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dirty="0" sz="1350" spc="10">
                <a:latin typeface="Calibri"/>
                <a:cs typeface="Calibri"/>
              </a:rPr>
              <a:t>RUN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apt-get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-y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install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apache2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ADD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.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6" y="685800"/>
            <a:ext cx="8571865" cy="4457700"/>
            <a:chOff x="288036" y="685800"/>
            <a:chExt cx="8571865" cy="4457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150" y="685800"/>
              <a:ext cx="161925" cy="4457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w="0"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499" y="1019159"/>
              <a:ext cx="5486384" cy="9239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62365" y="1038087"/>
              <a:ext cx="5391150" cy="834390"/>
            </a:xfrm>
            <a:custGeom>
              <a:avLst/>
              <a:gdLst/>
              <a:ahLst/>
              <a:cxnLst/>
              <a:rect l="l" t="t" r="r" b="b"/>
              <a:pathLst>
                <a:path w="5391150" h="834389">
                  <a:moveTo>
                    <a:pt x="5251856" y="0"/>
                  </a:moveTo>
                  <a:lnTo>
                    <a:pt x="139080" y="0"/>
                  </a:lnTo>
                  <a:lnTo>
                    <a:pt x="95109" y="7086"/>
                  </a:lnTo>
                  <a:lnTo>
                    <a:pt x="56929" y="26818"/>
                  </a:lnTo>
                  <a:lnTo>
                    <a:pt x="26826" y="56902"/>
                  </a:lnTo>
                  <a:lnTo>
                    <a:pt x="7087" y="95046"/>
                  </a:lnTo>
                  <a:lnTo>
                    <a:pt x="0" y="138958"/>
                  </a:lnTo>
                  <a:lnTo>
                    <a:pt x="0" y="694943"/>
                  </a:lnTo>
                  <a:lnTo>
                    <a:pt x="7087" y="738914"/>
                  </a:lnTo>
                  <a:lnTo>
                    <a:pt x="26826" y="777095"/>
                  </a:lnTo>
                  <a:lnTo>
                    <a:pt x="56929" y="807197"/>
                  </a:lnTo>
                  <a:lnTo>
                    <a:pt x="95109" y="826936"/>
                  </a:lnTo>
                  <a:lnTo>
                    <a:pt x="139080" y="834024"/>
                  </a:lnTo>
                  <a:lnTo>
                    <a:pt x="5251856" y="834024"/>
                  </a:lnTo>
                  <a:lnTo>
                    <a:pt x="5295812" y="826936"/>
                  </a:lnTo>
                  <a:lnTo>
                    <a:pt x="5333983" y="807197"/>
                  </a:lnTo>
                  <a:lnTo>
                    <a:pt x="5364081" y="777095"/>
                  </a:lnTo>
                  <a:lnTo>
                    <a:pt x="5383818" y="738914"/>
                  </a:lnTo>
                  <a:lnTo>
                    <a:pt x="5390906" y="694943"/>
                  </a:lnTo>
                  <a:lnTo>
                    <a:pt x="5390906" y="138958"/>
                  </a:lnTo>
                  <a:lnTo>
                    <a:pt x="5383818" y="95046"/>
                  </a:lnTo>
                  <a:lnTo>
                    <a:pt x="5364081" y="56902"/>
                  </a:lnTo>
                  <a:lnTo>
                    <a:pt x="5333983" y="26818"/>
                  </a:lnTo>
                  <a:lnTo>
                    <a:pt x="5295812" y="7086"/>
                  </a:lnTo>
                  <a:lnTo>
                    <a:pt x="52518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62365" y="1038087"/>
              <a:ext cx="5391150" cy="834390"/>
            </a:xfrm>
            <a:custGeom>
              <a:avLst/>
              <a:gdLst/>
              <a:ahLst/>
              <a:cxnLst/>
              <a:rect l="l" t="t" r="r" b="b"/>
              <a:pathLst>
                <a:path w="5391150" h="834389">
                  <a:moveTo>
                    <a:pt x="0" y="138958"/>
                  </a:moveTo>
                  <a:lnTo>
                    <a:pt x="7087" y="95046"/>
                  </a:lnTo>
                  <a:lnTo>
                    <a:pt x="26826" y="56902"/>
                  </a:lnTo>
                  <a:lnTo>
                    <a:pt x="56929" y="26818"/>
                  </a:lnTo>
                  <a:lnTo>
                    <a:pt x="95109" y="7086"/>
                  </a:lnTo>
                  <a:lnTo>
                    <a:pt x="139080" y="0"/>
                  </a:lnTo>
                  <a:lnTo>
                    <a:pt x="5251856" y="0"/>
                  </a:lnTo>
                  <a:lnTo>
                    <a:pt x="5295812" y="7086"/>
                  </a:lnTo>
                  <a:lnTo>
                    <a:pt x="5333983" y="26818"/>
                  </a:lnTo>
                  <a:lnTo>
                    <a:pt x="5364081" y="56902"/>
                  </a:lnTo>
                  <a:lnTo>
                    <a:pt x="5383818" y="95046"/>
                  </a:lnTo>
                  <a:lnTo>
                    <a:pt x="5390906" y="138958"/>
                  </a:lnTo>
                  <a:lnTo>
                    <a:pt x="5390906" y="694943"/>
                  </a:lnTo>
                  <a:lnTo>
                    <a:pt x="5383818" y="738914"/>
                  </a:lnTo>
                  <a:lnTo>
                    <a:pt x="5364081" y="777095"/>
                  </a:lnTo>
                  <a:lnTo>
                    <a:pt x="5333983" y="807197"/>
                  </a:lnTo>
                  <a:lnTo>
                    <a:pt x="5295812" y="826936"/>
                  </a:lnTo>
                  <a:lnTo>
                    <a:pt x="5251856" y="834024"/>
                  </a:lnTo>
                  <a:lnTo>
                    <a:pt x="139080" y="834024"/>
                  </a:lnTo>
                  <a:lnTo>
                    <a:pt x="95109" y="826936"/>
                  </a:lnTo>
                  <a:lnTo>
                    <a:pt x="56929" y="807197"/>
                  </a:lnTo>
                  <a:lnTo>
                    <a:pt x="26826" y="777095"/>
                  </a:lnTo>
                  <a:lnTo>
                    <a:pt x="7087" y="738914"/>
                  </a:lnTo>
                  <a:lnTo>
                    <a:pt x="0" y="694943"/>
                  </a:lnTo>
                  <a:lnTo>
                    <a:pt x="0" y="138958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3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Various</a:t>
            </a:r>
            <a:r>
              <a:rPr dirty="0" sz="2750" spc="4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r>
              <a:rPr dirty="0" sz="2750" spc="1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dirty="0" sz="2750" spc="-3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70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426" y="2838159"/>
            <a:ext cx="1817370" cy="488950"/>
          </a:xfrm>
          <a:prstGeom prst="rect">
            <a:avLst/>
          </a:prstGeom>
          <a:solidFill>
            <a:srgbClr val="1B577B"/>
          </a:solidFill>
        </p:spPr>
        <p:txBody>
          <a:bodyPr wrap="square" lIns="0" tIns="1377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85"/>
              </a:spcBef>
            </a:pPr>
            <a:r>
              <a:rPr dirty="0" sz="1350" spc="15" b="1">
                <a:solidFill>
                  <a:srgbClr val="FFFFFF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32715" rIns="0" bIns="0" rtlCol="0" vert="horz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50" spc="5" b="1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90368" y="1143949"/>
            <a:ext cx="4505325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7620">
              <a:lnSpc>
                <a:spcPct val="99700"/>
              </a:lnSpc>
              <a:spcBef>
                <a:spcPts val="105"/>
              </a:spcBef>
            </a:pP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15" b="1">
                <a:latin typeface="Calibri"/>
                <a:cs typeface="Calibri"/>
              </a:rPr>
              <a:t>CMD</a:t>
            </a:r>
            <a:r>
              <a:rPr dirty="0" sz="1350" spc="15" b="1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keyword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10">
                <a:latin typeface="Calibri"/>
                <a:cs typeface="Calibri"/>
              </a:rPr>
              <a:t> used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run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commands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start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container.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These</a:t>
            </a:r>
            <a:r>
              <a:rPr dirty="0" sz="1350" spc="-5">
                <a:latin typeface="Calibri"/>
                <a:cs typeface="Calibri"/>
              </a:rPr>
              <a:t> commands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run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only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when</a:t>
            </a:r>
            <a:r>
              <a:rPr dirty="0" sz="1350" spc="-10">
                <a:latin typeface="Calibri"/>
                <a:cs typeface="Calibri"/>
              </a:rPr>
              <a:t> there</a:t>
            </a:r>
            <a:r>
              <a:rPr dirty="0" sz="1350" spc="-10">
                <a:latin typeface="Calibri"/>
                <a:cs typeface="Calibri"/>
              </a:rPr>
              <a:t> is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no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argument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specified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while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running</a:t>
            </a:r>
            <a:r>
              <a:rPr dirty="0" sz="1350" spc="18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container.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10579" y="2399415"/>
            <a:ext cx="4400550" cy="1987550"/>
            <a:chOff x="3410579" y="2399415"/>
            <a:chExt cx="4400550" cy="1987550"/>
          </a:xfrm>
        </p:grpSpPr>
        <p:sp>
          <p:nvSpPr>
            <p:cNvPr id="17" name="object 17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4058411" y="0"/>
                  </a:moveTo>
                  <a:lnTo>
                    <a:pt x="0" y="0"/>
                  </a:lnTo>
                  <a:lnTo>
                    <a:pt x="0" y="1645407"/>
                  </a:lnTo>
                  <a:lnTo>
                    <a:pt x="329062" y="1974485"/>
                  </a:lnTo>
                  <a:lnTo>
                    <a:pt x="4387473" y="1974485"/>
                  </a:lnTo>
                  <a:lnTo>
                    <a:pt x="4387473" y="329052"/>
                  </a:lnTo>
                  <a:lnTo>
                    <a:pt x="40584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0" y="0"/>
                  </a:moveTo>
                  <a:lnTo>
                    <a:pt x="4058411" y="0"/>
                  </a:lnTo>
                  <a:lnTo>
                    <a:pt x="4387473" y="329052"/>
                  </a:lnTo>
                  <a:lnTo>
                    <a:pt x="4387473" y="1974485"/>
                  </a:lnTo>
                  <a:lnTo>
                    <a:pt x="329062" y="1974485"/>
                  </a:lnTo>
                  <a:lnTo>
                    <a:pt x="0" y="16454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363849" y="4411975"/>
            <a:ext cx="529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30345" y="2223278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899041" y="0"/>
                </a:moveTo>
                <a:lnTo>
                  <a:pt x="0" y="0"/>
                </a:lnTo>
                <a:lnTo>
                  <a:pt x="0" y="300085"/>
                </a:lnTo>
                <a:lnTo>
                  <a:pt x="899041" y="300085"/>
                </a:lnTo>
                <a:lnTo>
                  <a:pt x="899041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48636" y="2586289"/>
            <a:ext cx="2369820" cy="1052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FROM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dirty="0" sz="1350" spc="10">
                <a:latin typeface="Calibri"/>
                <a:cs typeface="Calibri"/>
              </a:rPr>
              <a:t>RUN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apt-get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241935">
              <a:lnSpc>
                <a:spcPts val="1650"/>
              </a:lnSpc>
              <a:spcBef>
                <a:spcPts val="65"/>
              </a:spcBef>
            </a:pPr>
            <a:r>
              <a:rPr dirty="0" sz="1350" spc="10">
                <a:latin typeface="Calibri"/>
                <a:cs typeface="Calibri"/>
              </a:rPr>
              <a:t>RUN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apt-get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-y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install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apache2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ADD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.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20"/>
              </a:lnSpc>
            </a:pPr>
            <a:r>
              <a:rPr dirty="0" sz="1350" spc="-5">
                <a:latin typeface="Calibri"/>
                <a:cs typeface="Calibri"/>
              </a:rPr>
              <a:t>CMD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apachectl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–D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6" y="685800"/>
            <a:ext cx="8571865" cy="4457700"/>
            <a:chOff x="288036" y="685800"/>
            <a:chExt cx="8571865" cy="4457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150" y="685800"/>
              <a:ext cx="161925" cy="4457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w="0"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499" y="885809"/>
              <a:ext cx="5486384" cy="1104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62365" y="901689"/>
              <a:ext cx="5391150" cy="1011555"/>
            </a:xfrm>
            <a:custGeom>
              <a:avLst/>
              <a:gdLst/>
              <a:ahLst/>
              <a:cxnLst/>
              <a:rect l="l" t="t" r="r" b="b"/>
              <a:pathLst>
                <a:path w="5391150" h="1011555">
                  <a:moveTo>
                    <a:pt x="5222382" y="0"/>
                  </a:moveTo>
                  <a:lnTo>
                    <a:pt x="168554" y="0"/>
                  </a:lnTo>
                  <a:lnTo>
                    <a:pt x="123736" y="6027"/>
                  </a:lnTo>
                  <a:lnTo>
                    <a:pt x="83470" y="23032"/>
                  </a:lnTo>
                  <a:lnTo>
                    <a:pt x="49358" y="49400"/>
                  </a:lnTo>
                  <a:lnTo>
                    <a:pt x="23006" y="83515"/>
                  </a:lnTo>
                  <a:lnTo>
                    <a:pt x="6019" y="123761"/>
                  </a:lnTo>
                  <a:lnTo>
                    <a:pt x="0" y="168523"/>
                  </a:lnTo>
                  <a:lnTo>
                    <a:pt x="0" y="842650"/>
                  </a:lnTo>
                  <a:lnTo>
                    <a:pt x="6019" y="887454"/>
                  </a:lnTo>
                  <a:lnTo>
                    <a:pt x="23006" y="927712"/>
                  </a:lnTo>
                  <a:lnTo>
                    <a:pt x="49358" y="961819"/>
                  </a:lnTo>
                  <a:lnTo>
                    <a:pt x="83470" y="988168"/>
                  </a:lnTo>
                  <a:lnTo>
                    <a:pt x="123736" y="1005155"/>
                  </a:lnTo>
                  <a:lnTo>
                    <a:pt x="168554" y="1011173"/>
                  </a:lnTo>
                  <a:lnTo>
                    <a:pt x="5222382" y="1011173"/>
                  </a:lnTo>
                  <a:lnTo>
                    <a:pt x="5267144" y="1005155"/>
                  </a:lnTo>
                  <a:lnTo>
                    <a:pt x="5307390" y="988168"/>
                  </a:lnTo>
                  <a:lnTo>
                    <a:pt x="5341505" y="961819"/>
                  </a:lnTo>
                  <a:lnTo>
                    <a:pt x="5367873" y="927712"/>
                  </a:lnTo>
                  <a:lnTo>
                    <a:pt x="5384878" y="887454"/>
                  </a:lnTo>
                  <a:lnTo>
                    <a:pt x="5390906" y="842650"/>
                  </a:lnTo>
                  <a:lnTo>
                    <a:pt x="5390906" y="168523"/>
                  </a:lnTo>
                  <a:lnTo>
                    <a:pt x="5384878" y="123761"/>
                  </a:lnTo>
                  <a:lnTo>
                    <a:pt x="5367873" y="83515"/>
                  </a:lnTo>
                  <a:lnTo>
                    <a:pt x="5341505" y="49400"/>
                  </a:lnTo>
                  <a:lnTo>
                    <a:pt x="5307390" y="23032"/>
                  </a:lnTo>
                  <a:lnTo>
                    <a:pt x="5267144" y="6027"/>
                  </a:lnTo>
                  <a:lnTo>
                    <a:pt x="5222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62365" y="901689"/>
              <a:ext cx="5391150" cy="1011555"/>
            </a:xfrm>
            <a:custGeom>
              <a:avLst/>
              <a:gdLst/>
              <a:ahLst/>
              <a:cxnLst/>
              <a:rect l="l" t="t" r="r" b="b"/>
              <a:pathLst>
                <a:path w="5391150" h="1011555">
                  <a:moveTo>
                    <a:pt x="0" y="168523"/>
                  </a:moveTo>
                  <a:lnTo>
                    <a:pt x="6019" y="123761"/>
                  </a:lnTo>
                  <a:lnTo>
                    <a:pt x="23006" y="83515"/>
                  </a:lnTo>
                  <a:lnTo>
                    <a:pt x="49358" y="49400"/>
                  </a:lnTo>
                  <a:lnTo>
                    <a:pt x="83470" y="23032"/>
                  </a:lnTo>
                  <a:lnTo>
                    <a:pt x="123736" y="6027"/>
                  </a:lnTo>
                  <a:lnTo>
                    <a:pt x="168554" y="0"/>
                  </a:lnTo>
                  <a:lnTo>
                    <a:pt x="5222382" y="0"/>
                  </a:lnTo>
                  <a:lnTo>
                    <a:pt x="5267144" y="6027"/>
                  </a:lnTo>
                  <a:lnTo>
                    <a:pt x="5307390" y="23032"/>
                  </a:lnTo>
                  <a:lnTo>
                    <a:pt x="5341505" y="49400"/>
                  </a:lnTo>
                  <a:lnTo>
                    <a:pt x="5367873" y="83515"/>
                  </a:lnTo>
                  <a:lnTo>
                    <a:pt x="5384878" y="123761"/>
                  </a:lnTo>
                  <a:lnTo>
                    <a:pt x="5390906" y="168523"/>
                  </a:lnTo>
                  <a:lnTo>
                    <a:pt x="5390906" y="842650"/>
                  </a:lnTo>
                  <a:lnTo>
                    <a:pt x="5384878" y="887454"/>
                  </a:lnTo>
                  <a:lnTo>
                    <a:pt x="5367873" y="927712"/>
                  </a:lnTo>
                  <a:lnTo>
                    <a:pt x="5341505" y="961819"/>
                  </a:lnTo>
                  <a:lnTo>
                    <a:pt x="5307390" y="988168"/>
                  </a:lnTo>
                  <a:lnTo>
                    <a:pt x="5267144" y="1005155"/>
                  </a:lnTo>
                  <a:lnTo>
                    <a:pt x="5222382" y="1011173"/>
                  </a:lnTo>
                  <a:lnTo>
                    <a:pt x="168554" y="1011173"/>
                  </a:lnTo>
                  <a:lnTo>
                    <a:pt x="123736" y="1005155"/>
                  </a:lnTo>
                  <a:lnTo>
                    <a:pt x="83470" y="988168"/>
                  </a:lnTo>
                  <a:lnTo>
                    <a:pt x="49358" y="961819"/>
                  </a:lnTo>
                  <a:lnTo>
                    <a:pt x="23006" y="927712"/>
                  </a:lnTo>
                  <a:lnTo>
                    <a:pt x="6019" y="887454"/>
                  </a:lnTo>
                  <a:lnTo>
                    <a:pt x="0" y="842650"/>
                  </a:lnTo>
                  <a:lnTo>
                    <a:pt x="0" y="168523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3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Various</a:t>
            </a:r>
            <a:r>
              <a:rPr dirty="0" sz="2750" spc="4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r>
              <a:rPr dirty="0" sz="2750" spc="1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dirty="0" sz="2750" spc="-3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70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314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350" spc="15" b="1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426" y="3465654"/>
            <a:ext cx="1817370" cy="488950"/>
          </a:xfrm>
          <a:prstGeom prst="rect">
            <a:avLst/>
          </a:prstGeom>
          <a:solidFill>
            <a:srgbClr val="1B577B"/>
          </a:solidFill>
        </p:spPr>
        <p:txBody>
          <a:bodyPr wrap="square" lIns="0" tIns="139065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1095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50" spc="5" b="1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5118" y="985834"/>
            <a:ext cx="4716145" cy="8521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10795">
              <a:lnSpc>
                <a:spcPct val="100499"/>
              </a:lnSpc>
              <a:spcBef>
                <a:spcPts val="95"/>
              </a:spcBef>
            </a:pP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ENTRYPOINT</a:t>
            </a:r>
            <a:r>
              <a:rPr dirty="0" sz="1350" b="1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keyword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used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strictly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run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commands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 moment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8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container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initializes.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difference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between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CMD</a:t>
            </a:r>
            <a:r>
              <a:rPr dirty="0" sz="1350" spc="-5">
                <a:latin typeface="Calibri"/>
                <a:cs typeface="Calibri"/>
              </a:rPr>
              <a:t> and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ENTRYPOINT: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ENTRYPOINT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will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run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irrespective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20">
                <a:latin typeface="Calibri"/>
                <a:cs typeface="Calibri"/>
              </a:rPr>
              <a:t>fact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whether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argument</a:t>
            </a:r>
            <a:r>
              <a:rPr dirty="0" sz="1350" spc="1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specified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or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not.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10579" y="2399415"/>
            <a:ext cx="4400550" cy="1987550"/>
            <a:chOff x="3410579" y="2399415"/>
            <a:chExt cx="4400550" cy="1987550"/>
          </a:xfrm>
        </p:grpSpPr>
        <p:sp>
          <p:nvSpPr>
            <p:cNvPr id="17" name="object 17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4058411" y="0"/>
                  </a:moveTo>
                  <a:lnTo>
                    <a:pt x="0" y="0"/>
                  </a:lnTo>
                  <a:lnTo>
                    <a:pt x="0" y="1645407"/>
                  </a:lnTo>
                  <a:lnTo>
                    <a:pt x="329062" y="1974485"/>
                  </a:lnTo>
                  <a:lnTo>
                    <a:pt x="4387473" y="1974485"/>
                  </a:lnTo>
                  <a:lnTo>
                    <a:pt x="4387473" y="329052"/>
                  </a:lnTo>
                  <a:lnTo>
                    <a:pt x="40584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0" y="0"/>
                  </a:moveTo>
                  <a:lnTo>
                    <a:pt x="4058411" y="0"/>
                  </a:lnTo>
                  <a:lnTo>
                    <a:pt x="4387473" y="329052"/>
                  </a:lnTo>
                  <a:lnTo>
                    <a:pt x="4387473" y="1974485"/>
                  </a:lnTo>
                  <a:lnTo>
                    <a:pt x="329062" y="1974485"/>
                  </a:lnTo>
                  <a:lnTo>
                    <a:pt x="0" y="16454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363849" y="4411975"/>
            <a:ext cx="529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30345" y="2223278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899041" y="0"/>
                </a:moveTo>
                <a:lnTo>
                  <a:pt x="0" y="0"/>
                </a:lnTo>
                <a:lnTo>
                  <a:pt x="0" y="300085"/>
                </a:lnTo>
                <a:lnTo>
                  <a:pt x="899041" y="300085"/>
                </a:lnTo>
                <a:lnTo>
                  <a:pt x="899041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48636" y="2586289"/>
            <a:ext cx="2922270" cy="1052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FROM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dirty="0" sz="1350" spc="10">
                <a:latin typeface="Calibri"/>
                <a:cs typeface="Calibri"/>
              </a:rPr>
              <a:t>RUN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apt-get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794385">
              <a:lnSpc>
                <a:spcPts val="1650"/>
              </a:lnSpc>
              <a:spcBef>
                <a:spcPts val="65"/>
              </a:spcBef>
            </a:pPr>
            <a:r>
              <a:rPr dirty="0" sz="1350" spc="10">
                <a:latin typeface="Calibri"/>
                <a:cs typeface="Calibri"/>
              </a:rPr>
              <a:t>RUN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apt-get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-y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install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apache2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ADD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.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20"/>
              </a:lnSpc>
            </a:pPr>
            <a:r>
              <a:rPr dirty="0" sz="1350" spc="10">
                <a:latin typeface="Calibri"/>
                <a:cs typeface="Calibri"/>
              </a:rPr>
              <a:t>ENTRYPOINT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apachectl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–D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036" y="685800"/>
            <a:ext cx="8571865" cy="4457700"/>
            <a:chOff x="288036" y="685800"/>
            <a:chExt cx="8571865" cy="4457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150" y="685800"/>
              <a:ext cx="161925" cy="4457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w="0" h="4387850">
                  <a:moveTo>
                    <a:pt x="0" y="0"/>
                  </a:moveTo>
                  <a:lnTo>
                    <a:pt x="0" y="4387512"/>
                  </a:lnTo>
                </a:path>
              </a:pathLst>
            </a:custGeom>
            <a:ln w="28574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499" y="885809"/>
              <a:ext cx="5486384" cy="1104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62365" y="901689"/>
              <a:ext cx="5391150" cy="1011555"/>
            </a:xfrm>
            <a:custGeom>
              <a:avLst/>
              <a:gdLst/>
              <a:ahLst/>
              <a:cxnLst/>
              <a:rect l="l" t="t" r="r" b="b"/>
              <a:pathLst>
                <a:path w="5391150" h="1011555">
                  <a:moveTo>
                    <a:pt x="5222382" y="0"/>
                  </a:moveTo>
                  <a:lnTo>
                    <a:pt x="168554" y="0"/>
                  </a:lnTo>
                  <a:lnTo>
                    <a:pt x="123736" y="6027"/>
                  </a:lnTo>
                  <a:lnTo>
                    <a:pt x="83470" y="23032"/>
                  </a:lnTo>
                  <a:lnTo>
                    <a:pt x="49358" y="49400"/>
                  </a:lnTo>
                  <a:lnTo>
                    <a:pt x="23006" y="83515"/>
                  </a:lnTo>
                  <a:lnTo>
                    <a:pt x="6019" y="123761"/>
                  </a:lnTo>
                  <a:lnTo>
                    <a:pt x="0" y="168523"/>
                  </a:lnTo>
                  <a:lnTo>
                    <a:pt x="0" y="842650"/>
                  </a:lnTo>
                  <a:lnTo>
                    <a:pt x="6019" y="887454"/>
                  </a:lnTo>
                  <a:lnTo>
                    <a:pt x="23006" y="927712"/>
                  </a:lnTo>
                  <a:lnTo>
                    <a:pt x="49358" y="961819"/>
                  </a:lnTo>
                  <a:lnTo>
                    <a:pt x="83470" y="988168"/>
                  </a:lnTo>
                  <a:lnTo>
                    <a:pt x="123736" y="1005155"/>
                  </a:lnTo>
                  <a:lnTo>
                    <a:pt x="168554" y="1011173"/>
                  </a:lnTo>
                  <a:lnTo>
                    <a:pt x="5222382" y="1011173"/>
                  </a:lnTo>
                  <a:lnTo>
                    <a:pt x="5267144" y="1005155"/>
                  </a:lnTo>
                  <a:lnTo>
                    <a:pt x="5307390" y="988168"/>
                  </a:lnTo>
                  <a:lnTo>
                    <a:pt x="5341505" y="961819"/>
                  </a:lnTo>
                  <a:lnTo>
                    <a:pt x="5367873" y="927712"/>
                  </a:lnTo>
                  <a:lnTo>
                    <a:pt x="5384878" y="887454"/>
                  </a:lnTo>
                  <a:lnTo>
                    <a:pt x="5390906" y="842650"/>
                  </a:lnTo>
                  <a:lnTo>
                    <a:pt x="5390906" y="168523"/>
                  </a:lnTo>
                  <a:lnTo>
                    <a:pt x="5384878" y="123761"/>
                  </a:lnTo>
                  <a:lnTo>
                    <a:pt x="5367873" y="83515"/>
                  </a:lnTo>
                  <a:lnTo>
                    <a:pt x="5341505" y="49400"/>
                  </a:lnTo>
                  <a:lnTo>
                    <a:pt x="5307390" y="23032"/>
                  </a:lnTo>
                  <a:lnTo>
                    <a:pt x="5267144" y="6027"/>
                  </a:lnTo>
                  <a:lnTo>
                    <a:pt x="5222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62365" y="901689"/>
              <a:ext cx="5391150" cy="1011555"/>
            </a:xfrm>
            <a:custGeom>
              <a:avLst/>
              <a:gdLst/>
              <a:ahLst/>
              <a:cxnLst/>
              <a:rect l="l" t="t" r="r" b="b"/>
              <a:pathLst>
                <a:path w="5391150" h="1011555">
                  <a:moveTo>
                    <a:pt x="0" y="168523"/>
                  </a:moveTo>
                  <a:lnTo>
                    <a:pt x="6019" y="123761"/>
                  </a:lnTo>
                  <a:lnTo>
                    <a:pt x="23006" y="83515"/>
                  </a:lnTo>
                  <a:lnTo>
                    <a:pt x="49358" y="49400"/>
                  </a:lnTo>
                  <a:lnTo>
                    <a:pt x="83470" y="23032"/>
                  </a:lnTo>
                  <a:lnTo>
                    <a:pt x="123736" y="6027"/>
                  </a:lnTo>
                  <a:lnTo>
                    <a:pt x="168554" y="0"/>
                  </a:lnTo>
                  <a:lnTo>
                    <a:pt x="5222382" y="0"/>
                  </a:lnTo>
                  <a:lnTo>
                    <a:pt x="5267144" y="6027"/>
                  </a:lnTo>
                  <a:lnTo>
                    <a:pt x="5307390" y="23032"/>
                  </a:lnTo>
                  <a:lnTo>
                    <a:pt x="5341505" y="49400"/>
                  </a:lnTo>
                  <a:lnTo>
                    <a:pt x="5367873" y="83515"/>
                  </a:lnTo>
                  <a:lnTo>
                    <a:pt x="5384878" y="123761"/>
                  </a:lnTo>
                  <a:lnTo>
                    <a:pt x="5390906" y="168523"/>
                  </a:lnTo>
                  <a:lnTo>
                    <a:pt x="5390906" y="842650"/>
                  </a:lnTo>
                  <a:lnTo>
                    <a:pt x="5384878" y="887454"/>
                  </a:lnTo>
                  <a:lnTo>
                    <a:pt x="5367873" y="927712"/>
                  </a:lnTo>
                  <a:lnTo>
                    <a:pt x="5341505" y="961819"/>
                  </a:lnTo>
                  <a:lnTo>
                    <a:pt x="5307390" y="988168"/>
                  </a:lnTo>
                  <a:lnTo>
                    <a:pt x="5267144" y="1005155"/>
                  </a:lnTo>
                  <a:lnTo>
                    <a:pt x="5222382" y="1011173"/>
                  </a:lnTo>
                  <a:lnTo>
                    <a:pt x="168554" y="1011173"/>
                  </a:lnTo>
                  <a:lnTo>
                    <a:pt x="123736" y="1005155"/>
                  </a:lnTo>
                  <a:lnTo>
                    <a:pt x="83470" y="988168"/>
                  </a:lnTo>
                  <a:lnTo>
                    <a:pt x="49358" y="961819"/>
                  </a:lnTo>
                  <a:lnTo>
                    <a:pt x="23006" y="927712"/>
                  </a:lnTo>
                  <a:lnTo>
                    <a:pt x="6019" y="887454"/>
                  </a:lnTo>
                  <a:lnTo>
                    <a:pt x="0" y="842650"/>
                  </a:lnTo>
                  <a:lnTo>
                    <a:pt x="0" y="168523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3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Various</a:t>
            </a:r>
            <a:r>
              <a:rPr dirty="0" sz="2750" spc="4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r>
              <a:rPr dirty="0" sz="2750" spc="1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dirty="0" sz="2750" spc="-3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70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314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350" spc="15" b="1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32715" rIns="0" bIns="0" rtlCol="0" vert="horz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426" y="4068932"/>
            <a:ext cx="1817370" cy="535940"/>
          </a:xfrm>
          <a:prstGeom prst="rect">
            <a:avLst/>
          </a:prstGeom>
          <a:solidFill>
            <a:srgbClr val="1B577B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1354" y="1182684"/>
            <a:ext cx="4026535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146810" marR="5080" indent="-1134745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ENV</a:t>
            </a:r>
            <a:r>
              <a:rPr dirty="0" sz="1350" spc="25" b="1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keyword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used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define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environment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variables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container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runtime.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10579" y="2399415"/>
            <a:ext cx="4400550" cy="1987550"/>
            <a:chOff x="3410579" y="2399415"/>
            <a:chExt cx="4400550" cy="1987550"/>
          </a:xfrm>
        </p:grpSpPr>
        <p:sp>
          <p:nvSpPr>
            <p:cNvPr id="17" name="object 17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4058411" y="0"/>
                  </a:moveTo>
                  <a:lnTo>
                    <a:pt x="0" y="0"/>
                  </a:lnTo>
                  <a:lnTo>
                    <a:pt x="0" y="1645407"/>
                  </a:lnTo>
                  <a:lnTo>
                    <a:pt x="329062" y="1974485"/>
                  </a:lnTo>
                  <a:lnTo>
                    <a:pt x="4387473" y="1974485"/>
                  </a:lnTo>
                  <a:lnTo>
                    <a:pt x="4387473" y="329052"/>
                  </a:lnTo>
                  <a:lnTo>
                    <a:pt x="40584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0" y="0"/>
                  </a:moveTo>
                  <a:lnTo>
                    <a:pt x="4058411" y="0"/>
                  </a:lnTo>
                  <a:lnTo>
                    <a:pt x="4387473" y="329052"/>
                  </a:lnTo>
                  <a:lnTo>
                    <a:pt x="4387473" y="1974485"/>
                  </a:lnTo>
                  <a:lnTo>
                    <a:pt x="329062" y="1974485"/>
                  </a:lnTo>
                  <a:lnTo>
                    <a:pt x="0" y="16454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363849" y="4411975"/>
            <a:ext cx="529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30345" y="2223278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899041" y="0"/>
                </a:moveTo>
                <a:lnTo>
                  <a:pt x="0" y="0"/>
                </a:lnTo>
                <a:lnTo>
                  <a:pt x="0" y="300085"/>
                </a:lnTo>
                <a:lnTo>
                  <a:pt x="899041" y="300085"/>
                </a:lnTo>
                <a:lnTo>
                  <a:pt x="899041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48636" y="2586289"/>
            <a:ext cx="2922270" cy="1262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FROM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dirty="0" sz="1350" spc="10">
                <a:latin typeface="Calibri"/>
                <a:cs typeface="Calibri"/>
              </a:rPr>
              <a:t>RUN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apt-get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794385">
              <a:lnSpc>
                <a:spcPts val="1650"/>
              </a:lnSpc>
              <a:spcBef>
                <a:spcPts val="65"/>
              </a:spcBef>
            </a:pPr>
            <a:r>
              <a:rPr dirty="0" sz="1350" spc="10">
                <a:latin typeface="Calibri"/>
                <a:cs typeface="Calibri"/>
              </a:rPr>
              <a:t>RUN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apt-get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-y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install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apache2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ADD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.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20"/>
              </a:lnSpc>
            </a:pPr>
            <a:r>
              <a:rPr dirty="0" sz="1350" spc="10">
                <a:latin typeface="Calibri"/>
                <a:cs typeface="Calibri"/>
              </a:rPr>
              <a:t>ENTRYPOINT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apachectl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–D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350" spc="10">
                <a:latin typeface="Calibri"/>
                <a:cs typeface="Calibri"/>
              </a:rPr>
              <a:t>ENV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name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Devops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Intellipaat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36" y="3024185"/>
            <a:ext cx="460438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pc="-30"/>
              <a:t>Running</a:t>
            </a:r>
            <a:r>
              <a:rPr dirty="0" spc="315"/>
              <a:t> </a:t>
            </a:r>
            <a:r>
              <a:rPr dirty="0" spc="-20"/>
              <a:t>the</a:t>
            </a:r>
            <a:r>
              <a:rPr dirty="0" spc="105"/>
              <a:t> </a:t>
            </a:r>
            <a:r>
              <a:rPr dirty="0" spc="-5"/>
              <a:t>Sample </a:t>
            </a:r>
            <a:r>
              <a:rPr dirty="0" spc="-1080"/>
              <a:t> </a:t>
            </a:r>
            <a:r>
              <a:rPr dirty="0"/>
              <a:t>Dockerfile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5485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Running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the</a:t>
            </a:r>
            <a:r>
              <a:rPr dirty="0" sz="2750" spc="6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dirty="0" sz="2750" spc="1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2722" y="1068638"/>
            <a:ext cx="371538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Let’s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see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how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we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can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run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sample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Dockerfile </a:t>
            </a:r>
            <a:r>
              <a:rPr dirty="0" sz="1350" spc="-20">
                <a:latin typeface="Calibri"/>
                <a:cs typeface="Calibri"/>
              </a:rPr>
              <a:t>now.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71851" y="2034286"/>
            <a:ext cx="4400550" cy="1987550"/>
            <a:chOff x="2371851" y="2034286"/>
            <a:chExt cx="4400550" cy="1987550"/>
          </a:xfrm>
        </p:grpSpPr>
        <p:sp>
          <p:nvSpPr>
            <p:cNvPr id="5" name="object 5"/>
            <p:cNvSpPr/>
            <p:nvPr/>
          </p:nvSpPr>
          <p:spPr>
            <a:xfrm>
              <a:off x="2378201" y="2040636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4058411" y="0"/>
                  </a:moveTo>
                  <a:lnTo>
                    <a:pt x="0" y="0"/>
                  </a:lnTo>
                  <a:lnTo>
                    <a:pt x="0" y="1645407"/>
                  </a:lnTo>
                  <a:lnTo>
                    <a:pt x="329183" y="1974521"/>
                  </a:lnTo>
                  <a:lnTo>
                    <a:pt x="4387595" y="1974521"/>
                  </a:lnTo>
                  <a:lnTo>
                    <a:pt x="4387595" y="329052"/>
                  </a:lnTo>
                  <a:lnTo>
                    <a:pt x="40584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78201" y="2040636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0" y="0"/>
                  </a:moveTo>
                  <a:lnTo>
                    <a:pt x="4058411" y="0"/>
                  </a:lnTo>
                  <a:lnTo>
                    <a:pt x="4387595" y="329052"/>
                  </a:lnTo>
                  <a:lnTo>
                    <a:pt x="4387595" y="1974521"/>
                  </a:lnTo>
                  <a:lnTo>
                    <a:pt x="329183" y="1974521"/>
                  </a:lnTo>
                  <a:lnTo>
                    <a:pt x="0" y="16454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324099" y="4045905"/>
            <a:ext cx="529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91608" y="1858279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899053" y="0"/>
                </a:moveTo>
                <a:lnTo>
                  <a:pt x="0" y="0"/>
                </a:lnTo>
                <a:lnTo>
                  <a:pt x="0" y="300085"/>
                </a:lnTo>
                <a:lnTo>
                  <a:pt x="899053" y="300085"/>
                </a:lnTo>
                <a:lnTo>
                  <a:pt x="899053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08886" y="1886518"/>
            <a:ext cx="2884805" cy="1596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  <a:spcBef>
                <a:spcPts val="1010"/>
              </a:spcBef>
            </a:pPr>
            <a:r>
              <a:rPr dirty="0" sz="1350" spc="-5">
                <a:latin typeface="Calibri"/>
                <a:cs typeface="Calibri"/>
              </a:rPr>
              <a:t>FROM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dirty="0" sz="1350" spc="10">
                <a:latin typeface="Calibri"/>
                <a:cs typeface="Calibri"/>
              </a:rPr>
              <a:t>RUN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apt-get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756920">
              <a:lnSpc>
                <a:spcPts val="1660"/>
              </a:lnSpc>
              <a:spcBef>
                <a:spcPts val="55"/>
              </a:spcBef>
            </a:pPr>
            <a:r>
              <a:rPr dirty="0" sz="1350" spc="10">
                <a:latin typeface="Calibri"/>
                <a:cs typeface="Calibri"/>
              </a:rPr>
              <a:t>RUN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apt-get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-y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install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apache2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ADD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.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10"/>
              </a:lnSpc>
            </a:pPr>
            <a:r>
              <a:rPr dirty="0" sz="1350" spc="10">
                <a:latin typeface="Calibri"/>
                <a:cs typeface="Calibri"/>
              </a:rPr>
              <a:t>E</a:t>
            </a:r>
            <a:r>
              <a:rPr dirty="0" sz="1350" spc="25">
                <a:latin typeface="Calibri"/>
                <a:cs typeface="Calibri"/>
              </a:rPr>
              <a:t>N</a:t>
            </a:r>
            <a:r>
              <a:rPr dirty="0" sz="1350" spc="10">
                <a:latin typeface="Calibri"/>
                <a:cs typeface="Calibri"/>
              </a:rPr>
              <a:t>TRY</a:t>
            </a:r>
            <a:r>
              <a:rPr dirty="0" sz="1350" spc="-25">
                <a:latin typeface="Calibri"/>
                <a:cs typeface="Calibri"/>
              </a:rPr>
              <a:t>P</a:t>
            </a:r>
            <a:r>
              <a:rPr dirty="0" sz="1350">
                <a:latin typeface="Calibri"/>
                <a:cs typeface="Calibri"/>
              </a:rPr>
              <a:t>O</a:t>
            </a:r>
            <a:r>
              <a:rPr dirty="0" sz="1350" spc="30">
                <a:latin typeface="Calibri"/>
                <a:cs typeface="Calibri"/>
              </a:rPr>
              <a:t>I</a:t>
            </a:r>
            <a:r>
              <a:rPr dirty="0" sz="1350" spc="2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0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p</a:t>
            </a:r>
            <a:r>
              <a:rPr dirty="0" sz="1350" spc="25">
                <a:latin typeface="Calibri"/>
                <a:cs typeface="Calibri"/>
              </a:rPr>
              <a:t>ac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>
                <a:latin typeface="Calibri"/>
                <a:cs typeface="Calibri"/>
              </a:rPr>
              <a:t>tl</a:t>
            </a:r>
            <a:r>
              <a:rPr dirty="0" sz="1350" spc="-9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-</a:t>
            </a:r>
            <a:r>
              <a:rPr dirty="0" sz="1350">
                <a:latin typeface="Calibri"/>
                <a:cs typeface="Calibri"/>
              </a:rPr>
              <a:t>D</a:t>
            </a:r>
            <a:r>
              <a:rPr dirty="0" sz="1350" spc="-12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Calibri"/>
                <a:cs typeface="Calibri"/>
              </a:rPr>
              <a:t>F</a:t>
            </a:r>
            <a:r>
              <a:rPr dirty="0" sz="1350">
                <a:latin typeface="Calibri"/>
                <a:cs typeface="Calibri"/>
              </a:rPr>
              <a:t>O</a:t>
            </a:r>
            <a:r>
              <a:rPr dirty="0" sz="1350" spc="10">
                <a:latin typeface="Calibri"/>
                <a:cs typeface="Calibri"/>
              </a:rPr>
              <a:t>RE</a:t>
            </a:r>
            <a:r>
              <a:rPr dirty="0" sz="1350" spc="-30">
                <a:latin typeface="Calibri"/>
                <a:cs typeface="Calibri"/>
              </a:rPr>
              <a:t>G</a:t>
            </a:r>
            <a:r>
              <a:rPr dirty="0" sz="1350" spc="1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O</a:t>
            </a:r>
            <a:r>
              <a:rPr dirty="0" sz="1350" spc="30">
                <a:latin typeface="Calibri"/>
                <a:cs typeface="Calibri"/>
              </a:rPr>
              <a:t>U</a:t>
            </a:r>
            <a:r>
              <a:rPr dirty="0" sz="1350" spc="2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350" spc="10">
                <a:latin typeface="Calibri"/>
                <a:cs typeface="Calibri"/>
              </a:rPr>
              <a:t>ENV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name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Devops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Intellipaat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1075" y="1476375"/>
            <a:ext cx="3667125" cy="2705100"/>
            <a:chOff x="4791075" y="1476375"/>
            <a:chExt cx="3667125" cy="2705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1075" y="1476375"/>
              <a:ext cx="3667125" cy="2705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09378" y="1496568"/>
              <a:ext cx="3570604" cy="2613025"/>
            </a:xfrm>
            <a:custGeom>
              <a:avLst/>
              <a:gdLst/>
              <a:ahLst/>
              <a:cxnLst/>
              <a:rect l="l" t="t" r="r" b="b"/>
              <a:pathLst>
                <a:path w="3570604" h="2613025">
                  <a:moveTo>
                    <a:pt x="3134593" y="0"/>
                  </a:moveTo>
                  <a:lnTo>
                    <a:pt x="435467" y="0"/>
                  </a:lnTo>
                  <a:lnTo>
                    <a:pt x="388010" y="2555"/>
                  </a:lnTo>
                  <a:lnTo>
                    <a:pt x="342035" y="10043"/>
                  </a:lnTo>
                  <a:lnTo>
                    <a:pt x="297808" y="22198"/>
                  </a:lnTo>
                  <a:lnTo>
                    <a:pt x="255594" y="38756"/>
                  </a:lnTo>
                  <a:lnTo>
                    <a:pt x="215658" y="59450"/>
                  </a:lnTo>
                  <a:lnTo>
                    <a:pt x="178266" y="84015"/>
                  </a:lnTo>
                  <a:lnTo>
                    <a:pt x="143683" y="112185"/>
                  </a:lnTo>
                  <a:lnTo>
                    <a:pt x="112175" y="143695"/>
                  </a:lnTo>
                  <a:lnTo>
                    <a:pt x="84006" y="178279"/>
                  </a:lnTo>
                  <a:lnTo>
                    <a:pt x="59443" y="215671"/>
                  </a:lnTo>
                  <a:lnTo>
                    <a:pt x="38751" y="255607"/>
                  </a:lnTo>
                  <a:lnTo>
                    <a:pt x="22196" y="297820"/>
                  </a:lnTo>
                  <a:lnTo>
                    <a:pt x="10041" y="342045"/>
                  </a:lnTo>
                  <a:lnTo>
                    <a:pt x="2554" y="388016"/>
                  </a:lnTo>
                  <a:lnTo>
                    <a:pt x="0" y="435467"/>
                  </a:lnTo>
                  <a:lnTo>
                    <a:pt x="0" y="2177414"/>
                  </a:lnTo>
                  <a:lnTo>
                    <a:pt x="2554" y="2224862"/>
                  </a:lnTo>
                  <a:lnTo>
                    <a:pt x="10041" y="2270830"/>
                  </a:lnTo>
                  <a:lnTo>
                    <a:pt x="22196" y="2315053"/>
                  </a:lnTo>
                  <a:lnTo>
                    <a:pt x="38751" y="2357265"/>
                  </a:lnTo>
                  <a:lnTo>
                    <a:pt x="59443" y="2397200"/>
                  </a:lnTo>
                  <a:lnTo>
                    <a:pt x="84006" y="2434593"/>
                  </a:lnTo>
                  <a:lnTo>
                    <a:pt x="112175" y="2469178"/>
                  </a:lnTo>
                  <a:lnTo>
                    <a:pt x="143683" y="2500690"/>
                  </a:lnTo>
                  <a:lnTo>
                    <a:pt x="178266" y="2528862"/>
                  </a:lnTo>
                  <a:lnTo>
                    <a:pt x="215658" y="2553428"/>
                  </a:lnTo>
                  <a:lnTo>
                    <a:pt x="255594" y="2574124"/>
                  </a:lnTo>
                  <a:lnTo>
                    <a:pt x="297808" y="2590684"/>
                  </a:lnTo>
                  <a:lnTo>
                    <a:pt x="342035" y="2602841"/>
                  </a:lnTo>
                  <a:lnTo>
                    <a:pt x="388010" y="2610330"/>
                  </a:lnTo>
                  <a:lnTo>
                    <a:pt x="435467" y="2612885"/>
                  </a:lnTo>
                  <a:lnTo>
                    <a:pt x="3134593" y="2612885"/>
                  </a:lnTo>
                  <a:lnTo>
                    <a:pt x="3182051" y="2610330"/>
                  </a:lnTo>
                  <a:lnTo>
                    <a:pt x="3228026" y="2602841"/>
                  </a:lnTo>
                  <a:lnTo>
                    <a:pt x="3272255" y="2590684"/>
                  </a:lnTo>
                  <a:lnTo>
                    <a:pt x="3314472" y="2574124"/>
                  </a:lnTo>
                  <a:lnTo>
                    <a:pt x="3354410" y="2553428"/>
                  </a:lnTo>
                  <a:lnTo>
                    <a:pt x="3391805" y="2528862"/>
                  </a:lnTo>
                  <a:lnTo>
                    <a:pt x="3426391" y="2500690"/>
                  </a:lnTo>
                  <a:lnTo>
                    <a:pt x="3457903" y="2469178"/>
                  </a:lnTo>
                  <a:lnTo>
                    <a:pt x="3486074" y="2434593"/>
                  </a:lnTo>
                  <a:lnTo>
                    <a:pt x="3510640" y="2397200"/>
                  </a:lnTo>
                  <a:lnTo>
                    <a:pt x="3531334" y="2357265"/>
                  </a:lnTo>
                  <a:lnTo>
                    <a:pt x="3547892" y="2315053"/>
                  </a:lnTo>
                  <a:lnTo>
                    <a:pt x="3560048" y="2270830"/>
                  </a:lnTo>
                  <a:lnTo>
                    <a:pt x="3567536" y="2224862"/>
                  </a:lnTo>
                  <a:lnTo>
                    <a:pt x="3570091" y="2177414"/>
                  </a:lnTo>
                  <a:lnTo>
                    <a:pt x="3570091" y="435467"/>
                  </a:lnTo>
                  <a:lnTo>
                    <a:pt x="3567536" y="388016"/>
                  </a:lnTo>
                  <a:lnTo>
                    <a:pt x="3560048" y="342045"/>
                  </a:lnTo>
                  <a:lnTo>
                    <a:pt x="3547892" y="297820"/>
                  </a:lnTo>
                  <a:lnTo>
                    <a:pt x="3531334" y="255607"/>
                  </a:lnTo>
                  <a:lnTo>
                    <a:pt x="3510640" y="215671"/>
                  </a:lnTo>
                  <a:lnTo>
                    <a:pt x="3486074" y="178279"/>
                  </a:lnTo>
                  <a:lnTo>
                    <a:pt x="3457903" y="143695"/>
                  </a:lnTo>
                  <a:lnTo>
                    <a:pt x="3426391" y="112185"/>
                  </a:lnTo>
                  <a:lnTo>
                    <a:pt x="3391805" y="84015"/>
                  </a:lnTo>
                  <a:lnTo>
                    <a:pt x="3354410" y="59450"/>
                  </a:lnTo>
                  <a:lnTo>
                    <a:pt x="3314472" y="38756"/>
                  </a:lnTo>
                  <a:lnTo>
                    <a:pt x="3272255" y="22198"/>
                  </a:lnTo>
                  <a:lnTo>
                    <a:pt x="3228026" y="10043"/>
                  </a:lnTo>
                  <a:lnTo>
                    <a:pt x="3182051" y="2555"/>
                  </a:lnTo>
                  <a:lnTo>
                    <a:pt x="31345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09378" y="1496568"/>
              <a:ext cx="3570604" cy="2613025"/>
            </a:xfrm>
            <a:custGeom>
              <a:avLst/>
              <a:gdLst/>
              <a:ahLst/>
              <a:cxnLst/>
              <a:rect l="l" t="t" r="r" b="b"/>
              <a:pathLst>
                <a:path w="3570604" h="2613025">
                  <a:moveTo>
                    <a:pt x="0" y="435467"/>
                  </a:moveTo>
                  <a:lnTo>
                    <a:pt x="2554" y="388016"/>
                  </a:lnTo>
                  <a:lnTo>
                    <a:pt x="10041" y="342045"/>
                  </a:lnTo>
                  <a:lnTo>
                    <a:pt x="22196" y="297820"/>
                  </a:lnTo>
                  <a:lnTo>
                    <a:pt x="38751" y="255607"/>
                  </a:lnTo>
                  <a:lnTo>
                    <a:pt x="59443" y="215671"/>
                  </a:lnTo>
                  <a:lnTo>
                    <a:pt x="84006" y="178279"/>
                  </a:lnTo>
                  <a:lnTo>
                    <a:pt x="112175" y="143695"/>
                  </a:lnTo>
                  <a:lnTo>
                    <a:pt x="143683" y="112185"/>
                  </a:lnTo>
                  <a:lnTo>
                    <a:pt x="178266" y="84015"/>
                  </a:lnTo>
                  <a:lnTo>
                    <a:pt x="215658" y="59450"/>
                  </a:lnTo>
                  <a:lnTo>
                    <a:pt x="255594" y="38756"/>
                  </a:lnTo>
                  <a:lnTo>
                    <a:pt x="297808" y="22198"/>
                  </a:lnTo>
                  <a:lnTo>
                    <a:pt x="342035" y="10043"/>
                  </a:lnTo>
                  <a:lnTo>
                    <a:pt x="388010" y="2555"/>
                  </a:lnTo>
                  <a:lnTo>
                    <a:pt x="435467" y="0"/>
                  </a:lnTo>
                  <a:lnTo>
                    <a:pt x="3134593" y="0"/>
                  </a:lnTo>
                  <a:lnTo>
                    <a:pt x="3182051" y="2555"/>
                  </a:lnTo>
                  <a:lnTo>
                    <a:pt x="3228026" y="10043"/>
                  </a:lnTo>
                  <a:lnTo>
                    <a:pt x="3272255" y="22198"/>
                  </a:lnTo>
                  <a:lnTo>
                    <a:pt x="3314472" y="38756"/>
                  </a:lnTo>
                  <a:lnTo>
                    <a:pt x="3354410" y="59450"/>
                  </a:lnTo>
                  <a:lnTo>
                    <a:pt x="3391805" y="84015"/>
                  </a:lnTo>
                  <a:lnTo>
                    <a:pt x="3426391" y="112185"/>
                  </a:lnTo>
                  <a:lnTo>
                    <a:pt x="3457903" y="143695"/>
                  </a:lnTo>
                  <a:lnTo>
                    <a:pt x="3486074" y="178279"/>
                  </a:lnTo>
                  <a:lnTo>
                    <a:pt x="3510640" y="215671"/>
                  </a:lnTo>
                  <a:lnTo>
                    <a:pt x="3531334" y="255607"/>
                  </a:lnTo>
                  <a:lnTo>
                    <a:pt x="3547892" y="297820"/>
                  </a:lnTo>
                  <a:lnTo>
                    <a:pt x="3560048" y="342045"/>
                  </a:lnTo>
                  <a:lnTo>
                    <a:pt x="3567536" y="388016"/>
                  </a:lnTo>
                  <a:lnTo>
                    <a:pt x="3570091" y="435467"/>
                  </a:lnTo>
                  <a:lnTo>
                    <a:pt x="3570091" y="2177414"/>
                  </a:lnTo>
                  <a:lnTo>
                    <a:pt x="3567536" y="2224862"/>
                  </a:lnTo>
                  <a:lnTo>
                    <a:pt x="3560048" y="2270830"/>
                  </a:lnTo>
                  <a:lnTo>
                    <a:pt x="3547892" y="2315053"/>
                  </a:lnTo>
                  <a:lnTo>
                    <a:pt x="3531334" y="2357265"/>
                  </a:lnTo>
                  <a:lnTo>
                    <a:pt x="3510640" y="2397200"/>
                  </a:lnTo>
                  <a:lnTo>
                    <a:pt x="3486074" y="2434593"/>
                  </a:lnTo>
                  <a:lnTo>
                    <a:pt x="3457903" y="2469178"/>
                  </a:lnTo>
                  <a:lnTo>
                    <a:pt x="3426391" y="2500690"/>
                  </a:lnTo>
                  <a:lnTo>
                    <a:pt x="3391805" y="2528862"/>
                  </a:lnTo>
                  <a:lnTo>
                    <a:pt x="3354410" y="2553428"/>
                  </a:lnTo>
                  <a:lnTo>
                    <a:pt x="3314472" y="2574124"/>
                  </a:lnTo>
                  <a:lnTo>
                    <a:pt x="3272255" y="2590684"/>
                  </a:lnTo>
                  <a:lnTo>
                    <a:pt x="3228026" y="2602841"/>
                  </a:lnTo>
                  <a:lnTo>
                    <a:pt x="3182051" y="2610330"/>
                  </a:lnTo>
                  <a:lnTo>
                    <a:pt x="3134593" y="2612885"/>
                  </a:lnTo>
                  <a:lnTo>
                    <a:pt x="435467" y="2612885"/>
                  </a:lnTo>
                  <a:lnTo>
                    <a:pt x="388010" y="2610330"/>
                  </a:lnTo>
                  <a:lnTo>
                    <a:pt x="342035" y="2602841"/>
                  </a:lnTo>
                  <a:lnTo>
                    <a:pt x="297808" y="2590684"/>
                  </a:lnTo>
                  <a:lnTo>
                    <a:pt x="255594" y="2574124"/>
                  </a:lnTo>
                  <a:lnTo>
                    <a:pt x="215658" y="2553428"/>
                  </a:lnTo>
                  <a:lnTo>
                    <a:pt x="178266" y="2528862"/>
                  </a:lnTo>
                  <a:lnTo>
                    <a:pt x="143683" y="2500690"/>
                  </a:lnTo>
                  <a:lnTo>
                    <a:pt x="112175" y="2469178"/>
                  </a:lnTo>
                  <a:lnTo>
                    <a:pt x="84006" y="2434593"/>
                  </a:lnTo>
                  <a:lnTo>
                    <a:pt x="59443" y="2397200"/>
                  </a:lnTo>
                  <a:lnTo>
                    <a:pt x="38751" y="2357265"/>
                  </a:lnTo>
                  <a:lnTo>
                    <a:pt x="22196" y="2315053"/>
                  </a:lnTo>
                  <a:lnTo>
                    <a:pt x="10041" y="2270830"/>
                  </a:lnTo>
                  <a:lnTo>
                    <a:pt x="2554" y="2224862"/>
                  </a:lnTo>
                  <a:lnTo>
                    <a:pt x="0" y="2177414"/>
                  </a:lnTo>
                  <a:lnTo>
                    <a:pt x="0" y="435467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186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Problems</a:t>
            </a:r>
            <a:r>
              <a:rPr dirty="0" sz="2750" spc="-4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before</a:t>
            </a:r>
            <a:r>
              <a:rPr dirty="0" sz="2750" spc="-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Virtualization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3638" y="1815144"/>
            <a:ext cx="2715260" cy="1882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0">
                <a:latin typeface="Calibri"/>
                <a:cs typeface="Calibri"/>
              </a:rPr>
              <a:t>B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 spc="-15">
                <a:latin typeface="Calibri"/>
                <a:cs typeface="Calibri"/>
              </a:rPr>
              <a:t>yi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g</a:t>
            </a:r>
            <a:r>
              <a:rPr dirty="0" sz="1350" spc="7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se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-15">
                <a:latin typeface="Calibri"/>
                <a:cs typeface="Calibri"/>
              </a:rPr>
              <a:t>v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12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15">
                <a:latin typeface="Calibri"/>
                <a:cs typeface="Calibri"/>
              </a:rPr>
              <a:t>x</a:t>
            </a:r>
            <a:r>
              <a:rPr dirty="0" sz="1350" spc="-40">
                <a:latin typeface="Calibri"/>
                <a:cs typeface="Calibri"/>
              </a:rPr>
              <a:t>p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-15">
                <a:latin typeface="Calibri"/>
                <a:cs typeface="Calibri"/>
              </a:rPr>
              <a:t>iv</a:t>
            </a:r>
            <a:r>
              <a:rPr dirty="0" sz="1350">
                <a:latin typeface="Calibri"/>
                <a:cs typeface="Calibri"/>
              </a:rPr>
              <a:t>e.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alibri"/>
              <a:cs typeface="Calibri"/>
            </a:endParaRPr>
          </a:p>
          <a:p>
            <a:pPr marL="12700" marR="169545">
              <a:lnSpc>
                <a:spcPct val="102200"/>
              </a:lnSpc>
            </a:pPr>
            <a:r>
              <a:rPr dirty="0" sz="1350" spc="1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es</a:t>
            </a:r>
            <a:r>
              <a:rPr dirty="0" sz="1350" spc="30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>
                <a:latin typeface="Calibri"/>
                <a:cs typeface="Calibri"/>
              </a:rPr>
              <a:t>es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b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g</a:t>
            </a:r>
            <a:r>
              <a:rPr dirty="0" sz="1350" spc="7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5">
                <a:latin typeface="Calibri"/>
                <a:cs typeface="Calibri"/>
              </a:rPr>
              <a:t>ili</a:t>
            </a:r>
            <a:r>
              <a:rPr dirty="0" sz="1350" spc="-10">
                <a:latin typeface="Calibri"/>
                <a:cs typeface="Calibri"/>
              </a:rPr>
              <a:t>z</a:t>
            </a:r>
            <a:r>
              <a:rPr dirty="0" sz="1350">
                <a:latin typeface="Calibri"/>
                <a:cs typeface="Calibri"/>
              </a:rPr>
              <a:t>ed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Calibri"/>
                <a:cs typeface="Calibri"/>
              </a:rPr>
              <a:t>their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full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potential.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/>
              <a:cs typeface="Calibri"/>
            </a:endParaRPr>
          </a:p>
          <a:p>
            <a:pPr marL="12700" marR="5080">
              <a:lnSpc>
                <a:spcPts val="1580"/>
              </a:lnSpc>
              <a:spcBef>
                <a:spcPts val="5"/>
              </a:spcBef>
            </a:pPr>
            <a:r>
              <a:rPr dirty="0" sz="1350" spc="10">
                <a:latin typeface="Calibri"/>
                <a:cs typeface="Calibri"/>
              </a:rPr>
              <a:t>T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p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>
                <a:latin typeface="Calibri"/>
                <a:cs typeface="Calibri"/>
              </a:rPr>
              <a:t>ess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f</a:t>
            </a:r>
            <a:r>
              <a:rPr dirty="0" sz="1350" spc="-80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g</a:t>
            </a:r>
            <a:r>
              <a:rPr dirty="0" sz="1350">
                <a:latin typeface="Calibri"/>
                <a:cs typeface="Calibri"/>
              </a:rPr>
              <a:t>et</a:t>
            </a:r>
            <a:r>
              <a:rPr dirty="0" sz="1350" spc="-5">
                <a:latin typeface="Calibri"/>
                <a:cs typeface="Calibri"/>
              </a:rPr>
              <a:t>t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g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y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30">
                <a:latin typeface="Calibri"/>
                <a:cs typeface="Calibri"/>
              </a:rPr>
              <a:t>o</a:t>
            </a:r>
            <a:r>
              <a:rPr dirty="0" sz="1350" spc="35">
                <a:latin typeface="Calibri"/>
                <a:cs typeface="Calibri"/>
              </a:rPr>
              <a:t>f</a:t>
            </a:r>
            <a:r>
              <a:rPr dirty="0" sz="1350">
                <a:latin typeface="Calibri"/>
                <a:cs typeface="Calibri"/>
              </a:rPr>
              <a:t>tw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>
                <a:latin typeface="Calibri"/>
                <a:cs typeface="Calibri"/>
              </a:rPr>
              <a:t>p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d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-40">
                <a:latin typeface="Calibri"/>
                <a:cs typeface="Calibri"/>
              </a:rPr>
              <a:t>unn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g</a:t>
            </a:r>
            <a:r>
              <a:rPr dirty="0" sz="1350" spc="14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12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35">
                <a:latin typeface="Calibri"/>
                <a:cs typeface="Calibri"/>
              </a:rPr>
              <a:t>m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 spc="-35">
                <a:latin typeface="Calibri"/>
                <a:cs typeface="Calibri"/>
              </a:rPr>
              <a:t>m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40">
                <a:latin typeface="Calibri"/>
                <a:cs typeface="Calibri"/>
              </a:rPr>
              <a:t>ng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50" spc="-10">
                <a:latin typeface="Calibri"/>
                <a:cs typeface="Calibri"/>
              </a:rPr>
              <a:t>D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20">
                <a:latin typeface="Calibri"/>
                <a:cs typeface="Calibri"/>
              </a:rPr>
              <a:t>a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-10">
                <a:latin typeface="Calibri"/>
                <a:cs typeface="Calibri"/>
              </a:rPr>
              <a:t>t</a:t>
            </a:r>
            <a:r>
              <a:rPr dirty="0" sz="1350">
                <a:latin typeface="Calibri"/>
                <a:cs typeface="Calibri"/>
              </a:rPr>
              <a:t>er</a:t>
            </a:r>
            <a:r>
              <a:rPr dirty="0" sz="1350" spc="-6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15">
                <a:latin typeface="Calibri"/>
                <a:cs typeface="Calibri"/>
              </a:rPr>
              <a:t>v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y</a:t>
            </a:r>
            <a:r>
              <a:rPr dirty="0" sz="1350" spc="-12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d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35">
                <a:latin typeface="Calibri"/>
                <a:cs typeface="Calibri"/>
              </a:rPr>
              <a:t>ff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t.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9116" y="1777362"/>
              <a:ext cx="301129" cy="3011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9116" y="2279255"/>
              <a:ext cx="301129" cy="3011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1524" y="2859774"/>
              <a:ext cx="301129" cy="3011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9116" y="3453116"/>
              <a:ext cx="301129" cy="3011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4025" y="1775335"/>
              <a:ext cx="2030752" cy="206298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455485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Running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the</a:t>
            </a:r>
            <a:r>
              <a:rPr dirty="0" sz="2750" spc="6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dirty="0" sz="2750" spc="1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367792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1.</a:t>
            </a:r>
            <a:r>
              <a:rPr dirty="0" sz="1350" spc="5" b="1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First,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create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folder</a:t>
            </a:r>
            <a:r>
              <a:rPr dirty="0" sz="1350" spc="-10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docker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home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directory.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793" y="1776221"/>
              <a:ext cx="4296399" cy="15909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455485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Running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the</a:t>
            </a:r>
            <a:r>
              <a:rPr dirty="0" sz="2750" spc="6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dirty="0" sz="2750" spc="1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77527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2.</a:t>
            </a:r>
            <a:r>
              <a:rPr dirty="0" sz="1350" spc="10" b="1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Enter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into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directory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create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file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called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‘Dockerfile’,</a:t>
            </a:r>
            <a:r>
              <a:rPr dirty="0" sz="1350" spc="1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with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same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contents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as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8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sample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Dockerfile.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0369" y="1694511"/>
              <a:ext cx="4763140" cy="25435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455485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Running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the</a:t>
            </a:r>
            <a:r>
              <a:rPr dirty="0" sz="2750" spc="6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dirty="0" sz="2750" spc="1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492506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3.</a:t>
            </a:r>
            <a:r>
              <a:rPr dirty="0" sz="1350" spc="10" b="1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Create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one more</a:t>
            </a:r>
            <a:r>
              <a:rPr dirty="0" sz="1350">
                <a:latin typeface="Calibri"/>
                <a:cs typeface="Calibri"/>
              </a:rPr>
              <a:t> file called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‘index.html’</a:t>
            </a:r>
            <a:r>
              <a:rPr dirty="0" sz="1350" spc="1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with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following</a:t>
            </a:r>
            <a:r>
              <a:rPr dirty="0" sz="1350" spc="-1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contents.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0893" y="1551941"/>
            <a:ext cx="4982199" cy="22481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5485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Running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the</a:t>
            </a:r>
            <a:r>
              <a:rPr dirty="0" sz="2750" spc="6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dirty="0" sz="2750" spc="1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6553834" cy="64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5" b="1">
                <a:latin typeface="Calibri"/>
                <a:cs typeface="Calibri"/>
              </a:rPr>
              <a:t>4</a:t>
            </a:r>
            <a:r>
              <a:rPr dirty="0" sz="1350" b="1">
                <a:latin typeface="Calibri"/>
                <a:cs typeface="Calibri"/>
              </a:rPr>
              <a:t>.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N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145">
                <a:latin typeface="Calibri"/>
                <a:cs typeface="Calibri"/>
              </a:rPr>
              <a:t>w</a:t>
            </a:r>
            <a:r>
              <a:rPr dirty="0" sz="1350">
                <a:latin typeface="Calibri"/>
                <a:cs typeface="Calibri"/>
              </a:rPr>
              <a:t>,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p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fo</a:t>
            </a:r>
            <a:r>
              <a:rPr dirty="0" sz="1350" spc="-15">
                <a:latin typeface="Calibri"/>
                <a:cs typeface="Calibri"/>
              </a:rPr>
              <a:t>ll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5">
                <a:latin typeface="Calibri"/>
                <a:cs typeface="Calibri"/>
              </a:rPr>
              <a:t>w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g</a:t>
            </a:r>
            <a:r>
              <a:rPr dirty="0" sz="1350" spc="-15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mm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nd</a:t>
            </a:r>
            <a:r>
              <a:rPr dirty="0" sz="1350">
                <a:latin typeface="Calibri"/>
                <a:cs typeface="Calibri"/>
              </a:rPr>
              <a:t>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alibri"/>
              <a:cs typeface="Calibri"/>
            </a:endParaRPr>
          </a:p>
          <a:p>
            <a:pPr marL="2186305">
              <a:lnSpc>
                <a:spcPct val="100000"/>
              </a:lnSpc>
            </a:pPr>
            <a:r>
              <a:rPr dirty="0" sz="1350" spc="10" b="1">
                <a:latin typeface="Calibri"/>
                <a:cs typeface="Calibri"/>
              </a:rPr>
              <a:t>docker</a:t>
            </a:r>
            <a:r>
              <a:rPr dirty="0" sz="1350" spc="-114" b="1">
                <a:latin typeface="Calibri"/>
                <a:cs typeface="Calibri"/>
              </a:rPr>
              <a:t> </a:t>
            </a:r>
            <a:r>
              <a:rPr dirty="0" sz="1350" spc="-5" b="1">
                <a:latin typeface="Calibri"/>
                <a:cs typeface="Calibri"/>
              </a:rPr>
              <a:t>build</a:t>
            </a:r>
            <a:r>
              <a:rPr dirty="0" sz="1350" spc="-60" b="1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&lt;directory-of-dockerfile&gt;</a:t>
            </a:r>
            <a:r>
              <a:rPr dirty="0" sz="1350" spc="-70" b="1">
                <a:latin typeface="Calibri"/>
                <a:cs typeface="Calibri"/>
              </a:rPr>
              <a:t> </a:t>
            </a:r>
            <a:r>
              <a:rPr dirty="0" sz="1350" spc="15" b="1">
                <a:latin typeface="Calibri"/>
                <a:cs typeface="Calibri"/>
              </a:rPr>
              <a:t>-t</a:t>
            </a:r>
            <a:r>
              <a:rPr dirty="0" sz="1350" spc="-105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&lt;name</a:t>
            </a:r>
            <a:r>
              <a:rPr dirty="0" sz="1350" spc="-85" b="1">
                <a:latin typeface="Calibri"/>
                <a:cs typeface="Calibri"/>
              </a:rPr>
              <a:t> </a:t>
            </a:r>
            <a:r>
              <a:rPr dirty="0" sz="1350" spc="10" b="1">
                <a:latin typeface="Calibri"/>
                <a:cs typeface="Calibri"/>
              </a:rPr>
              <a:t>of</a:t>
            </a:r>
            <a:r>
              <a:rPr dirty="0" sz="1350" spc="-65" b="1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container&gt;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8781" y="1758933"/>
              <a:ext cx="4021195" cy="30676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5485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Running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the</a:t>
            </a:r>
            <a:r>
              <a:rPr dirty="0" sz="2750" spc="6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dirty="0" sz="2750" spc="1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5979160" cy="64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5.</a:t>
            </a:r>
            <a:r>
              <a:rPr dirty="0" sz="1350" spc="10" b="1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Finally,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run</a:t>
            </a:r>
            <a:r>
              <a:rPr dirty="0" sz="1350" spc="1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built</a:t>
            </a:r>
            <a:r>
              <a:rPr dirty="0" sz="1350" spc="1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image,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using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7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following</a:t>
            </a:r>
            <a:r>
              <a:rPr dirty="0" sz="1350" spc="-11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alibri"/>
              <a:cs typeface="Calibri"/>
            </a:endParaRPr>
          </a:p>
          <a:p>
            <a:pPr marL="2748915">
              <a:lnSpc>
                <a:spcPct val="100000"/>
              </a:lnSpc>
            </a:pPr>
            <a:r>
              <a:rPr dirty="0" sz="1350" spc="20" b="1">
                <a:latin typeface="Calibri"/>
                <a:cs typeface="Calibri"/>
              </a:rPr>
              <a:t>do</a:t>
            </a:r>
            <a:r>
              <a:rPr dirty="0" sz="1350" spc="30" b="1">
                <a:latin typeface="Calibri"/>
                <a:cs typeface="Calibri"/>
              </a:rPr>
              <a:t>c</a:t>
            </a:r>
            <a:r>
              <a:rPr dirty="0" sz="1350" spc="20" b="1">
                <a:latin typeface="Calibri"/>
                <a:cs typeface="Calibri"/>
              </a:rPr>
              <a:t>k</a:t>
            </a:r>
            <a:r>
              <a:rPr dirty="0" sz="1350" spc="-10" b="1">
                <a:latin typeface="Calibri"/>
                <a:cs typeface="Calibri"/>
              </a:rPr>
              <a:t>e</a:t>
            </a:r>
            <a:r>
              <a:rPr dirty="0" sz="1350" b="1">
                <a:latin typeface="Calibri"/>
                <a:cs typeface="Calibri"/>
              </a:rPr>
              <a:t>r</a:t>
            </a:r>
            <a:r>
              <a:rPr dirty="0" sz="1350" spc="-145">
                <a:latin typeface="Times New Roman"/>
                <a:cs typeface="Times New Roman"/>
              </a:rPr>
              <a:t> </a:t>
            </a:r>
            <a:r>
              <a:rPr dirty="0" sz="1350" spc="-35" b="1">
                <a:latin typeface="Calibri"/>
                <a:cs typeface="Calibri"/>
              </a:rPr>
              <a:t>r</a:t>
            </a:r>
            <a:r>
              <a:rPr dirty="0" sz="1350" spc="20" b="1">
                <a:latin typeface="Calibri"/>
                <a:cs typeface="Calibri"/>
              </a:rPr>
              <a:t>u</a:t>
            </a:r>
            <a:r>
              <a:rPr dirty="0" sz="1350" b="1">
                <a:latin typeface="Calibri"/>
                <a:cs typeface="Calibri"/>
              </a:rPr>
              <a:t>n</a:t>
            </a:r>
            <a:r>
              <a:rPr dirty="0" sz="1350" spc="-80">
                <a:latin typeface="Times New Roman"/>
                <a:cs typeface="Times New Roman"/>
              </a:rPr>
              <a:t> </a:t>
            </a:r>
            <a:r>
              <a:rPr dirty="0" sz="1350" b="1">
                <a:latin typeface="Calibri"/>
                <a:cs typeface="Calibri"/>
              </a:rPr>
              <a:t>–</a:t>
            </a:r>
            <a:r>
              <a:rPr dirty="0" sz="1350" spc="-35" b="1">
                <a:latin typeface="Calibri"/>
                <a:cs typeface="Calibri"/>
              </a:rPr>
              <a:t>i</a:t>
            </a:r>
            <a:r>
              <a:rPr dirty="0" sz="1350" b="1">
                <a:latin typeface="Calibri"/>
                <a:cs typeface="Calibri"/>
              </a:rPr>
              <a:t>t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 b="1">
                <a:latin typeface="Calibri"/>
                <a:cs typeface="Calibri"/>
              </a:rPr>
              <a:t>–p</a:t>
            </a:r>
            <a:r>
              <a:rPr dirty="0" sz="1350" spc="-90">
                <a:latin typeface="Times New Roman"/>
                <a:cs typeface="Times New Roman"/>
              </a:rPr>
              <a:t> </a:t>
            </a:r>
            <a:r>
              <a:rPr dirty="0" sz="1350" spc="-15" b="1">
                <a:latin typeface="Calibri"/>
                <a:cs typeface="Calibri"/>
              </a:rPr>
              <a:t>81</a:t>
            </a:r>
            <a:r>
              <a:rPr dirty="0" sz="1350" b="1">
                <a:latin typeface="Calibri"/>
                <a:cs typeface="Calibri"/>
              </a:rPr>
              <a:t>:</a:t>
            </a:r>
            <a:r>
              <a:rPr dirty="0" sz="1350" spc="-10" b="1">
                <a:latin typeface="Calibri"/>
                <a:cs typeface="Calibri"/>
              </a:rPr>
              <a:t>8</a:t>
            </a:r>
            <a:r>
              <a:rPr dirty="0" sz="1350" b="1">
                <a:latin typeface="Calibri"/>
                <a:cs typeface="Calibri"/>
              </a:rPr>
              <a:t>0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 b="1">
                <a:latin typeface="Calibri"/>
                <a:cs typeface="Calibri"/>
              </a:rPr>
              <a:t>–d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 spc="-35" b="1">
                <a:latin typeface="Calibri"/>
                <a:cs typeface="Calibri"/>
              </a:rPr>
              <a:t>i</a:t>
            </a:r>
            <a:r>
              <a:rPr dirty="0" sz="1350" spc="20" b="1">
                <a:latin typeface="Calibri"/>
                <a:cs typeface="Calibri"/>
              </a:rPr>
              <a:t>n</a:t>
            </a:r>
            <a:r>
              <a:rPr dirty="0" sz="1350" spc="-20" b="1">
                <a:latin typeface="Calibri"/>
                <a:cs typeface="Calibri"/>
              </a:rPr>
              <a:t>t</a:t>
            </a:r>
            <a:r>
              <a:rPr dirty="0" sz="1350" spc="-10" b="1">
                <a:latin typeface="Calibri"/>
                <a:cs typeface="Calibri"/>
              </a:rPr>
              <a:t>e</a:t>
            </a:r>
            <a:r>
              <a:rPr dirty="0" sz="1350" spc="-35" b="1">
                <a:latin typeface="Calibri"/>
                <a:cs typeface="Calibri"/>
              </a:rPr>
              <a:t>lli</a:t>
            </a:r>
            <a:r>
              <a:rPr dirty="0" sz="1350" spc="20" b="1">
                <a:latin typeface="Calibri"/>
                <a:cs typeface="Calibri"/>
              </a:rPr>
              <a:t>p</a:t>
            </a:r>
            <a:r>
              <a:rPr dirty="0" sz="1350" spc="5" b="1">
                <a:latin typeface="Calibri"/>
                <a:cs typeface="Calibri"/>
              </a:rPr>
              <a:t>aa</a:t>
            </a:r>
            <a:r>
              <a:rPr dirty="0" sz="1350" spc="-20" b="1">
                <a:latin typeface="Calibri"/>
                <a:cs typeface="Calibri"/>
              </a:rPr>
              <a:t>t</a:t>
            </a:r>
            <a:r>
              <a:rPr dirty="0" sz="1350" spc="15" b="1">
                <a:latin typeface="Calibri"/>
                <a:cs typeface="Calibri"/>
              </a:rPr>
              <a:t>/</a:t>
            </a:r>
            <a:r>
              <a:rPr dirty="0" sz="1350" spc="30" b="1">
                <a:latin typeface="Calibri"/>
                <a:cs typeface="Calibri"/>
              </a:rPr>
              <a:t>c</a:t>
            </a:r>
            <a:r>
              <a:rPr dirty="0" sz="1350" spc="20" b="1">
                <a:latin typeface="Calibri"/>
                <a:cs typeface="Calibri"/>
              </a:rPr>
              <a:t>u</a:t>
            </a:r>
            <a:r>
              <a:rPr dirty="0" sz="1350" spc="-15" b="1">
                <a:latin typeface="Calibri"/>
                <a:cs typeface="Calibri"/>
              </a:rPr>
              <a:t>s</a:t>
            </a:r>
            <a:r>
              <a:rPr dirty="0" sz="1350" spc="-20" b="1">
                <a:latin typeface="Calibri"/>
                <a:cs typeface="Calibri"/>
              </a:rPr>
              <a:t>t</a:t>
            </a:r>
            <a:r>
              <a:rPr dirty="0" sz="1350" spc="20" b="1">
                <a:latin typeface="Calibri"/>
                <a:cs typeface="Calibri"/>
              </a:rPr>
              <a:t>o</a:t>
            </a:r>
            <a:r>
              <a:rPr dirty="0" sz="1350" b="1">
                <a:latin typeface="Calibri"/>
                <a:cs typeface="Calibri"/>
              </a:rPr>
              <a:t>m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991" y="2110102"/>
              <a:ext cx="7601955" cy="13526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455485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Running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the</a:t>
            </a:r>
            <a:r>
              <a:rPr dirty="0" sz="2750" spc="6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dirty="0" sz="2750" spc="1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365887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6.</a:t>
            </a:r>
            <a:r>
              <a:rPr dirty="0" sz="1350" spc="5" b="1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Now,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navigate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server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IP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address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port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81.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6525" y="1609724"/>
              <a:ext cx="3848115" cy="26574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0018" y="1636571"/>
              <a:ext cx="3743827" cy="25530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95325" y="1631810"/>
              <a:ext cx="3753485" cy="2562860"/>
            </a:xfrm>
            <a:custGeom>
              <a:avLst/>
              <a:gdLst/>
              <a:ahLst/>
              <a:cxnLst/>
              <a:rect l="l" t="t" r="r" b="b"/>
              <a:pathLst>
                <a:path w="3753485" h="2562860">
                  <a:moveTo>
                    <a:pt x="0" y="2562605"/>
                  </a:moveTo>
                  <a:lnTo>
                    <a:pt x="3753337" y="2562605"/>
                  </a:lnTo>
                  <a:lnTo>
                    <a:pt x="3753337" y="0"/>
                  </a:lnTo>
                  <a:lnTo>
                    <a:pt x="0" y="0"/>
                  </a:lnTo>
                  <a:lnTo>
                    <a:pt x="0" y="2562605"/>
                  </a:lnTo>
                  <a:close/>
                </a:path>
              </a:pathLst>
            </a:custGeom>
            <a:ln w="9534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455485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Running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the</a:t>
            </a:r>
            <a:r>
              <a:rPr dirty="0" sz="2750" spc="6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dirty="0" sz="2750" spc="1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82099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7.</a:t>
            </a:r>
            <a:r>
              <a:rPr dirty="0" sz="1350" spc="15" b="1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Finally,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login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into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8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</a:t>
            </a:r>
            <a:r>
              <a:rPr dirty="0" sz="1350" spc="-10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check</a:t>
            </a:r>
            <a:r>
              <a:rPr dirty="0" sz="1350" spc="-15">
                <a:latin typeface="Calibri"/>
                <a:cs typeface="Calibri"/>
              </a:rPr>
              <a:t> the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variable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$name.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It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will</a:t>
            </a:r>
            <a:r>
              <a:rPr dirty="0" sz="1350" spc="-10">
                <a:latin typeface="Calibri"/>
                <a:cs typeface="Calibri"/>
              </a:rPr>
              <a:t> have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same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value</a:t>
            </a:r>
            <a:r>
              <a:rPr dirty="0" sz="1350" spc="8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as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given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Dockerfile.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6367" y="1810892"/>
              <a:ext cx="6611233" cy="17814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739" y="3489641"/>
            <a:ext cx="104076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Q</a:t>
            </a:r>
            <a:r>
              <a:rPr dirty="0" spc="-105"/>
              <a:t>u</a:t>
            </a:r>
            <a:r>
              <a:rPr dirty="0" spc="-60"/>
              <a:t>i</a:t>
            </a:r>
            <a:r>
              <a:rPr dirty="0" spc="15"/>
              <a:t>z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50590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Calibri"/>
                <a:cs typeface="Calibri"/>
              </a:rPr>
              <a:t>1</a:t>
            </a:r>
            <a:r>
              <a:rPr dirty="0" sz="1800" b="1">
                <a:latin typeface="Calibri"/>
                <a:cs typeface="Calibri"/>
              </a:rPr>
              <a:t>.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spc="-5" b="1">
                <a:latin typeface="Calibri"/>
                <a:cs typeface="Calibri"/>
              </a:rPr>
              <a:t>c</a:t>
            </a:r>
            <a:r>
              <a:rPr dirty="0" sz="1800" spc="-45" b="1">
                <a:latin typeface="Calibri"/>
                <a:cs typeface="Calibri"/>
              </a:rPr>
              <a:t>k</a:t>
            </a:r>
            <a:r>
              <a:rPr dirty="0" sz="1800" spc="-5" b="1">
                <a:latin typeface="Calibri"/>
                <a:cs typeface="Calibri"/>
              </a:rPr>
              <a:t>e</a:t>
            </a:r>
            <a:r>
              <a:rPr dirty="0" sz="1800" b="1">
                <a:latin typeface="Calibri"/>
                <a:cs typeface="Calibri"/>
              </a:rPr>
              <a:t>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20" b="1">
                <a:latin typeface="Calibri"/>
                <a:cs typeface="Calibri"/>
              </a:rPr>
              <a:t>C</a:t>
            </a:r>
            <a:r>
              <a:rPr dirty="0" sz="1800" spc="5" b="1">
                <a:latin typeface="Calibri"/>
                <a:cs typeface="Calibri"/>
              </a:rPr>
              <a:t>on</a:t>
            </a:r>
            <a:r>
              <a:rPr dirty="0" sz="1800" spc="-25" b="1">
                <a:latin typeface="Calibri"/>
                <a:cs typeface="Calibri"/>
              </a:rPr>
              <a:t>t</a:t>
            </a:r>
            <a:r>
              <a:rPr dirty="0" sz="1800" spc="10" b="1">
                <a:latin typeface="Calibri"/>
                <a:cs typeface="Calibri"/>
              </a:rPr>
              <a:t>a</a:t>
            </a:r>
            <a:r>
              <a:rPr dirty="0" sz="1800" spc="5" b="1">
                <a:latin typeface="Calibri"/>
                <a:cs typeface="Calibri"/>
              </a:rPr>
              <a:t>in</a:t>
            </a:r>
            <a:r>
              <a:rPr dirty="0" sz="1800" spc="-5" b="1">
                <a:latin typeface="Calibri"/>
                <a:cs typeface="Calibri"/>
              </a:rPr>
              <a:t>e</a:t>
            </a:r>
            <a:r>
              <a:rPr dirty="0" sz="1800" spc="25" b="1">
                <a:latin typeface="Calibri"/>
                <a:cs typeface="Calibri"/>
              </a:rPr>
              <a:t>r</a:t>
            </a:r>
            <a:r>
              <a:rPr dirty="0" sz="1800" b="1">
                <a:latin typeface="Calibri"/>
                <a:cs typeface="Calibri"/>
              </a:rPr>
              <a:t>s</a:t>
            </a:r>
            <a:r>
              <a:rPr dirty="0" sz="1800" spc="-200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Calibri"/>
                <a:cs typeface="Calibri"/>
              </a:rPr>
              <a:t>in</a:t>
            </a:r>
            <a:r>
              <a:rPr dirty="0" sz="1800" spc="-5" b="1">
                <a:latin typeface="Calibri"/>
                <a:cs typeface="Calibri"/>
              </a:rPr>
              <a:t>cl</a:t>
            </a:r>
            <a:r>
              <a:rPr dirty="0" sz="1800" spc="10" b="1">
                <a:latin typeface="Calibri"/>
                <a:cs typeface="Calibri"/>
              </a:rPr>
              <a:t>u</a:t>
            </a:r>
            <a:r>
              <a:rPr dirty="0" sz="1800" spc="5" b="1">
                <a:latin typeface="Calibri"/>
                <a:cs typeface="Calibri"/>
              </a:rPr>
              <a:t>d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160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t</a:t>
            </a:r>
            <a:r>
              <a:rPr dirty="0" sz="1800" spc="5" b="1">
                <a:latin typeface="Calibri"/>
                <a:cs typeface="Calibri"/>
              </a:rPr>
              <a:t>h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40" b="1">
                <a:latin typeface="Calibri"/>
                <a:cs typeface="Calibri"/>
              </a:rPr>
              <a:t>k</a:t>
            </a:r>
            <a:r>
              <a:rPr dirty="0" sz="1800" spc="-5" b="1">
                <a:latin typeface="Calibri"/>
                <a:cs typeface="Calibri"/>
              </a:rPr>
              <a:t>e</a:t>
            </a:r>
            <a:r>
              <a:rPr dirty="0" sz="1800" spc="25" b="1">
                <a:latin typeface="Calibri"/>
                <a:cs typeface="Calibri"/>
              </a:rPr>
              <a:t>r</a:t>
            </a:r>
            <a:r>
              <a:rPr dirty="0" sz="1800" spc="5" b="1">
                <a:latin typeface="Calibri"/>
                <a:cs typeface="Calibri"/>
              </a:rPr>
              <a:t>n</a:t>
            </a:r>
            <a:r>
              <a:rPr dirty="0" sz="1800" spc="-5" b="1">
                <a:latin typeface="Calibri"/>
                <a:cs typeface="Calibri"/>
              </a:rPr>
              <a:t>e</a:t>
            </a:r>
            <a:r>
              <a:rPr dirty="0" sz="1800" b="1">
                <a:latin typeface="Calibri"/>
                <a:cs typeface="Calibri"/>
              </a:rPr>
              <a:t>l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b="1">
                <a:latin typeface="Calibri"/>
                <a:cs typeface="Calibri"/>
              </a:rPr>
              <a:t>f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O</a:t>
            </a:r>
            <a:r>
              <a:rPr dirty="0" sz="1800" b="1">
                <a:latin typeface="Calibri"/>
                <a:cs typeface="Calibri"/>
              </a:rPr>
              <a:t>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10" b="1">
                <a:latin typeface="Calibri"/>
                <a:cs typeface="Calibri"/>
              </a:rPr>
              <a:t>a</a:t>
            </a:r>
            <a:r>
              <a:rPr dirty="0" sz="1800" b="1">
                <a:latin typeface="Calibri"/>
                <a:cs typeface="Calibri"/>
              </a:rPr>
              <a:t>s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Calibri"/>
                <a:cs typeface="Calibri"/>
              </a:rPr>
              <a:t>w</a:t>
            </a:r>
            <a:r>
              <a:rPr dirty="0" sz="1800" spc="-5" b="1">
                <a:latin typeface="Calibri"/>
                <a:cs typeface="Calibri"/>
              </a:rPr>
              <a:t>el</a:t>
            </a:r>
            <a:r>
              <a:rPr dirty="0" sz="1800" spc="5" b="1">
                <a:latin typeface="Calibri"/>
                <a:cs typeface="Calibri"/>
              </a:rPr>
              <a:t>l</a:t>
            </a:r>
            <a:r>
              <a:rPr dirty="0" sz="1800" b="1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5775" y="1704975"/>
            <a:ext cx="3162300" cy="1133475"/>
            <a:chOff x="485775" y="1704975"/>
            <a:chExt cx="3162300" cy="1133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" y="1704975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825" y="1771650"/>
              <a:ext cx="86677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51"/>
                  </a:lnTo>
                  <a:lnTo>
                    <a:pt x="22896" y="22920"/>
                  </a:lnTo>
                  <a:lnTo>
                    <a:pt x="6143" y="47783"/>
                  </a:lnTo>
                  <a:lnTo>
                    <a:pt x="0" y="78211"/>
                  </a:lnTo>
                  <a:lnTo>
                    <a:pt x="0" y="390896"/>
                  </a:lnTo>
                  <a:lnTo>
                    <a:pt x="6143" y="421319"/>
                  </a:lnTo>
                  <a:lnTo>
                    <a:pt x="22896" y="446143"/>
                  </a:lnTo>
                  <a:lnTo>
                    <a:pt x="47743" y="462870"/>
                  </a:lnTo>
                  <a:lnTo>
                    <a:pt x="78165" y="469001"/>
                  </a:lnTo>
                  <a:lnTo>
                    <a:pt x="2942478" y="469001"/>
                  </a:lnTo>
                  <a:lnTo>
                    <a:pt x="2972887" y="462870"/>
                  </a:lnTo>
                  <a:lnTo>
                    <a:pt x="2997707" y="446143"/>
                  </a:lnTo>
                  <a:lnTo>
                    <a:pt x="3014435" y="421319"/>
                  </a:lnTo>
                  <a:lnTo>
                    <a:pt x="3020567" y="390896"/>
                  </a:lnTo>
                  <a:lnTo>
                    <a:pt x="3020567" y="78211"/>
                  </a:lnTo>
                  <a:lnTo>
                    <a:pt x="3014435" y="47783"/>
                  </a:lnTo>
                  <a:lnTo>
                    <a:pt x="2997707" y="22920"/>
                  </a:lnTo>
                  <a:lnTo>
                    <a:pt x="2972887" y="615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11"/>
                  </a:moveTo>
                  <a:lnTo>
                    <a:pt x="6143" y="47783"/>
                  </a:lnTo>
                  <a:lnTo>
                    <a:pt x="22896" y="22920"/>
                  </a:lnTo>
                  <a:lnTo>
                    <a:pt x="47743" y="615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51"/>
                  </a:lnTo>
                  <a:lnTo>
                    <a:pt x="2997707" y="22920"/>
                  </a:lnTo>
                  <a:lnTo>
                    <a:pt x="3014435" y="47783"/>
                  </a:lnTo>
                  <a:lnTo>
                    <a:pt x="3020567" y="78211"/>
                  </a:lnTo>
                  <a:lnTo>
                    <a:pt x="3020567" y="390896"/>
                  </a:lnTo>
                  <a:lnTo>
                    <a:pt x="3014435" y="421319"/>
                  </a:lnTo>
                  <a:lnTo>
                    <a:pt x="2997707" y="446143"/>
                  </a:lnTo>
                  <a:lnTo>
                    <a:pt x="2972887" y="462870"/>
                  </a:lnTo>
                  <a:lnTo>
                    <a:pt x="2942478" y="469001"/>
                  </a:lnTo>
                  <a:lnTo>
                    <a:pt x="78165" y="469001"/>
                  </a:lnTo>
                  <a:lnTo>
                    <a:pt x="47743" y="462870"/>
                  </a:lnTo>
                  <a:lnTo>
                    <a:pt x="22896" y="446143"/>
                  </a:lnTo>
                  <a:lnTo>
                    <a:pt x="6143" y="421319"/>
                  </a:lnTo>
                  <a:lnTo>
                    <a:pt x="0" y="390896"/>
                  </a:lnTo>
                  <a:lnTo>
                    <a:pt x="0" y="78211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775" y="2228850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825" y="2314575"/>
              <a:ext cx="904875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1113" y="227076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31"/>
                  </a:lnTo>
                  <a:lnTo>
                    <a:pt x="22896" y="22858"/>
                  </a:lnTo>
                  <a:lnTo>
                    <a:pt x="6143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3" y="421217"/>
                  </a:lnTo>
                  <a:lnTo>
                    <a:pt x="22896" y="446086"/>
                  </a:lnTo>
                  <a:lnTo>
                    <a:pt x="47743" y="46285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59"/>
                  </a:lnTo>
                  <a:lnTo>
                    <a:pt x="2997707" y="446086"/>
                  </a:lnTo>
                  <a:lnTo>
                    <a:pt x="3014435" y="421217"/>
                  </a:lnTo>
                  <a:lnTo>
                    <a:pt x="3020567" y="390774"/>
                  </a:lnTo>
                  <a:lnTo>
                    <a:pt x="3020567" y="78104"/>
                  </a:lnTo>
                  <a:lnTo>
                    <a:pt x="3014435" y="47682"/>
                  </a:lnTo>
                  <a:lnTo>
                    <a:pt x="2997707" y="22858"/>
                  </a:lnTo>
                  <a:lnTo>
                    <a:pt x="2972887" y="613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1113" y="227076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3" y="47682"/>
                  </a:lnTo>
                  <a:lnTo>
                    <a:pt x="22896" y="22858"/>
                  </a:lnTo>
                  <a:lnTo>
                    <a:pt x="47743" y="613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31"/>
                  </a:lnTo>
                  <a:lnTo>
                    <a:pt x="2997707" y="22858"/>
                  </a:lnTo>
                  <a:lnTo>
                    <a:pt x="3014435" y="47682"/>
                  </a:lnTo>
                  <a:lnTo>
                    <a:pt x="3020567" y="78104"/>
                  </a:lnTo>
                  <a:lnTo>
                    <a:pt x="3020567" y="390774"/>
                  </a:lnTo>
                  <a:lnTo>
                    <a:pt x="3014435" y="421217"/>
                  </a:lnTo>
                  <a:lnTo>
                    <a:pt x="2997707" y="446086"/>
                  </a:lnTo>
                  <a:lnTo>
                    <a:pt x="2972887" y="46285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59"/>
                  </a:lnTo>
                  <a:lnTo>
                    <a:pt x="22896" y="446086"/>
                  </a:lnTo>
                  <a:lnTo>
                    <a:pt x="6143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33416" y="1838639"/>
            <a:ext cx="549275" cy="77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dirty="0" sz="1350" spc="-35"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1095"/>
              </a:spcBef>
              <a:buAutoNum type="alphaUcPeriod"/>
              <a:tabLst>
                <a:tab pos="184150" algn="l"/>
              </a:tabLst>
            </a:pPr>
            <a:r>
              <a:rPr dirty="0" sz="1350" spc="-25">
                <a:latin typeface="Calibri"/>
                <a:cs typeface="Calibri"/>
              </a:rPr>
              <a:t>F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 spc="-5">
                <a:latin typeface="Calibri"/>
                <a:cs typeface="Calibri"/>
              </a:rPr>
              <a:t>se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50590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Calibri"/>
                <a:cs typeface="Calibri"/>
              </a:rPr>
              <a:t>1</a:t>
            </a:r>
            <a:r>
              <a:rPr dirty="0" sz="1800" b="1">
                <a:latin typeface="Calibri"/>
                <a:cs typeface="Calibri"/>
              </a:rPr>
              <a:t>.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spc="-5" b="1">
                <a:latin typeface="Calibri"/>
                <a:cs typeface="Calibri"/>
              </a:rPr>
              <a:t>c</a:t>
            </a:r>
            <a:r>
              <a:rPr dirty="0" sz="1800" spc="-45" b="1">
                <a:latin typeface="Calibri"/>
                <a:cs typeface="Calibri"/>
              </a:rPr>
              <a:t>k</a:t>
            </a:r>
            <a:r>
              <a:rPr dirty="0" sz="1800" spc="-5" b="1">
                <a:latin typeface="Calibri"/>
                <a:cs typeface="Calibri"/>
              </a:rPr>
              <a:t>e</a:t>
            </a:r>
            <a:r>
              <a:rPr dirty="0" sz="1800" b="1">
                <a:latin typeface="Calibri"/>
                <a:cs typeface="Calibri"/>
              </a:rPr>
              <a:t>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20" b="1">
                <a:latin typeface="Calibri"/>
                <a:cs typeface="Calibri"/>
              </a:rPr>
              <a:t>C</a:t>
            </a:r>
            <a:r>
              <a:rPr dirty="0" sz="1800" spc="5" b="1">
                <a:latin typeface="Calibri"/>
                <a:cs typeface="Calibri"/>
              </a:rPr>
              <a:t>on</a:t>
            </a:r>
            <a:r>
              <a:rPr dirty="0" sz="1800" spc="-25" b="1">
                <a:latin typeface="Calibri"/>
                <a:cs typeface="Calibri"/>
              </a:rPr>
              <a:t>t</a:t>
            </a:r>
            <a:r>
              <a:rPr dirty="0" sz="1800" spc="10" b="1">
                <a:latin typeface="Calibri"/>
                <a:cs typeface="Calibri"/>
              </a:rPr>
              <a:t>a</a:t>
            </a:r>
            <a:r>
              <a:rPr dirty="0" sz="1800" spc="5" b="1">
                <a:latin typeface="Calibri"/>
                <a:cs typeface="Calibri"/>
              </a:rPr>
              <a:t>in</a:t>
            </a:r>
            <a:r>
              <a:rPr dirty="0" sz="1800" spc="-5" b="1">
                <a:latin typeface="Calibri"/>
                <a:cs typeface="Calibri"/>
              </a:rPr>
              <a:t>e</a:t>
            </a:r>
            <a:r>
              <a:rPr dirty="0" sz="1800" spc="25" b="1">
                <a:latin typeface="Calibri"/>
                <a:cs typeface="Calibri"/>
              </a:rPr>
              <a:t>r</a:t>
            </a:r>
            <a:r>
              <a:rPr dirty="0" sz="1800" b="1">
                <a:latin typeface="Calibri"/>
                <a:cs typeface="Calibri"/>
              </a:rPr>
              <a:t>s</a:t>
            </a:r>
            <a:r>
              <a:rPr dirty="0" sz="1800" spc="-200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Calibri"/>
                <a:cs typeface="Calibri"/>
              </a:rPr>
              <a:t>in</a:t>
            </a:r>
            <a:r>
              <a:rPr dirty="0" sz="1800" spc="-5" b="1">
                <a:latin typeface="Calibri"/>
                <a:cs typeface="Calibri"/>
              </a:rPr>
              <a:t>cl</a:t>
            </a:r>
            <a:r>
              <a:rPr dirty="0" sz="1800" spc="10" b="1">
                <a:latin typeface="Calibri"/>
                <a:cs typeface="Calibri"/>
              </a:rPr>
              <a:t>u</a:t>
            </a:r>
            <a:r>
              <a:rPr dirty="0" sz="1800" spc="5" b="1">
                <a:latin typeface="Calibri"/>
                <a:cs typeface="Calibri"/>
              </a:rPr>
              <a:t>d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160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t</a:t>
            </a:r>
            <a:r>
              <a:rPr dirty="0" sz="1800" spc="5" b="1">
                <a:latin typeface="Calibri"/>
                <a:cs typeface="Calibri"/>
              </a:rPr>
              <a:t>h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40" b="1">
                <a:latin typeface="Calibri"/>
                <a:cs typeface="Calibri"/>
              </a:rPr>
              <a:t>k</a:t>
            </a:r>
            <a:r>
              <a:rPr dirty="0" sz="1800" spc="-5" b="1">
                <a:latin typeface="Calibri"/>
                <a:cs typeface="Calibri"/>
              </a:rPr>
              <a:t>e</a:t>
            </a:r>
            <a:r>
              <a:rPr dirty="0" sz="1800" spc="25" b="1">
                <a:latin typeface="Calibri"/>
                <a:cs typeface="Calibri"/>
              </a:rPr>
              <a:t>r</a:t>
            </a:r>
            <a:r>
              <a:rPr dirty="0" sz="1800" spc="5" b="1">
                <a:latin typeface="Calibri"/>
                <a:cs typeface="Calibri"/>
              </a:rPr>
              <a:t>n</a:t>
            </a:r>
            <a:r>
              <a:rPr dirty="0" sz="1800" spc="-5" b="1">
                <a:latin typeface="Calibri"/>
                <a:cs typeface="Calibri"/>
              </a:rPr>
              <a:t>e</a:t>
            </a:r>
            <a:r>
              <a:rPr dirty="0" sz="1800" b="1">
                <a:latin typeface="Calibri"/>
                <a:cs typeface="Calibri"/>
              </a:rPr>
              <a:t>l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b="1">
                <a:latin typeface="Calibri"/>
                <a:cs typeface="Calibri"/>
              </a:rPr>
              <a:t>f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O</a:t>
            </a:r>
            <a:r>
              <a:rPr dirty="0" sz="1800" b="1">
                <a:latin typeface="Calibri"/>
                <a:cs typeface="Calibri"/>
              </a:rPr>
              <a:t>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10" b="1">
                <a:latin typeface="Calibri"/>
                <a:cs typeface="Calibri"/>
              </a:rPr>
              <a:t>a</a:t>
            </a:r>
            <a:r>
              <a:rPr dirty="0" sz="1800" b="1">
                <a:latin typeface="Calibri"/>
                <a:cs typeface="Calibri"/>
              </a:rPr>
              <a:t>s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Calibri"/>
                <a:cs typeface="Calibri"/>
              </a:rPr>
              <a:t>w</a:t>
            </a:r>
            <a:r>
              <a:rPr dirty="0" sz="1800" spc="-5" b="1">
                <a:latin typeface="Calibri"/>
                <a:cs typeface="Calibri"/>
              </a:rPr>
              <a:t>el</a:t>
            </a:r>
            <a:r>
              <a:rPr dirty="0" sz="1800" spc="5" b="1">
                <a:latin typeface="Calibri"/>
                <a:cs typeface="Calibri"/>
              </a:rPr>
              <a:t>l</a:t>
            </a:r>
            <a:r>
              <a:rPr dirty="0" sz="1800" b="1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4825" y="1704975"/>
            <a:ext cx="3124200" cy="561975"/>
            <a:chOff x="504825" y="1704975"/>
            <a:chExt cx="3124200" cy="561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" y="1704975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825" y="1771650"/>
              <a:ext cx="86677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51"/>
                  </a:lnTo>
                  <a:lnTo>
                    <a:pt x="22896" y="22920"/>
                  </a:lnTo>
                  <a:lnTo>
                    <a:pt x="6143" y="47783"/>
                  </a:lnTo>
                  <a:lnTo>
                    <a:pt x="0" y="78211"/>
                  </a:lnTo>
                  <a:lnTo>
                    <a:pt x="0" y="390896"/>
                  </a:lnTo>
                  <a:lnTo>
                    <a:pt x="6143" y="421319"/>
                  </a:lnTo>
                  <a:lnTo>
                    <a:pt x="22896" y="446143"/>
                  </a:lnTo>
                  <a:lnTo>
                    <a:pt x="47743" y="462870"/>
                  </a:lnTo>
                  <a:lnTo>
                    <a:pt x="78165" y="469001"/>
                  </a:lnTo>
                  <a:lnTo>
                    <a:pt x="2942478" y="469001"/>
                  </a:lnTo>
                  <a:lnTo>
                    <a:pt x="2972887" y="462870"/>
                  </a:lnTo>
                  <a:lnTo>
                    <a:pt x="2997707" y="446143"/>
                  </a:lnTo>
                  <a:lnTo>
                    <a:pt x="3014435" y="421319"/>
                  </a:lnTo>
                  <a:lnTo>
                    <a:pt x="3020567" y="390896"/>
                  </a:lnTo>
                  <a:lnTo>
                    <a:pt x="3020567" y="78211"/>
                  </a:lnTo>
                  <a:lnTo>
                    <a:pt x="3014435" y="47783"/>
                  </a:lnTo>
                  <a:lnTo>
                    <a:pt x="2997707" y="22920"/>
                  </a:lnTo>
                  <a:lnTo>
                    <a:pt x="2972887" y="615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11"/>
                  </a:moveTo>
                  <a:lnTo>
                    <a:pt x="6143" y="47783"/>
                  </a:lnTo>
                  <a:lnTo>
                    <a:pt x="22896" y="22920"/>
                  </a:lnTo>
                  <a:lnTo>
                    <a:pt x="47743" y="615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51"/>
                  </a:lnTo>
                  <a:lnTo>
                    <a:pt x="2997707" y="22920"/>
                  </a:lnTo>
                  <a:lnTo>
                    <a:pt x="3014435" y="47783"/>
                  </a:lnTo>
                  <a:lnTo>
                    <a:pt x="3020567" y="78211"/>
                  </a:lnTo>
                  <a:lnTo>
                    <a:pt x="3020567" y="390896"/>
                  </a:lnTo>
                  <a:lnTo>
                    <a:pt x="3014435" y="421319"/>
                  </a:lnTo>
                  <a:lnTo>
                    <a:pt x="2997707" y="446143"/>
                  </a:lnTo>
                  <a:lnTo>
                    <a:pt x="2972887" y="462870"/>
                  </a:lnTo>
                  <a:lnTo>
                    <a:pt x="2942478" y="469001"/>
                  </a:lnTo>
                  <a:lnTo>
                    <a:pt x="78165" y="469001"/>
                  </a:lnTo>
                  <a:lnTo>
                    <a:pt x="47743" y="462870"/>
                  </a:lnTo>
                  <a:lnTo>
                    <a:pt x="22896" y="446143"/>
                  </a:lnTo>
                  <a:lnTo>
                    <a:pt x="6143" y="421319"/>
                  </a:lnTo>
                  <a:lnTo>
                    <a:pt x="0" y="390896"/>
                  </a:lnTo>
                  <a:lnTo>
                    <a:pt x="0" y="78211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33416" y="1838639"/>
            <a:ext cx="51117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Calibri"/>
                <a:cs typeface="Calibri"/>
              </a:rPr>
              <a:t>A.</a:t>
            </a:r>
            <a:r>
              <a:rPr dirty="0" sz="1350" spc="-35">
                <a:latin typeface="Calibri"/>
                <a:cs typeface="Calibri"/>
              </a:rPr>
              <a:t> True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5775" y="2228850"/>
            <a:ext cx="3162300" cy="609600"/>
            <a:chOff x="485775" y="2228850"/>
            <a:chExt cx="3162300" cy="6096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775" y="2228850"/>
              <a:ext cx="3162300" cy="609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825" y="2314575"/>
              <a:ext cx="914400" cy="495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1113" y="227076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31"/>
                  </a:lnTo>
                  <a:lnTo>
                    <a:pt x="22896" y="22858"/>
                  </a:lnTo>
                  <a:lnTo>
                    <a:pt x="6143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3" y="421217"/>
                  </a:lnTo>
                  <a:lnTo>
                    <a:pt x="22896" y="446086"/>
                  </a:lnTo>
                  <a:lnTo>
                    <a:pt x="47743" y="46285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59"/>
                  </a:lnTo>
                  <a:lnTo>
                    <a:pt x="2997707" y="446086"/>
                  </a:lnTo>
                  <a:lnTo>
                    <a:pt x="3014435" y="421217"/>
                  </a:lnTo>
                  <a:lnTo>
                    <a:pt x="3020567" y="390774"/>
                  </a:lnTo>
                  <a:lnTo>
                    <a:pt x="3020567" y="78104"/>
                  </a:lnTo>
                  <a:lnTo>
                    <a:pt x="3014435" y="47682"/>
                  </a:lnTo>
                  <a:lnTo>
                    <a:pt x="2997707" y="22858"/>
                  </a:lnTo>
                  <a:lnTo>
                    <a:pt x="2972887" y="613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1113" y="227076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3" y="47682"/>
                  </a:lnTo>
                  <a:lnTo>
                    <a:pt x="22896" y="22858"/>
                  </a:lnTo>
                  <a:lnTo>
                    <a:pt x="47743" y="613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31"/>
                  </a:lnTo>
                  <a:lnTo>
                    <a:pt x="2997707" y="22858"/>
                  </a:lnTo>
                  <a:lnTo>
                    <a:pt x="3014435" y="47682"/>
                  </a:lnTo>
                  <a:lnTo>
                    <a:pt x="3020567" y="78104"/>
                  </a:lnTo>
                  <a:lnTo>
                    <a:pt x="3020567" y="390774"/>
                  </a:lnTo>
                  <a:lnTo>
                    <a:pt x="3014435" y="421217"/>
                  </a:lnTo>
                  <a:lnTo>
                    <a:pt x="2997707" y="446086"/>
                  </a:lnTo>
                  <a:lnTo>
                    <a:pt x="2972887" y="46285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59"/>
                  </a:lnTo>
                  <a:lnTo>
                    <a:pt x="22896" y="446086"/>
                  </a:lnTo>
                  <a:lnTo>
                    <a:pt x="6143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33416" y="2384740"/>
            <a:ext cx="55943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r>
              <a:rPr dirty="0" sz="135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15" b="1">
                <a:solidFill>
                  <a:srgbClr val="FFFFFF"/>
                </a:solidFill>
                <a:latin typeface="Calibri"/>
                <a:cs typeface="Calibri"/>
              </a:rPr>
              <a:t>False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7250" y="3257550"/>
            <a:ext cx="7629525" cy="990600"/>
            <a:chOff x="857250" y="3257550"/>
            <a:chExt cx="7629525" cy="990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50" y="3257550"/>
              <a:ext cx="7629525" cy="990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7467" y="3274445"/>
              <a:ext cx="7533005" cy="903605"/>
            </a:xfrm>
            <a:custGeom>
              <a:avLst/>
              <a:gdLst/>
              <a:ahLst/>
              <a:cxnLst/>
              <a:rect l="l" t="t" r="r" b="b"/>
              <a:pathLst>
                <a:path w="7533005" h="903604">
                  <a:moveTo>
                    <a:pt x="7382368" y="0"/>
                  </a:moveTo>
                  <a:lnTo>
                    <a:pt x="150540" y="0"/>
                  </a:lnTo>
                  <a:lnTo>
                    <a:pt x="102958" y="7665"/>
                  </a:lnTo>
                  <a:lnTo>
                    <a:pt x="61633" y="29015"/>
                  </a:lnTo>
                  <a:lnTo>
                    <a:pt x="29045" y="61583"/>
                  </a:lnTo>
                  <a:lnTo>
                    <a:pt x="7674" y="102898"/>
                  </a:lnTo>
                  <a:lnTo>
                    <a:pt x="0" y="150494"/>
                  </a:lnTo>
                  <a:lnTo>
                    <a:pt x="0" y="752618"/>
                  </a:lnTo>
                  <a:lnTo>
                    <a:pt x="7674" y="800200"/>
                  </a:lnTo>
                  <a:lnTo>
                    <a:pt x="29045" y="841525"/>
                  </a:lnTo>
                  <a:lnTo>
                    <a:pt x="61633" y="874113"/>
                  </a:lnTo>
                  <a:lnTo>
                    <a:pt x="102958" y="895484"/>
                  </a:lnTo>
                  <a:lnTo>
                    <a:pt x="150540" y="903158"/>
                  </a:lnTo>
                  <a:lnTo>
                    <a:pt x="7382368" y="903158"/>
                  </a:lnTo>
                  <a:lnTo>
                    <a:pt x="7429959" y="895484"/>
                  </a:lnTo>
                  <a:lnTo>
                    <a:pt x="7471271" y="874113"/>
                  </a:lnTo>
                  <a:lnTo>
                    <a:pt x="7503835" y="841525"/>
                  </a:lnTo>
                  <a:lnTo>
                    <a:pt x="7525183" y="800200"/>
                  </a:lnTo>
                  <a:lnTo>
                    <a:pt x="7532848" y="752618"/>
                  </a:lnTo>
                  <a:lnTo>
                    <a:pt x="7532848" y="150494"/>
                  </a:lnTo>
                  <a:lnTo>
                    <a:pt x="7525183" y="102898"/>
                  </a:lnTo>
                  <a:lnTo>
                    <a:pt x="7503835" y="61583"/>
                  </a:lnTo>
                  <a:lnTo>
                    <a:pt x="7471271" y="29015"/>
                  </a:lnTo>
                  <a:lnTo>
                    <a:pt x="7429959" y="7665"/>
                  </a:lnTo>
                  <a:lnTo>
                    <a:pt x="7382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7467" y="3274445"/>
              <a:ext cx="7533005" cy="903605"/>
            </a:xfrm>
            <a:custGeom>
              <a:avLst/>
              <a:gdLst/>
              <a:ahLst/>
              <a:cxnLst/>
              <a:rect l="l" t="t" r="r" b="b"/>
              <a:pathLst>
                <a:path w="7533005" h="903604">
                  <a:moveTo>
                    <a:pt x="0" y="150494"/>
                  </a:moveTo>
                  <a:lnTo>
                    <a:pt x="7674" y="102898"/>
                  </a:lnTo>
                  <a:lnTo>
                    <a:pt x="29045" y="61583"/>
                  </a:lnTo>
                  <a:lnTo>
                    <a:pt x="61633" y="29015"/>
                  </a:lnTo>
                  <a:lnTo>
                    <a:pt x="102958" y="7665"/>
                  </a:lnTo>
                  <a:lnTo>
                    <a:pt x="150540" y="0"/>
                  </a:lnTo>
                  <a:lnTo>
                    <a:pt x="7382368" y="0"/>
                  </a:lnTo>
                  <a:lnTo>
                    <a:pt x="7429959" y="7665"/>
                  </a:lnTo>
                  <a:lnTo>
                    <a:pt x="7471271" y="29015"/>
                  </a:lnTo>
                  <a:lnTo>
                    <a:pt x="7503835" y="61583"/>
                  </a:lnTo>
                  <a:lnTo>
                    <a:pt x="7525183" y="102898"/>
                  </a:lnTo>
                  <a:lnTo>
                    <a:pt x="7532848" y="150494"/>
                  </a:lnTo>
                  <a:lnTo>
                    <a:pt x="7532848" y="752618"/>
                  </a:lnTo>
                  <a:lnTo>
                    <a:pt x="7525183" y="800200"/>
                  </a:lnTo>
                  <a:lnTo>
                    <a:pt x="7503835" y="841525"/>
                  </a:lnTo>
                  <a:lnTo>
                    <a:pt x="7471271" y="874113"/>
                  </a:lnTo>
                  <a:lnTo>
                    <a:pt x="7429959" y="895484"/>
                  </a:lnTo>
                  <a:lnTo>
                    <a:pt x="7382368" y="903158"/>
                  </a:lnTo>
                  <a:lnTo>
                    <a:pt x="150540" y="903158"/>
                  </a:lnTo>
                  <a:lnTo>
                    <a:pt x="102958" y="895484"/>
                  </a:lnTo>
                  <a:lnTo>
                    <a:pt x="61633" y="874113"/>
                  </a:lnTo>
                  <a:lnTo>
                    <a:pt x="29045" y="841525"/>
                  </a:lnTo>
                  <a:lnTo>
                    <a:pt x="7674" y="800200"/>
                  </a:lnTo>
                  <a:lnTo>
                    <a:pt x="0" y="752618"/>
                  </a:lnTo>
                  <a:lnTo>
                    <a:pt x="0" y="15049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8422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After</a:t>
            </a: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Virtualization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6290" y="3501960"/>
            <a:ext cx="6732905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965835" marR="5080" indent="-953769">
              <a:lnSpc>
                <a:spcPts val="1580"/>
              </a:lnSpc>
              <a:spcBef>
                <a:spcPts val="185"/>
              </a:spcBef>
            </a:pPr>
            <a:r>
              <a:rPr dirty="0" sz="1350" spc="-5">
                <a:latin typeface="Calibri"/>
                <a:cs typeface="Calibri"/>
              </a:rPr>
              <a:t>Windows</a:t>
            </a:r>
            <a:r>
              <a:rPr dirty="0" sz="1350" spc="-5">
                <a:latin typeface="Calibri"/>
                <a:cs typeface="Calibri"/>
              </a:rPr>
              <a:t> and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Ubuntu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OS</a:t>
            </a:r>
            <a:r>
              <a:rPr dirty="0" sz="1350" spc="5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now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are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running</a:t>
            </a:r>
            <a:r>
              <a:rPr dirty="0" sz="1350" spc="19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8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same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server</a:t>
            </a:r>
            <a:r>
              <a:rPr dirty="0" sz="1350" spc="-10">
                <a:latin typeface="Calibri"/>
                <a:cs typeface="Calibri"/>
              </a:rPr>
              <a:t> in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parallel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using</a:t>
            </a:r>
            <a:r>
              <a:rPr dirty="0" sz="1350" spc="12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8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Virtualization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technology.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This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accounts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20">
                <a:latin typeface="Calibri"/>
                <a:cs typeface="Calibri"/>
              </a:rPr>
              <a:t>for</a:t>
            </a:r>
            <a:r>
              <a:rPr dirty="0" sz="1350" spc="-10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better</a:t>
            </a:r>
            <a:r>
              <a:rPr dirty="0" sz="1350" spc="5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CPU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utilization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cost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savings!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09750" y="1095375"/>
            <a:ext cx="5905500" cy="1495425"/>
            <a:chOff x="1809750" y="1095375"/>
            <a:chExt cx="5905500" cy="14954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9750" y="1095375"/>
              <a:ext cx="5905500" cy="14954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26645" y="1113922"/>
              <a:ext cx="5815330" cy="1405255"/>
            </a:xfrm>
            <a:custGeom>
              <a:avLst/>
              <a:gdLst/>
              <a:ahLst/>
              <a:cxnLst/>
              <a:rect l="l" t="t" r="r" b="b"/>
              <a:pathLst>
                <a:path w="5815330" h="1405255">
                  <a:moveTo>
                    <a:pt x="5580878" y="0"/>
                  </a:moveTo>
                  <a:lnTo>
                    <a:pt x="234314" y="0"/>
                  </a:lnTo>
                  <a:lnTo>
                    <a:pt x="187088" y="4754"/>
                  </a:lnTo>
                  <a:lnTo>
                    <a:pt x="143103" y="18390"/>
                  </a:lnTo>
                  <a:lnTo>
                    <a:pt x="103301" y="39971"/>
                  </a:lnTo>
                  <a:lnTo>
                    <a:pt x="68624" y="68557"/>
                  </a:lnTo>
                  <a:lnTo>
                    <a:pt x="40014" y="103209"/>
                  </a:lnTo>
                  <a:lnTo>
                    <a:pt x="18411" y="142989"/>
                  </a:lnTo>
                  <a:lnTo>
                    <a:pt x="4759" y="186958"/>
                  </a:lnTo>
                  <a:lnTo>
                    <a:pt x="0" y="234177"/>
                  </a:lnTo>
                  <a:lnTo>
                    <a:pt x="0" y="1170934"/>
                  </a:lnTo>
                  <a:lnTo>
                    <a:pt x="4759" y="1218157"/>
                  </a:lnTo>
                  <a:lnTo>
                    <a:pt x="18411" y="1262141"/>
                  </a:lnTo>
                  <a:lnTo>
                    <a:pt x="40014" y="1301942"/>
                  </a:lnTo>
                  <a:lnTo>
                    <a:pt x="68624" y="1336620"/>
                  </a:lnTo>
                  <a:lnTo>
                    <a:pt x="103301" y="1365232"/>
                  </a:lnTo>
                  <a:lnTo>
                    <a:pt x="143103" y="1386836"/>
                  </a:lnTo>
                  <a:lnTo>
                    <a:pt x="187088" y="1400489"/>
                  </a:lnTo>
                  <a:lnTo>
                    <a:pt x="234314" y="1405249"/>
                  </a:lnTo>
                  <a:lnTo>
                    <a:pt x="5580878" y="1405249"/>
                  </a:lnTo>
                  <a:lnTo>
                    <a:pt x="5628099" y="1400489"/>
                  </a:lnTo>
                  <a:lnTo>
                    <a:pt x="5672072" y="1386836"/>
                  </a:lnTo>
                  <a:lnTo>
                    <a:pt x="5711856" y="1365232"/>
                  </a:lnTo>
                  <a:lnTo>
                    <a:pt x="5746514" y="1336620"/>
                  </a:lnTo>
                  <a:lnTo>
                    <a:pt x="5775105" y="1301942"/>
                  </a:lnTo>
                  <a:lnTo>
                    <a:pt x="5796691" y="1262141"/>
                  </a:lnTo>
                  <a:lnTo>
                    <a:pt x="5810331" y="1218157"/>
                  </a:lnTo>
                  <a:lnTo>
                    <a:pt x="5815087" y="1170934"/>
                  </a:lnTo>
                  <a:lnTo>
                    <a:pt x="5815087" y="234177"/>
                  </a:lnTo>
                  <a:lnTo>
                    <a:pt x="5810331" y="186958"/>
                  </a:lnTo>
                  <a:lnTo>
                    <a:pt x="5796691" y="142989"/>
                  </a:lnTo>
                  <a:lnTo>
                    <a:pt x="5775105" y="103209"/>
                  </a:lnTo>
                  <a:lnTo>
                    <a:pt x="5746514" y="68557"/>
                  </a:lnTo>
                  <a:lnTo>
                    <a:pt x="5711856" y="39971"/>
                  </a:lnTo>
                  <a:lnTo>
                    <a:pt x="5672072" y="18390"/>
                  </a:lnTo>
                  <a:lnTo>
                    <a:pt x="5628099" y="4754"/>
                  </a:lnTo>
                  <a:lnTo>
                    <a:pt x="5580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26645" y="1113922"/>
              <a:ext cx="5815330" cy="1405255"/>
            </a:xfrm>
            <a:custGeom>
              <a:avLst/>
              <a:gdLst/>
              <a:ahLst/>
              <a:cxnLst/>
              <a:rect l="l" t="t" r="r" b="b"/>
              <a:pathLst>
                <a:path w="5815330" h="1405255">
                  <a:moveTo>
                    <a:pt x="0" y="234177"/>
                  </a:moveTo>
                  <a:lnTo>
                    <a:pt x="4759" y="186958"/>
                  </a:lnTo>
                  <a:lnTo>
                    <a:pt x="18411" y="142989"/>
                  </a:lnTo>
                  <a:lnTo>
                    <a:pt x="40014" y="103209"/>
                  </a:lnTo>
                  <a:lnTo>
                    <a:pt x="68624" y="68557"/>
                  </a:lnTo>
                  <a:lnTo>
                    <a:pt x="103301" y="39971"/>
                  </a:lnTo>
                  <a:lnTo>
                    <a:pt x="143103" y="18390"/>
                  </a:lnTo>
                  <a:lnTo>
                    <a:pt x="187088" y="4754"/>
                  </a:lnTo>
                  <a:lnTo>
                    <a:pt x="234314" y="0"/>
                  </a:lnTo>
                  <a:lnTo>
                    <a:pt x="5580878" y="0"/>
                  </a:lnTo>
                  <a:lnTo>
                    <a:pt x="5628099" y="4754"/>
                  </a:lnTo>
                  <a:lnTo>
                    <a:pt x="5672072" y="18390"/>
                  </a:lnTo>
                  <a:lnTo>
                    <a:pt x="5711856" y="39971"/>
                  </a:lnTo>
                  <a:lnTo>
                    <a:pt x="5746514" y="68557"/>
                  </a:lnTo>
                  <a:lnTo>
                    <a:pt x="5775105" y="103209"/>
                  </a:lnTo>
                  <a:lnTo>
                    <a:pt x="5796691" y="142989"/>
                  </a:lnTo>
                  <a:lnTo>
                    <a:pt x="5810331" y="186958"/>
                  </a:lnTo>
                  <a:lnTo>
                    <a:pt x="5815087" y="234177"/>
                  </a:lnTo>
                  <a:lnTo>
                    <a:pt x="5815087" y="1170934"/>
                  </a:lnTo>
                  <a:lnTo>
                    <a:pt x="5810331" y="1218157"/>
                  </a:lnTo>
                  <a:lnTo>
                    <a:pt x="5796691" y="1262141"/>
                  </a:lnTo>
                  <a:lnTo>
                    <a:pt x="5775105" y="1301942"/>
                  </a:lnTo>
                  <a:lnTo>
                    <a:pt x="5746514" y="1336620"/>
                  </a:lnTo>
                  <a:lnTo>
                    <a:pt x="5711856" y="1365232"/>
                  </a:lnTo>
                  <a:lnTo>
                    <a:pt x="5672072" y="1386836"/>
                  </a:lnTo>
                  <a:lnTo>
                    <a:pt x="5628099" y="1400489"/>
                  </a:lnTo>
                  <a:lnTo>
                    <a:pt x="5580878" y="1405249"/>
                  </a:lnTo>
                  <a:lnTo>
                    <a:pt x="234314" y="1405249"/>
                  </a:lnTo>
                  <a:lnTo>
                    <a:pt x="187088" y="1400489"/>
                  </a:lnTo>
                  <a:lnTo>
                    <a:pt x="143103" y="1386836"/>
                  </a:lnTo>
                  <a:lnTo>
                    <a:pt x="103301" y="1365232"/>
                  </a:lnTo>
                  <a:lnTo>
                    <a:pt x="68624" y="1336620"/>
                  </a:lnTo>
                  <a:lnTo>
                    <a:pt x="40014" y="1301942"/>
                  </a:lnTo>
                  <a:lnTo>
                    <a:pt x="18411" y="1262141"/>
                  </a:lnTo>
                  <a:lnTo>
                    <a:pt x="4759" y="1218157"/>
                  </a:lnTo>
                  <a:lnTo>
                    <a:pt x="0" y="1170934"/>
                  </a:lnTo>
                  <a:lnTo>
                    <a:pt x="0" y="234177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5904" y="1189040"/>
              <a:ext cx="692722" cy="69273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303779" y="1870643"/>
            <a:ext cx="987425" cy="5314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2700" marR="5080">
              <a:lnSpc>
                <a:spcPct val="99600"/>
              </a:lnSpc>
              <a:spcBef>
                <a:spcPts val="130"/>
              </a:spcBef>
            </a:pPr>
            <a:r>
              <a:rPr dirty="0" sz="1100" spc="15">
                <a:latin typeface="Calibri"/>
                <a:cs typeface="Calibri"/>
              </a:rPr>
              <a:t>S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25">
                <a:latin typeface="Calibri"/>
                <a:cs typeface="Calibri"/>
              </a:rPr>
              <a:t>v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</a:t>
            </a:r>
            <a:r>
              <a:rPr dirty="0" sz="1100" spc="-14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-10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15">
                <a:latin typeface="Calibri"/>
                <a:cs typeface="Calibri"/>
              </a:rPr>
              <a:t>unn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g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W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nd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30">
                <a:latin typeface="Calibri"/>
                <a:cs typeface="Calibri"/>
              </a:rPr>
              <a:t>w</a:t>
            </a:r>
            <a:r>
              <a:rPr dirty="0" sz="1100" spc="10">
                <a:latin typeface="Calibri"/>
                <a:cs typeface="Calibri"/>
              </a:rPr>
              <a:t>s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10">
                <a:latin typeface="Calibri"/>
                <a:cs typeface="Calibri"/>
              </a:rPr>
              <a:t>d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Calibri"/>
                <a:cs typeface="Calibri"/>
              </a:rPr>
              <a:t>Ubuntu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14466" y="1625029"/>
            <a:ext cx="5283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5">
                <a:latin typeface="Calibri"/>
                <a:cs typeface="Calibri"/>
              </a:rPr>
              <a:t>C</a:t>
            </a:r>
            <a:r>
              <a:rPr dirty="0" sz="1100" spc="20">
                <a:latin typeface="Calibri"/>
                <a:cs typeface="Calibri"/>
              </a:rPr>
              <a:t>P</a:t>
            </a:r>
            <a:r>
              <a:rPr dirty="0" sz="1100" spc="15">
                <a:latin typeface="Calibri"/>
                <a:cs typeface="Calibri"/>
              </a:rPr>
              <a:t>U</a:t>
            </a:r>
            <a:r>
              <a:rPr dirty="0" sz="1100" spc="-10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Calibri"/>
                <a:cs typeface="Calibri"/>
              </a:rPr>
              <a:t>20</a:t>
            </a:r>
            <a:r>
              <a:rPr dirty="0" sz="1100" spc="15">
                <a:latin typeface="Calibri"/>
                <a:cs typeface="Calibri"/>
              </a:rPr>
              <a:t>%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44267" y="1301986"/>
            <a:ext cx="747153" cy="74715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165097" y="2076384"/>
            <a:ext cx="6604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Calibri"/>
                <a:cs typeface="Calibri"/>
              </a:rPr>
              <a:t>S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35">
                <a:latin typeface="Calibri"/>
                <a:cs typeface="Calibri"/>
              </a:rPr>
              <a:t>f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25">
                <a:latin typeface="Calibri"/>
                <a:cs typeface="Calibri"/>
              </a:rPr>
              <a:t>w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5922" y="1306964"/>
            <a:ext cx="742175" cy="74217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114042" y="2070668"/>
            <a:ext cx="65595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Calibri"/>
                <a:cs typeface="Calibri"/>
              </a:rPr>
              <a:t>S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35">
                <a:latin typeface="Calibri"/>
                <a:cs typeface="Calibri"/>
              </a:rPr>
              <a:t>f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30">
                <a:latin typeface="Calibri"/>
                <a:cs typeface="Calibri"/>
              </a:rPr>
              <a:t>w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96478" y="1475103"/>
              <a:ext cx="508138" cy="50813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5053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Calibri"/>
                <a:cs typeface="Calibri"/>
              </a:rPr>
              <a:t>2</a:t>
            </a:r>
            <a:r>
              <a:rPr dirty="0" sz="1800" b="1">
                <a:latin typeface="Calibri"/>
                <a:cs typeface="Calibri"/>
              </a:rPr>
              <a:t>.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H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b="1">
                <a:latin typeface="Calibri"/>
                <a:cs typeface="Calibri"/>
              </a:rPr>
              <a:t>w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t</a:t>
            </a:r>
            <a:r>
              <a:rPr dirty="0" sz="1800" b="1">
                <a:latin typeface="Calibri"/>
                <a:cs typeface="Calibri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25" b="1">
                <a:latin typeface="Calibri"/>
                <a:cs typeface="Calibri"/>
              </a:rPr>
              <a:t>s</a:t>
            </a:r>
            <a:r>
              <a:rPr dirty="0" sz="1800" spc="10" b="1">
                <a:latin typeface="Calibri"/>
                <a:cs typeface="Calibri"/>
              </a:rPr>
              <a:t>a</a:t>
            </a:r>
            <a:r>
              <a:rPr dirty="0" sz="1800" spc="-30" b="1">
                <a:latin typeface="Calibri"/>
                <a:cs typeface="Calibri"/>
              </a:rPr>
              <a:t>v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160">
                <a:latin typeface="Times New Roman"/>
                <a:cs typeface="Times New Roman"/>
              </a:rPr>
              <a:t> </a:t>
            </a:r>
            <a:r>
              <a:rPr dirty="0" sz="1800" spc="10" b="1">
                <a:latin typeface="Calibri"/>
                <a:cs typeface="Calibri"/>
              </a:rPr>
              <a:t>a</a:t>
            </a:r>
            <a:r>
              <a:rPr dirty="0" sz="1800" b="1">
                <a:latin typeface="Calibri"/>
                <a:cs typeface="Calibri"/>
              </a:rPr>
              <a:t>n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30" b="1">
                <a:latin typeface="Calibri"/>
                <a:cs typeface="Calibri"/>
              </a:rPr>
              <a:t>I</a:t>
            </a:r>
            <a:r>
              <a:rPr dirty="0" sz="1800" spc="35" b="1">
                <a:latin typeface="Calibri"/>
                <a:cs typeface="Calibri"/>
              </a:rPr>
              <a:t>m</a:t>
            </a:r>
            <a:r>
              <a:rPr dirty="0" sz="1800" spc="10" b="1">
                <a:latin typeface="Calibri"/>
                <a:cs typeface="Calibri"/>
              </a:rPr>
              <a:t>a</a:t>
            </a:r>
            <a:r>
              <a:rPr dirty="0" sz="1800" spc="-30" b="1">
                <a:latin typeface="Calibri"/>
                <a:cs typeface="Calibri"/>
              </a:rPr>
              <a:t>g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b="1">
                <a:latin typeface="Calibri"/>
                <a:cs typeface="Calibri"/>
              </a:rPr>
              <a:t>f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spc="-5" b="1">
                <a:latin typeface="Calibri"/>
                <a:cs typeface="Calibri"/>
              </a:rPr>
              <a:t>c</a:t>
            </a:r>
            <a:r>
              <a:rPr dirty="0" sz="1800" spc="-45" b="1">
                <a:latin typeface="Calibri"/>
                <a:cs typeface="Calibri"/>
              </a:rPr>
              <a:t>k</a:t>
            </a:r>
            <a:r>
              <a:rPr dirty="0" sz="1800" spc="-5" b="1">
                <a:latin typeface="Calibri"/>
                <a:cs typeface="Calibri"/>
              </a:rPr>
              <a:t>e</a:t>
            </a:r>
            <a:r>
              <a:rPr dirty="0" sz="1800" b="1">
                <a:latin typeface="Calibri"/>
                <a:cs typeface="Calibri"/>
              </a:rPr>
              <a:t>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b="1">
                <a:latin typeface="Calibri"/>
                <a:cs typeface="Calibri"/>
              </a:rPr>
              <a:t>n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t</a:t>
            </a:r>
            <a:r>
              <a:rPr dirty="0" sz="1800" spc="5" b="1">
                <a:latin typeface="Calibri"/>
                <a:cs typeface="Calibri"/>
              </a:rPr>
              <a:t>h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Calibri"/>
                <a:cs typeface="Calibri"/>
              </a:rPr>
              <a:t>di</a:t>
            </a:r>
            <a:r>
              <a:rPr dirty="0" sz="1800" spc="25" b="1">
                <a:latin typeface="Calibri"/>
                <a:cs typeface="Calibri"/>
              </a:rPr>
              <a:t>s</a:t>
            </a:r>
            <a:r>
              <a:rPr dirty="0" sz="1800" spc="35" b="1">
                <a:latin typeface="Calibri"/>
                <a:cs typeface="Calibri"/>
              </a:rPr>
              <a:t>k</a:t>
            </a:r>
            <a:r>
              <a:rPr dirty="0" sz="1800" b="1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7675" y="1695450"/>
            <a:ext cx="3162300" cy="2228850"/>
            <a:chOff x="447675" y="1695450"/>
            <a:chExt cx="3162300" cy="2228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0" y="16954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1762125"/>
              <a:ext cx="140017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21"/>
                  </a:lnTo>
                  <a:lnTo>
                    <a:pt x="6144" y="421343"/>
                  </a:lnTo>
                  <a:lnTo>
                    <a:pt x="22899" y="446167"/>
                  </a:lnTo>
                  <a:lnTo>
                    <a:pt x="47749" y="462895"/>
                  </a:lnTo>
                  <a:lnTo>
                    <a:pt x="78178" y="469026"/>
                  </a:lnTo>
                  <a:lnTo>
                    <a:pt x="2942487" y="469026"/>
                  </a:lnTo>
                  <a:lnTo>
                    <a:pt x="2972914" y="462895"/>
                  </a:lnTo>
                  <a:lnTo>
                    <a:pt x="2997743" y="446167"/>
                  </a:lnTo>
                  <a:lnTo>
                    <a:pt x="3014474" y="421343"/>
                  </a:lnTo>
                  <a:lnTo>
                    <a:pt x="3020607" y="390921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21"/>
                  </a:lnTo>
                  <a:lnTo>
                    <a:pt x="3014474" y="421343"/>
                  </a:lnTo>
                  <a:lnTo>
                    <a:pt x="2997743" y="446167"/>
                  </a:lnTo>
                  <a:lnTo>
                    <a:pt x="2972914" y="462895"/>
                  </a:lnTo>
                  <a:lnTo>
                    <a:pt x="2942487" y="469026"/>
                  </a:lnTo>
                  <a:lnTo>
                    <a:pt x="78178" y="469026"/>
                  </a:lnTo>
                  <a:lnTo>
                    <a:pt x="47749" y="462895"/>
                  </a:lnTo>
                  <a:lnTo>
                    <a:pt x="22899" y="446167"/>
                  </a:lnTo>
                  <a:lnTo>
                    <a:pt x="6144" y="421343"/>
                  </a:lnTo>
                  <a:lnTo>
                    <a:pt x="0" y="390921"/>
                  </a:lnTo>
                  <a:lnTo>
                    <a:pt x="0" y="78242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675" y="2219325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25" y="2305050"/>
              <a:ext cx="1609725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905"/>
                  </a:lnTo>
                  <a:lnTo>
                    <a:pt x="6144" y="421272"/>
                  </a:lnTo>
                  <a:lnTo>
                    <a:pt x="22899" y="446103"/>
                  </a:lnTo>
                  <a:lnTo>
                    <a:pt x="47749" y="462861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61"/>
                  </a:lnTo>
                  <a:lnTo>
                    <a:pt x="2997743" y="446103"/>
                  </a:lnTo>
                  <a:lnTo>
                    <a:pt x="3014474" y="421272"/>
                  </a:lnTo>
                  <a:lnTo>
                    <a:pt x="3020607" y="390905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905"/>
                  </a:lnTo>
                  <a:lnTo>
                    <a:pt x="3014474" y="421272"/>
                  </a:lnTo>
                  <a:lnTo>
                    <a:pt x="2997743" y="446103"/>
                  </a:lnTo>
                  <a:lnTo>
                    <a:pt x="2972914" y="462861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61"/>
                  </a:lnTo>
                  <a:lnTo>
                    <a:pt x="22899" y="446103"/>
                  </a:lnTo>
                  <a:lnTo>
                    <a:pt x="6144" y="421272"/>
                  </a:lnTo>
                  <a:lnTo>
                    <a:pt x="0" y="390905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675" y="2762250"/>
              <a:ext cx="3162300" cy="6191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725" y="2857500"/>
              <a:ext cx="1400175" cy="495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2608" y="280848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2"/>
                  </a:lnTo>
                  <a:lnTo>
                    <a:pt x="6144" y="47788"/>
                  </a:lnTo>
                  <a:lnTo>
                    <a:pt x="0" y="78223"/>
                  </a:lnTo>
                  <a:lnTo>
                    <a:pt x="0" y="390905"/>
                  </a:lnTo>
                  <a:lnTo>
                    <a:pt x="6144" y="421341"/>
                  </a:lnTo>
                  <a:lnTo>
                    <a:pt x="22899" y="446207"/>
                  </a:lnTo>
                  <a:lnTo>
                    <a:pt x="47749" y="462978"/>
                  </a:lnTo>
                  <a:lnTo>
                    <a:pt x="78178" y="469129"/>
                  </a:lnTo>
                  <a:lnTo>
                    <a:pt x="2942487" y="469129"/>
                  </a:lnTo>
                  <a:lnTo>
                    <a:pt x="2972914" y="462978"/>
                  </a:lnTo>
                  <a:lnTo>
                    <a:pt x="2997743" y="446207"/>
                  </a:lnTo>
                  <a:lnTo>
                    <a:pt x="3014474" y="421341"/>
                  </a:lnTo>
                  <a:lnTo>
                    <a:pt x="3020607" y="390905"/>
                  </a:lnTo>
                  <a:lnTo>
                    <a:pt x="3020607" y="78223"/>
                  </a:lnTo>
                  <a:lnTo>
                    <a:pt x="3014474" y="47788"/>
                  </a:lnTo>
                  <a:lnTo>
                    <a:pt x="2997743" y="22922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2608" y="280848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23"/>
                  </a:moveTo>
                  <a:lnTo>
                    <a:pt x="6144" y="47788"/>
                  </a:lnTo>
                  <a:lnTo>
                    <a:pt x="22899" y="22922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2"/>
                  </a:lnTo>
                  <a:lnTo>
                    <a:pt x="3014474" y="47788"/>
                  </a:lnTo>
                  <a:lnTo>
                    <a:pt x="3020607" y="78223"/>
                  </a:lnTo>
                  <a:lnTo>
                    <a:pt x="3020607" y="390905"/>
                  </a:lnTo>
                  <a:lnTo>
                    <a:pt x="3014474" y="421341"/>
                  </a:lnTo>
                  <a:lnTo>
                    <a:pt x="2997743" y="446207"/>
                  </a:lnTo>
                  <a:lnTo>
                    <a:pt x="2972914" y="462978"/>
                  </a:lnTo>
                  <a:lnTo>
                    <a:pt x="2942487" y="469129"/>
                  </a:lnTo>
                  <a:lnTo>
                    <a:pt x="78178" y="469129"/>
                  </a:lnTo>
                  <a:lnTo>
                    <a:pt x="47749" y="462978"/>
                  </a:lnTo>
                  <a:lnTo>
                    <a:pt x="22899" y="446207"/>
                  </a:lnTo>
                  <a:lnTo>
                    <a:pt x="6144" y="421341"/>
                  </a:lnTo>
                  <a:lnTo>
                    <a:pt x="0" y="390905"/>
                  </a:lnTo>
                  <a:lnTo>
                    <a:pt x="0" y="78223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675" y="3305175"/>
              <a:ext cx="3162300" cy="6191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6725" y="3400425"/>
              <a:ext cx="1543050" cy="495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2608" y="335419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2"/>
                  </a:lnTo>
                  <a:lnTo>
                    <a:pt x="22899" y="22863"/>
                  </a:lnTo>
                  <a:lnTo>
                    <a:pt x="6144" y="47687"/>
                  </a:lnTo>
                  <a:lnTo>
                    <a:pt x="0" y="78104"/>
                  </a:lnTo>
                  <a:lnTo>
                    <a:pt x="0" y="390787"/>
                  </a:lnTo>
                  <a:lnTo>
                    <a:pt x="6144" y="421222"/>
                  </a:lnTo>
                  <a:lnTo>
                    <a:pt x="22899" y="446088"/>
                  </a:lnTo>
                  <a:lnTo>
                    <a:pt x="47749" y="46285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59"/>
                  </a:lnTo>
                  <a:lnTo>
                    <a:pt x="2997743" y="446088"/>
                  </a:lnTo>
                  <a:lnTo>
                    <a:pt x="3014474" y="421222"/>
                  </a:lnTo>
                  <a:lnTo>
                    <a:pt x="3020607" y="390787"/>
                  </a:lnTo>
                  <a:lnTo>
                    <a:pt x="3020607" y="78104"/>
                  </a:lnTo>
                  <a:lnTo>
                    <a:pt x="3014474" y="47687"/>
                  </a:lnTo>
                  <a:lnTo>
                    <a:pt x="2997743" y="22863"/>
                  </a:lnTo>
                  <a:lnTo>
                    <a:pt x="2972914" y="6132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2608" y="335419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7"/>
                  </a:lnTo>
                  <a:lnTo>
                    <a:pt x="22899" y="22863"/>
                  </a:lnTo>
                  <a:lnTo>
                    <a:pt x="47749" y="6132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2"/>
                  </a:lnTo>
                  <a:lnTo>
                    <a:pt x="2997743" y="22863"/>
                  </a:lnTo>
                  <a:lnTo>
                    <a:pt x="3014474" y="47687"/>
                  </a:lnTo>
                  <a:lnTo>
                    <a:pt x="3020607" y="78104"/>
                  </a:lnTo>
                  <a:lnTo>
                    <a:pt x="3020607" y="390787"/>
                  </a:lnTo>
                  <a:lnTo>
                    <a:pt x="3014474" y="421222"/>
                  </a:lnTo>
                  <a:lnTo>
                    <a:pt x="2997743" y="446088"/>
                  </a:lnTo>
                  <a:lnTo>
                    <a:pt x="2972914" y="46285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59"/>
                  </a:lnTo>
                  <a:lnTo>
                    <a:pt x="22899" y="446088"/>
                  </a:lnTo>
                  <a:lnTo>
                    <a:pt x="6144" y="421222"/>
                  </a:lnTo>
                  <a:lnTo>
                    <a:pt x="0" y="390787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94995" y="1830638"/>
            <a:ext cx="1254125" cy="1871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save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1095"/>
              </a:spcBef>
              <a:buAutoNum type="alphaUcPeriod"/>
              <a:tabLst>
                <a:tab pos="184150" algn="l"/>
              </a:tabLst>
            </a:pPr>
            <a:r>
              <a:rPr dirty="0" sz="1350" spc="-10">
                <a:latin typeface="Calibri"/>
                <a:cs typeface="Calibri"/>
              </a:rPr>
              <a:t>D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-90">
                <a:latin typeface="Calibri"/>
                <a:cs typeface="Calibri"/>
              </a:rPr>
              <a:t>k</a:t>
            </a:r>
            <a:r>
              <a:rPr dirty="0" sz="1350">
                <a:latin typeface="Calibri"/>
                <a:cs typeface="Calibri"/>
              </a:rPr>
              <a:t>er</a:t>
            </a:r>
            <a:r>
              <a:rPr dirty="0" sz="1350" spc="-60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35">
                <a:latin typeface="Calibri"/>
                <a:cs typeface="Calibri"/>
              </a:rPr>
              <a:t>mm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marL="183515" indent="-171450">
              <a:lnSpc>
                <a:spcPct val="100000"/>
              </a:lnSpc>
              <a:spcBef>
                <a:spcPts val="1100"/>
              </a:spcBef>
              <a:buAutoNum type="alphaUcPeriod"/>
              <a:tabLst>
                <a:tab pos="184150" algn="l"/>
              </a:tabLst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push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marL="193040" indent="-180975">
              <a:lnSpc>
                <a:spcPct val="100000"/>
              </a:lnSpc>
              <a:spcBef>
                <a:spcPts val="1095"/>
              </a:spcBef>
              <a:buAutoNum type="alphaUcPeriod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5053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Calibri"/>
                <a:cs typeface="Calibri"/>
              </a:rPr>
              <a:t>2</a:t>
            </a:r>
            <a:r>
              <a:rPr dirty="0" sz="1800" b="1">
                <a:latin typeface="Calibri"/>
                <a:cs typeface="Calibri"/>
              </a:rPr>
              <a:t>.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H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b="1">
                <a:latin typeface="Calibri"/>
                <a:cs typeface="Calibri"/>
              </a:rPr>
              <a:t>w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t</a:t>
            </a:r>
            <a:r>
              <a:rPr dirty="0" sz="1800" b="1">
                <a:latin typeface="Calibri"/>
                <a:cs typeface="Calibri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25" b="1">
                <a:latin typeface="Calibri"/>
                <a:cs typeface="Calibri"/>
              </a:rPr>
              <a:t>s</a:t>
            </a:r>
            <a:r>
              <a:rPr dirty="0" sz="1800" spc="10" b="1">
                <a:latin typeface="Calibri"/>
                <a:cs typeface="Calibri"/>
              </a:rPr>
              <a:t>a</a:t>
            </a:r>
            <a:r>
              <a:rPr dirty="0" sz="1800" spc="-30" b="1">
                <a:latin typeface="Calibri"/>
                <a:cs typeface="Calibri"/>
              </a:rPr>
              <a:t>v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160">
                <a:latin typeface="Times New Roman"/>
                <a:cs typeface="Times New Roman"/>
              </a:rPr>
              <a:t> </a:t>
            </a:r>
            <a:r>
              <a:rPr dirty="0" sz="1800" spc="10" b="1">
                <a:latin typeface="Calibri"/>
                <a:cs typeface="Calibri"/>
              </a:rPr>
              <a:t>a</a:t>
            </a:r>
            <a:r>
              <a:rPr dirty="0" sz="1800" b="1">
                <a:latin typeface="Calibri"/>
                <a:cs typeface="Calibri"/>
              </a:rPr>
              <a:t>n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30" b="1">
                <a:latin typeface="Calibri"/>
                <a:cs typeface="Calibri"/>
              </a:rPr>
              <a:t>I</a:t>
            </a:r>
            <a:r>
              <a:rPr dirty="0" sz="1800" spc="35" b="1">
                <a:latin typeface="Calibri"/>
                <a:cs typeface="Calibri"/>
              </a:rPr>
              <a:t>m</a:t>
            </a:r>
            <a:r>
              <a:rPr dirty="0" sz="1800" spc="10" b="1">
                <a:latin typeface="Calibri"/>
                <a:cs typeface="Calibri"/>
              </a:rPr>
              <a:t>a</a:t>
            </a:r>
            <a:r>
              <a:rPr dirty="0" sz="1800" spc="-30" b="1">
                <a:latin typeface="Calibri"/>
                <a:cs typeface="Calibri"/>
              </a:rPr>
              <a:t>g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b="1">
                <a:latin typeface="Calibri"/>
                <a:cs typeface="Calibri"/>
              </a:rPr>
              <a:t>f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spc="-5" b="1">
                <a:latin typeface="Calibri"/>
                <a:cs typeface="Calibri"/>
              </a:rPr>
              <a:t>c</a:t>
            </a:r>
            <a:r>
              <a:rPr dirty="0" sz="1800" spc="-45" b="1">
                <a:latin typeface="Calibri"/>
                <a:cs typeface="Calibri"/>
              </a:rPr>
              <a:t>k</a:t>
            </a:r>
            <a:r>
              <a:rPr dirty="0" sz="1800" spc="-5" b="1">
                <a:latin typeface="Calibri"/>
                <a:cs typeface="Calibri"/>
              </a:rPr>
              <a:t>e</a:t>
            </a:r>
            <a:r>
              <a:rPr dirty="0" sz="1800" b="1">
                <a:latin typeface="Calibri"/>
                <a:cs typeface="Calibri"/>
              </a:rPr>
              <a:t>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b="1">
                <a:latin typeface="Calibri"/>
                <a:cs typeface="Calibri"/>
              </a:rPr>
              <a:t>n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t</a:t>
            </a:r>
            <a:r>
              <a:rPr dirty="0" sz="1800" spc="5" b="1">
                <a:latin typeface="Calibri"/>
                <a:cs typeface="Calibri"/>
              </a:rPr>
              <a:t>h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Calibri"/>
                <a:cs typeface="Calibri"/>
              </a:rPr>
              <a:t>di</a:t>
            </a:r>
            <a:r>
              <a:rPr dirty="0" sz="1800" spc="25" b="1">
                <a:latin typeface="Calibri"/>
                <a:cs typeface="Calibri"/>
              </a:rPr>
              <a:t>s</a:t>
            </a:r>
            <a:r>
              <a:rPr dirty="0" sz="1800" spc="35" b="1">
                <a:latin typeface="Calibri"/>
                <a:cs typeface="Calibri"/>
              </a:rPr>
              <a:t>k</a:t>
            </a:r>
            <a:r>
              <a:rPr dirty="0" sz="1800" b="1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6725" y="1695450"/>
            <a:ext cx="3124200" cy="561975"/>
            <a:chOff x="466725" y="1695450"/>
            <a:chExt cx="3124200" cy="561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0" y="16954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1762125"/>
              <a:ext cx="140017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21"/>
                  </a:lnTo>
                  <a:lnTo>
                    <a:pt x="6144" y="421343"/>
                  </a:lnTo>
                  <a:lnTo>
                    <a:pt x="22899" y="446167"/>
                  </a:lnTo>
                  <a:lnTo>
                    <a:pt x="47749" y="462895"/>
                  </a:lnTo>
                  <a:lnTo>
                    <a:pt x="78178" y="469026"/>
                  </a:lnTo>
                  <a:lnTo>
                    <a:pt x="2942487" y="469026"/>
                  </a:lnTo>
                  <a:lnTo>
                    <a:pt x="2972914" y="462895"/>
                  </a:lnTo>
                  <a:lnTo>
                    <a:pt x="2997743" y="446167"/>
                  </a:lnTo>
                  <a:lnTo>
                    <a:pt x="3014474" y="421343"/>
                  </a:lnTo>
                  <a:lnTo>
                    <a:pt x="3020607" y="390921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21"/>
                  </a:lnTo>
                  <a:lnTo>
                    <a:pt x="3014474" y="421343"/>
                  </a:lnTo>
                  <a:lnTo>
                    <a:pt x="2997743" y="446167"/>
                  </a:lnTo>
                  <a:lnTo>
                    <a:pt x="2972914" y="462895"/>
                  </a:lnTo>
                  <a:lnTo>
                    <a:pt x="2942487" y="469026"/>
                  </a:lnTo>
                  <a:lnTo>
                    <a:pt x="78178" y="469026"/>
                  </a:lnTo>
                  <a:lnTo>
                    <a:pt x="47749" y="462895"/>
                  </a:lnTo>
                  <a:lnTo>
                    <a:pt x="22899" y="446167"/>
                  </a:lnTo>
                  <a:lnTo>
                    <a:pt x="6144" y="421343"/>
                  </a:lnTo>
                  <a:lnTo>
                    <a:pt x="0" y="390921"/>
                  </a:lnTo>
                  <a:lnTo>
                    <a:pt x="0" y="78242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94995" y="1830638"/>
            <a:ext cx="104394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Calibri"/>
                <a:cs typeface="Calibri"/>
              </a:rPr>
              <a:t>A.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save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7675" y="2219325"/>
            <a:ext cx="3162300" cy="609600"/>
            <a:chOff x="447675" y="2219325"/>
            <a:chExt cx="3162300" cy="6096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675" y="2219325"/>
              <a:ext cx="3162300" cy="609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25" y="2305050"/>
              <a:ext cx="1647825" cy="495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905"/>
                  </a:lnTo>
                  <a:lnTo>
                    <a:pt x="6144" y="421272"/>
                  </a:lnTo>
                  <a:lnTo>
                    <a:pt x="22899" y="446103"/>
                  </a:lnTo>
                  <a:lnTo>
                    <a:pt x="47749" y="462861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61"/>
                  </a:lnTo>
                  <a:lnTo>
                    <a:pt x="2997743" y="446103"/>
                  </a:lnTo>
                  <a:lnTo>
                    <a:pt x="3014474" y="421272"/>
                  </a:lnTo>
                  <a:lnTo>
                    <a:pt x="3020607" y="390905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905"/>
                  </a:lnTo>
                  <a:lnTo>
                    <a:pt x="3014474" y="421272"/>
                  </a:lnTo>
                  <a:lnTo>
                    <a:pt x="2997743" y="446103"/>
                  </a:lnTo>
                  <a:lnTo>
                    <a:pt x="2972914" y="462861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61"/>
                  </a:lnTo>
                  <a:lnTo>
                    <a:pt x="22899" y="446103"/>
                  </a:lnTo>
                  <a:lnTo>
                    <a:pt x="6144" y="421272"/>
                  </a:lnTo>
                  <a:lnTo>
                    <a:pt x="0" y="390905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94995" y="2376739"/>
            <a:ext cx="129413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3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3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350" spc="3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3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3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omm</a:t>
            </a:r>
            <a:r>
              <a:rPr dirty="0" sz="1350" spc="-3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7675" y="2762250"/>
            <a:ext cx="3162300" cy="1162050"/>
            <a:chOff x="447675" y="2762250"/>
            <a:chExt cx="3162300" cy="116205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675" y="2762250"/>
              <a:ext cx="3162300" cy="6191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725" y="2857500"/>
              <a:ext cx="1400175" cy="495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2608" y="280848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2"/>
                  </a:lnTo>
                  <a:lnTo>
                    <a:pt x="6144" y="47788"/>
                  </a:lnTo>
                  <a:lnTo>
                    <a:pt x="0" y="78223"/>
                  </a:lnTo>
                  <a:lnTo>
                    <a:pt x="0" y="390905"/>
                  </a:lnTo>
                  <a:lnTo>
                    <a:pt x="6144" y="421341"/>
                  </a:lnTo>
                  <a:lnTo>
                    <a:pt x="22899" y="446207"/>
                  </a:lnTo>
                  <a:lnTo>
                    <a:pt x="47749" y="462978"/>
                  </a:lnTo>
                  <a:lnTo>
                    <a:pt x="78178" y="469129"/>
                  </a:lnTo>
                  <a:lnTo>
                    <a:pt x="2942487" y="469129"/>
                  </a:lnTo>
                  <a:lnTo>
                    <a:pt x="2972914" y="462978"/>
                  </a:lnTo>
                  <a:lnTo>
                    <a:pt x="2997743" y="446207"/>
                  </a:lnTo>
                  <a:lnTo>
                    <a:pt x="3014474" y="421341"/>
                  </a:lnTo>
                  <a:lnTo>
                    <a:pt x="3020607" y="390905"/>
                  </a:lnTo>
                  <a:lnTo>
                    <a:pt x="3020607" y="78223"/>
                  </a:lnTo>
                  <a:lnTo>
                    <a:pt x="3014474" y="47788"/>
                  </a:lnTo>
                  <a:lnTo>
                    <a:pt x="2997743" y="22922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2608" y="280848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23"/>
                  </a:moveTo>
                  <a:lnTo>
                    <a:pt x="6144" y="47788"/>
                  </a:lnTo>
                  <a:lnTo>
                    <a:pt x="22899" y="22922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2"/>
                  </a:lnTo>
                  <a:lnTo>
                    <a:pt x="3014474" y="47788"/>
                  </a:lnTo>
                  <a:lnTo>
                    <a:pt x="3020607" y="78223"/>
                  </a:lnTo>
                  <a:lnTo>
                    <a:pt x="3020607" y="390905"/>
                  </a:lnTo>
                  <a:lnTo>
                    <a:pt x="3014474" y="421341"/>
                  </a:lnTo>
                  <a:lnTo>
                    <a:pt x="2997743" y="446207"/>
                  </a:lnTo>
                  <a:lnTo>
                    <a:pt x="2972914" y="462978"/>
                  </a:lnTo>
                  <a:lnTo>
                    <a:pt x="2942487" y="469129"/>
                  </a:lnTo>
                  <a:lnTo>
                    <a:pt x="78178" y="469129"/>
                  </a:lnTo>
                  <a:lnTo>
                    <a:pt x="47749" y="462978"/>
                  </a:lnTo>
                  <a:lnTo>
                    <a:pt x="22899" y="446207"/>
                  </a:lnTo>
                  <a:lnTo>
                    <a:pt x="6144" y="421341"/>
                  </a:lnTo>
                  <a:lnTo>
                    <a:pt x="0" y="390905"/>
                  </a:lnTo>
                  <a:lnTo>
                    <a:pt x="0" y="78223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675" y="3305175"/>
              <a:ext cx="3162300" cy="6191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6725" y="3400425"/>
              <a:ext cx="1543050" cy="4953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92608" y="335419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2"/>
                  </a:lnTo>
                  <a:lnTo>
                    <a:pt x="22899" y="22863"/>
                  </a:lnTo>
                  <a:lnTo>
                    <a:pt x="6144" y="47687"/>
                  </a:lnTo>
                  <a:lnTo>
                    <a:pt x="0" y="78104"/>
                  </a:lnTo>
                  <a:lnTo>
                    <a:pt x="0" y="390787"/>
                  </a:lnTo>
                  <a:lnTo>
                    <a:pt x="6144" y="421222"/>
                  </a:lnTo>
                  <a:lnTo>
                    <a:pt x="22899" y="446088"/>
                  </a:lnTo>
                  <a:lnTo>
                    <a:pt x="47749" y="46285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59"/>
                  </a:lnTo>
                  <a:lnTo>
                    <a:pt x="2997743" y="446088"/>
                  </a:lnTo>
                  <a:lnTo>
                    <a:pt x="3014474" y="421222"/>
                  </a:lnTo>
                  <a:lnTo>
                    <a:pt x="3020607" y="390787"/>
                  </a:lnTo>
                  <a:lnTo>
                    <a:pt x="3020607" y="78104"/>
                  </a:lnTo>
                  <a:lnTo>
                    <a:pt x="3014474" y="47687"/>
                  </a:lnTo>
                  <a:lnTo>
                    <a:pt x="2997743" y="22863"/>
                  </a:lnTo>
                  <a:lnTo>
                    <a:pt x="2972914" y="6132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92608" y="335419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7"/>
                  </a:lnTo>
                  <a:lnTo>
                    <a:pt x="22899" y="22863"/>
                  </a:lnTo>
                  <a:lnTo>
                    <a:pt x="47749" y="6132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2"/>
                  </a:lnTo>
                  <a:lnTo>
                    <a:pt x="2997743" y="22863"/>
                  </a:lnTo>
                  <a:lnTo>
                    <a:pt x="3014474" y="47687"/>
                  </a:lnTo>
                  <a:lnTo>
                    <a:pt x="3020607" y="78104"/>
                  </a:lnTo>
                  <a:lnTo>
                    <a:pt x="3020607" y="390787"/>
                  </a:lnTo>
                  <a:lnTo>
                    <a:pt x="3014474" y="421222"/>
                  </a:lnTo>
                  <a:lnTo>
                    <a:pt x="2997743" y="446088"/>
                  </a:lnTo>
                  <a:lnTo>
                    <a:pt x="2972914" y="46285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59"/>
                  </a:lnTo>
                  <a:lnTo>
                    <a:pt x="22899" y="446088"/>
                  </a:lnTo>
                  <a:lnTo>
                    <a:pt x="6144" y="421222"/>
                  </a:lnTo>
                  <a:lnTo>
                    <a:pt x="0" y="390787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94995" y="2923601"/>
            <a:ext cx="1187450" cy="77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0">
                <a:latin typeface="Calibri"/>
                <a:cs typeface="Calibri"/>
              </a:rPr>
              <a:t>C.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push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350" spc="-1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.</a:t>
            </a:r>
            <a:r>
              <a:rPr dirty="0" sz="1350" spc="-8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N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f</a:t>
            </a:r>
            <a:r>
              <a:rPr dirty="0" sz="1350" spc="-80">
                <a:latin typeface="Times New Roman"/>
                <a:cs typeface="Times New Roman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4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ese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5750" y="1819275"/>
            <a:ext cx="3162300" cy="2228850"/>
            <a:chOff x="285750" y="1819275"/>
            <a:chExt cx="3162300" cy="2228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819275"/>
              <a:ext cx="3114675" cy="561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1885950"/>
              <a:ext cx="1485900" cy="495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254" y="1838706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05"/>
                  </a:lnTo>
                  <a:lnTo>
                    <a:pt x="6144" y="421328"/>
                  </a:lnTo>
                  <a:lnTo>
                    <a:pt x="22899" y="446152"/>
                  </a:lnTo>
                  <a:lnTo>
                    <a:pt x="47749" y="46287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9"/>
                  </a:lnTo>
                  <a:lnTo>
                    <a:pt x="2997743" y="446152"/>
                  </a:lnTo>
                  <a:lnTo>
                    <a:pt x="3014474" y="421328"/>
                  </a:lnTo>
                  <a:lnTo>
                    <a:pt x="3020607" y="390905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7254" y="1838706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05"/>
                  </a:lnTo>
                  <a:lnTo>
                    <a:pt x="3014474" y="421328"/>
                  </a:lnTo>
                  <a:lnTo>
                    <a:pt x="2997743" y="446152"/>
                  </a:lnTo>
                  <a:lnTo>
                    <a:pt x="2972914" y="46287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9"/>
                  </a:lnTo>
                  <a:lnTo>
                    <a:pt x="22899" y="446152"/>
                  </a:lnTo>
                  <a:lnTo>
                    <a:pt x="6144" y="421328"/>
                  </a:lnTo>
                  <a:lnTo>
                    <a:pt x="0" y="390905"/>
                  </a:lnTo>
                  <a:lnTo>
                    <a:pt x="0" y="78242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333625"/>
              <a:ext cx="3162300" cy="6191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75" y="2428875"/>
              <a:ext cx="1876425" cy="4953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7254" y="2383667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4" y="421217"/>
                  </a:lnTo>
                  <a:lnTo>
                    <a:pt x="22899" y="446086"/>
                  </a:lnTo>
                  <a:lnTo>
                    <a:pt x="47749" y="46285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59"/>
                  </a:lnTo>
                  <a:lnTo>
                    <a:pt x="2997743" y="446086"/>
                  </a:lnTo>
                  <a:lnTo>
                    <a:pt x="3014474" y="421217"/>
                  </a:lnTo>
                  <a:lnTo>
                    <a:pt x="3020607" y="390774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7254" y="2383667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774"/>
                  </a:lnTo>
                  <a:lnTo>
                    <a:pt x="3014474" y="421217"/>
                  </a:lnTo>
                  <a:lnTo>
                    <a:pt x="2997743" y="446086"/>
                  </a:lnTo>
                  <a:lnTo>
                    <a:pt x="2972914" y="46285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59"/>
                  </a:lnTo>
                  <a:lnTo>
                    <a:pt x="22899" y="446086"/>
                  </a:lnTo>
                  <a:lnTo>
                    <a:pt x="6144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750" y="2886075"/>
              <a:ext cx="3162300" cy="6096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275" y="2971800"/>
              <a:ext cx="1352550" cy="4953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7254" y="29292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2"/>
                  </a:lnTo>
                  <a:lnTo>
                    <a:pt x="6144" y="47788"/>
                  </a:lnTo>
                  <a:lnTo>
                    <a:pt x="0" y="78223"/>
                  </a:lnTo>
                  <a:lnTo>
                    <a:pt x="0" y="390905"/>
                  </a:lnTo>
                  <a:lnTo>
                    <a:pt x="6144" y="421323"/>
                  </a:lnTo>
                  <a:lnTo>
                    <a:pt x="22899" y="446147"/>
                  </a:lnTo>
                  <a:lnTo>
                    <a:pt x="47749" y="462878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8"/>
                  </a:lnTo>
                  <a:lnTo>
                    <a:pt x="2997743" y="446147"/>
                  </a:lnTo>
                  <a:lnTo>
                    <a:pt x="3014474" y="421323"/>
                  </a:lnTo>
                  <a:lnTo>
                    <a:pt x="3020607" y="390905"/>
                  </a:lnTo>
                  <a:lnTo>
                    <a:pt x="3020607" y="78223"/>
                  </a:lnTo>
                  <a:lnTo>
                    <a:pt x="3014474" y="47788"/>
                  </a:lnTo>
                  <a:lnTo>
                    <a:pt x="2997743" y="22922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27254" y="29292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23"/>
                  </a:moveTo>
                  <a:lnTo>
                    <a:pt x="6144" y="47788"/>
                  </a:lnTo>
                  <a:lnTo>
                    <a:pt x="22899" y="22922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2"/>
                  </a:lnTo>
                  <a:lnTo>
                    <a:pt x="3014474" y="47788"/>
                  </a:lnTo>
                  <a:lnTo>
                    <a:pt x="3020607" y="78223"/>
                  </a:lnTo>
                  <a:lnTo>
                    <a:pt x="3020607" y="390905"/>
                  </a:lnTo>
                  <a:lnTo>
                    <a:pt x="3014474" y="421323"/>
                  </a:lnTo>
                  <a:lnTo>
                    <a:pt x="2997743" y="446147"/>
                  </a:lnTo>
                  <a:lnTo>
                    <a:pt x="2972914" y="462878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8"/>
                  </a:lnTo>
                  <a:lnTo>
                    <a:pt x="22899" y="446147"/>
                  </a:lnTo>
                  <a:lnTo>
                    <a:pt x="6144" y="421323"/>
                  </a:lnTo>
                  <a:lnTo>
                    <a:pt x="0" y="390905"/>
                  </a:lnTo>
                  <a:lnTo>
                    <a:pt x="0" y="78223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750" y="3429000"/>
              <a:ext cx="3162300" cy="6191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275" y="3514725"/>
              <a:ext cx="1543050" cy="4953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7254" y="347497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2"/>
                  </a:lnTo>
                  <a:lnTo>
                    <a:pt x="22899" y="22863"/>
                  </a:lnTo>
                  <a:lnTo>
                    <a:pt x="6144" y="47687"/>
                  </a:lnTo>
                  <a:lnTo>
                    <a:pt x="0" y="78104"/>
                  </a:lnTo>
                  <a:lnTo>
                    <a:pt x="0" y="390787"/>
                  </a:lnTo>
                  <a:lnTo>
                    <a:pt x="6144" y="421229"/>
                  </a:lnTo>
                  <a:lnTo>
                    <a:pt x="22899" y="446085"/>
                  </a:lnTo>
                  <a:lnTo>
                    <a:pt x="47749" y="462842"/>
                  </a:lnTo>
                  <a:lnTo>
                    <a:pt x="78178" y="468986"/>
                  </a:lnTo>
                  <a:lnTo>
                    <a:pt x="2942487" y="468986"/>
                  </a:lnTo>
                  <a:lnTo>
                    <a:pt x="2972914" y="462842"/>
                  </a:lnTo>
                  <a:lnTo>
                    <a:pt x="2997743" y="446085"/>
                  </a:lnTo>
                  <a:lnTo>
                    <a:pt x="3014474" y="421229"/>
                  </a:lnTo>
                  <a:lnTo>
                    <a:pt x="3020607" y="390787"/>
                  </a:lnTo>
                  <a:lnTo>
                    <a:pt x="3020607" y="78104"/>
                  </a:lnTo>
                  <a:lnTo>
                    <a:pt x="3014474" y="47687"/>
                  </a:lnTo>
                  <a:lnTo>
                    <a:pt x="2997743" y="22863"/>
                  </a:lnTo>
                  <a:lnTo>
                    <a:pt x="2972914" y="6132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27254" y="347497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7"/>
                  </a:lnTo>
                  <a:lnTo>
                    <a:pt x="22899" y="22863"/>
                  </a:lnTo>
                  <a:lnTo>
                    <a:pt x="47749" y="6132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2"/>
                  </a:lnTo>
                  <a:lnTo>
                    <a:pt x="2997743" y="22863"/>
                  </a:lnTo>
                  <a:lnTo>
                    <a:pt x="3014474" y="47687"/>
                  </a:lnTo>
                  <a:lnTo>
                    <a:pt x="3020607" y="78104"/>
                  </a:lnTo>
                  <a:lnTo>
                    <a:pt x="3020607" y="390787"/>
                  </a:lnTo>
                  <a:lnTo>
                    <a:pt x="3014474" y="421229"/>
                  </a:lnTo>
                  <a:lnTo>
                    <a:pt x="2997743" y="446085"/>
                  </a:lnTo>
                  <a:lnTo>
                    <a:pt x="2972914" y="462842"/>
                  </a:lnTo>
                  <a:lnTo>
                    <a:pt x="2942487" y="468986"/>
                  </a:lnTo>
                  <a:lnTo>
                    <a:pt x="78178" y="468986"/>
                  </a:lnTo>
                  <a:lnTo>
                    <a:pt x="47749" y="462842"/>
                  </a:lnTo>
                  <a:lnTo>
                    <a:pt x="22899" y="446085"/>
                  </a:lnTo>
                  <a:lnTo>
                    <a:pt x="6144" y="421229"/>
                  </a:lnTo>
                  <a:lnTo>
                    <a:pt x="0" y="390787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06400" y="1036253"/>
            <a:ext cx="8024495" cy="2786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935" algn="l"/>
                <a:tab pos="975994" algn="l"/>
              </a:tabLst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service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from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Docker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which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provides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registry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capabilities</a:t>
            </a:r>
            <a:r>
              <a:rPr dirty="0" sz="1800" spc="-16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for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public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5" b="1">
                <a:latin typeface="Calibri"/>
                <a:cs typeface="Calibri"/>
              </a:rPr>
              <a:t>p</a:t>
            </a:r>
            <a:r>
              <a:rPr dirty="0" sz="1800" spc="30" b="1">
                <a:latin typeface="Calibri"/>
                <a:cs typeface="Calibri"/>
              </a:rPr>
              <a:t>r</a:t>
            </a:r>
            <a:r>
              <a:rPr dirty="0" sz="1800" b="1">
                <a:latin typeface="Calibri"/>
                <a:cs typeface="Calibri"/>
              </a:rPr>
              <a:t>i</a:t>
            </a:r>
            <a:r>
              <a:rPr dirty="0" sz="1800" spc="-30" b="1">
                <a:latin typeface="Calibri"/>
                <a:cs typeface="Calibri"/>
              </a:rPr>
              <a:t>v</a:t>
            </a:r>
            <a:r>
              <a:rPr dirty="0" sz="1800" spc="5" b="1">
                <a:latin typeface="Calibri"/>
                <a:cs typeface="Calibri"/>
              </a:rPr>
              <a:t>a</a:t>
            </a:r>
            <a:r>
              <a:rPr dirty="0" sz="1800" spc="-30" b="1">
                <a:latin typeface="Calibri"/>
                <a:cs typeface="Calibri"/>
              </a:rPr>
              <a:t>t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160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spc="-5" b="1">
                <a:latin typeface="Calibri"/>
                <a:cs typeface="Calibri"/>
              </a:rPr>
              <a:t>c</a:t>
            </a:r>
            <a:r>
              <a:rPr dirty="0" sz="1800" spc="-50" b="1">
                <a:latin typeface="Calibri"/>
                <a:cs typeface="Calibri"/>
              </a:rPr>
              <a:t>k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b="1">
                <a:latin typeface="Calibri"/>
                <a:cs typeface="Calibri"/>
              </a:rPr>
              <a:t>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35" b="1">
                <a:latin typeface="Calibri"/>
                <a:cs typeface="Calibri"/>
              </a:rPr>
              <a:t>I</a:t>
            </a:r>
            <a:r>
              <a:rPr dirty="0" sz="1800" spc="30" b="1">
                <a:latin typeface="Calibri"/>
                <a:cs typeface="Calibri"/>
              </a:rPr>
              <a:t>m</a:t>
            </a:r>
            <a:r>
              <a:rPr dirty="0" sz="1800" spc="5" b="1">
                <a:latin typeface="Calibri"/>
                <a:cs typeface="Calibri"/>
              </a:rPr>
              <a:t>a</a:t>
            </a:r>
            <a:r>
              <a:rPr dirty="0" sz="1800" spc="-35" b="1">
                <a:latin typeface="Calibri"/>
                <a:cs typeface="Calibri"/>
              </a:rPr>
              <a:t>g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spc="25" b="1">
                <a:latin typeface="Calibri"/>
                <a:cs typeface="Calibri"/>
              </a:rPr>
              <a:t>s</a:t>
            </a:r>
            <a:r>
              <a:rPr dirty="0" sz="1800" b="1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0">
              <a:latin typeface="Calibri"/>
              <a:cs typeface="Calibri"/>
            </a:endParaRPr>
          </a:p>
          <a:p>
            <a:pPr lvl="1" marL="216535" indent="-181610">
              <a:lnSpc>
                <a:spcPct val="100000"/>
              </a:lnSpc>
              <a:buAutoNum type="alphaUcPeriod"/>
              <a:tabLst>
                <a:tab pos="217170" algn="l"/>
              </a:tabLst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Cloud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lvl="1" marL="206375" indent="-171450">
              <a:lnSpc>
                <a:spcPct val="100000"/>
              </a:lnSpc>
              <a:spcBef>
                <a:spcPts val="1095"/>
              </a:spcBef>
              <a:buAutoNum type="alphaUcPeriod"/>
              <a:tabLst>
                <a:tab pos="207010" algn="l"/>
              </a:tabLst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Community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lvl="1" marL="206375" indent="-171450">
              <a:lnSpc>
                <a:spcPct val="100000"/>
              </a:lnSpc>
              <a:spcBef>
                <a:spcPts val="1095"/>
              </a:spcBef>
              <a:buAutoNum type="alphaUcPeriod"/>
              <a:tabLst>
                <a:tab pos="207010" algn="l"/>
              </a:tabLst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lvl="1" marL="216535" indent="-181610">
              <a:lnSpc>
                <a:spcPct val="100000"/>
              </a:lnSpc>
              <a:spcBef>
                <a:spcPts val="1095"/>
              </a:spcBef>
              <a:buAutoNum type="alphaUcPeriod"/>
              <a:tabLst>
                <a:tab pos="217170" algn="l"/>
              </a:tabLst>
            </a:pPr>
            <a:r>
              <a:rPr dirty="0" sz="1350" spc="5">
                <a:latin typeface="Calibri"/>
                <a:cs typeface="Calibri"/>
              </a:rPr>
              <a:t>None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5750" y="1819275"/>
            <a:ext cx="3162300" cy="1133475"/>
            <a:chOff x="285750" y="1819275"/>
            <a:chExt cx="3162300" cy="1133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819275"/>
              <a:ext cx="3114675" cy="561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1885950"/>
              <a:ext cx="1485900" cy="495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254" y="1838706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05"/>
                  </a:lnTo>
                  <a:lnTo>
                    <a:pt x="6144" y="421328"/>
                  </a:lnTo>
                  <a:lnTo>
                    <a:pt x="22899" y="446152"/>
                  </a:lnTo>
                  <a:lnTo>
                    <a:pt x="47749" y="46287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9"/>
                  </a:lnTo>
                  <a:lnTo>
                    <a:pt x="2997743" y="446152"/>
                  </a:lnTo>
                  <a:lnTo>
                    <a:pt x="3014474" y="421328"/>
                  </a:lnTo>
                  <a:lnTo>
                    <a:pt x="3020607" y="390905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7254" y="1838706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05"/>
                  </a:lnTo>
                  <a:lnTo>
                    <a:pt x="3014474" y="421328"/>
                  </a:lnTo>
                  <a:lnTo>
                    <a:pt x="2997743" y="446152"/>
                  </a:lnTo>
                  <a:lnTo>
                    <a:pt x="2972914" y="46287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9"/>
                  </a:lnTo>
                  <a:lnTo>
                    <a:pt x="22899" y="446152"/>
                  </a:lnTo>
                  <a:lnTo>
                    <a:pt x="6144" y="421328"/>
                  </a:lnTo>
                  <a:lnTo>
                    <a:pt x="0" y="390905"/>
                  </a:lnTo>
                  <a:lnTo>
                    <a:pt x="0" y="78242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333625"/>
              <a:ext cx="3162300" cy="6191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75" y="2428875"/>
              <a:ext cx="1876425" cy="4953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7254" y="2383667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4" y="421217"/>
                  </a:lnTo>
                  <a:lnTo>
                    <a:pt x="22899" y="446086"/>
                  </a:lnTo>
                  <a:lnTo>
                    <a:pt x="47749" y="46285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59"/>
                  </a:lnTo>
                  <a:lnTo>
                    <a:pt x="2997743" y="446086"/>
                  </a:lnTo>
                  <a:lnTo>
                    <a:pt x="3014474" y="421217"/>
                  </a:lnTo>
                  <a:lnTo>
                    <a:pt x="3020607" y="390774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7254" y="2383667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774"/>
                  </a:lnTo>
                  <a:lnTo>
                    <a:pt x="3014474" y="421217"/>
                  </a:lnTo>
                  <a:lnTo>
                    <a:pt x="2997743" y="446086"/>
                  </a:lnTo>
                  <a:lnTo>
                    <a:pt x="2972914" y="46285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59"/>
                  </a:lnTo>
                  <a:lnTo>
                    <a:pt x="22899" y="446086"/>
                  </a:lnTo>
                  <a:lnTo>
                    <a:pt x="6144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06400" y="1036253"/>
            <a:ext cx="8024495" cy="1693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935" algn="l"/>
                <a:tab pos="975994" algn="l"/>
              </a:tabLst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service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from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Docker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which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provides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registry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capabilities</a:t>
            </a:r>
            <a:r>
              <a:rPr dirty="0" sz="1800" spc="-16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for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public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5" b="1">
                <a:latin typeface="Calibri"/>
                <a:cs typeface="Calibri"/>
              </a:rPr>
              <a:t>p</a:t>
            </a:r>
            <a:r>
              <a:rPr dirty="0" sz="1800" spc="30" b="1">
                <a:latin typeface="Calibri"/>
                <a:cs typeface="Calibri"/>
              </a:rPr>
              <a:t>r</a:t>
            </a:r>
            <a:r>
              <a:rPr dirty="0" sz="1800" b="1">
                <a:latin typeface="Calibri"/>
                <a:cs typeface="Calibri"/>
              </a:rPr>
              <a:t>i</a:t>
            </a:r>
            <a:r>
              <a:rPr dirty="0" sz="1800" spc="-30" b="1">
                <a:latin typeface="Calibri"/>
                <a:cs typeface="Calibri"/>
              </a:rPr>
              <a:t>v</a:t>
            </a:r>
            <a:r>
              <a:rPr dirty="0" sz="1800" spc="5" b="1">
                <a:latin typeface="Calibri"/>
                <a:cs typeface="Calibri"/>
              </a:rPr>
              <a:t>a</a:t>
            </a:r>
            <a:r>
              <a:rPr dirty="0" sz="1800" spc="-30" b="1">
                <a:latin typeface="Calibri"/>
                <a:cs typeface="Calibri"/>
              </a:rPr>
              <a:t>t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160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spc="-5" b="1">
                <a:latin typeface="Calibri"/>
                <a:cs typeface="Calibri"/>
              </a:rPr>
              <a:t>c</a:t>
            </a:r>
            <a:r>
              <a:rPr dirty="0" sz="1800" spc="-50" b="1">
                <a:latin typeface="Calibri"/>
                <a:cs typeface="Calibri"/>
              </a:rPr>
              <a:t>k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b="1">
                <a:latin typeface="Calibri"/>
                <a:cs typeface="Calibri"/>
              </a:rPr>
              <a:t>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35" b="1">
                <a:latin typeface="Calibri"/>
                <a:cs typeface="Calibri"/>
              </a:rPr>
              <a:t>I</a:t>
            </a:r>
            <a:r>
              <a:rPr dirty="0" sz="1800" spc="30" b="1">
                <a:latin typeface="Calibri"/>
                <a:cs typeface="Calibri"/>
              </a:rPr>
              <a:t>m</a:t>
            </a:r>
            <a:r>
              <a:rPr dirty="0" sz="1800" spc="5" b="1">
                <a:latin typeface="Calibri"/>
                <a:cs typeface="Calibri"/>
              </a:rPr>
              <a:t>a</a:t>
            </a:r>
            <a:r>
              <a:rPr dirty="0" sz="1800" spc="-35" b="1">
                <a:latin typeface="Calibri"/>
                <a:cs typeface="Calibri"/>
              </a:rPr>
              <a:t>g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spc="25" b="1">
                <a:latin typeface="Calibri"/>
                <a:cs typeface="Calibri"/>
              </a:rPr>
              <a:t>s</a:t>
            </a:r>
            <a:r>
              <a:rPr dirty="0" sz="1800" b="1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0">
              <a:latin typeface="Calibri"/>
              <a:cs typeface="Calibri"/>
            </a:endParaRPr>
          </a:p>
          <a:p>
            <a:pPr lvl="1" marL="216535" indent="-181610">
              <a:lnSpc>
                <a:spcPct val="100000"/>
              </a:lnSpc>
              <a:buAutoNum type="alphaUcPeriod"/>
              <a:tabLst>
                <a:tab pos="217170" algn="l"/>
              </a:tabLst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Cloud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lvl="1" marL="206375" indent="-171450">
              <a:lnSpc>
                <a:spcPct val="100000"/>
              </a:lnSpc>
              <a:spcBef>
                <a:spcPts val="1095"/>
              </a:spcBef>
              <a:buAutoNum type="alphaUcPeriod"/>
              <a:tabLst>
                <a:tab pos="207010" algn="l"/>
              </a:tabLst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Community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5750" y="2886075"/>
            <a:ext cx="3162300" cy="609600"/>
            <a:chOff x="285750" y="2886075"/>
            <a:chExt cx="3162300" cy="60960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750" y="2886075"/>
              <a:ext cx="3162300" cy="609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275" y="2971800"/>
              <a:ext cx="1381125" cy="4953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7254" y="29292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2"/>
                  </a:lnTo>
                  <a:lnTo>
                    <a:pt x="6144" y="47788"/>
                  </a:lnTo>
                  <a:lnTo>
                    <a:pt x="0" y="78223"/>
                  </a:lnTo>
                  <a:lnTo>
                    <a:pt x="0" y="390905"/>
                  </a:lnTo>
                  <a:lnTo>
                    <a:pt x="6144" y="421323"/>
                  </a:lnTo>
                  <a:lnTo>
                    <a:pt x="22899" y="446147"/>
                  </a:lnTo>
                  <a:lnTo>
                    <a:pt x="47749" y="462878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8"/>
                  </a:lnTo>
                  <a:lnTo>
                    <a:pt x="2997743" y="446147"/>
                  </a:lnTo>
                  <a:lnTo>
                    <a:pt x="3014474" y="421323"/>
                  </a:lnTo>
                  <a:lnTo>
                    <a:pt x="3020607" y="390905"/>
                  </a:lnTo>
                  <a:lnTo>
                    <a:pt x="3020607" y="78223"/>
                  </a:lnTo>
                  <a:lnTo>
                    <a:pt x="3014474" y="47788"/>
                  </a:lnTo>
                  <a:lnTo>
                    <a:pt x="2997743" y="22922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7254" y="29292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23"/>
                  </a:moveTo>
                  <a:lnTo>
                    <a:pt x="6144" y="47788"/>
                  </a:lnTo>
                  <a:lnTo>
                    <a:pt x="22899" y="22922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2"/>
                  </a:lnTo>
                  <a:lnTo>
                    <a:pt x="3014474" y="47788"/>
                  </a:lnTo>
                  <a:lnTo>
                    <a:pt x="3020607" y="78223"/>
                  </a:lnTo>
                  <a:lnTo>
                    <a:pt x="3020607" y="390905"/>
                  </a:lnTo>
                  <a:lnTo>
                    <a:pt x="3014474" y="421323"/>
                  </a:lnTo>
                  <a:lnTo>
                    <a:pt x="2997743" y="446147"/>
                  </a:lnTo>
                  <a:lnTo>
                    <a:pt x="2972914" y="462878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8"/>
                  </a:lnTo>
                  <a:lnTo>
                    <a:pt x="22899" y="446147"/>
                  </a:lnTo>
                  <a:lnTo>
                    <a:pt x="6144" y="421323"/>
                  </a:lnTo>
                  <a:lnTo>
                    <a:pt x="0" y="390905"/>
                  </a:lnTo>
                  <a:lnTo>
                    <a:pt x="0" y="78223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29260" y="3044505"/>
            <a:ext cx="102425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3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2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350" spc="3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350" spc="25" b="1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3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 spc="-30" b="1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350" spc="20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5750" y="3429000"/>
            <a:ext cx="3162300" cy="619125"/>
            <a:chOff x="285750" y="3429000"/>
            <a:chExt cx="3162300" cy="61912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750" y="3429000"/>
              <a:ext cx="3162300" cy="6191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275" y="3514725"/>
              <a:ext cx="1543050" cy="4953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7254" y="347496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2"/>
                  </a:lnTo>
                  <a:lnTo>
                    <a:pt x="22899" y="22863"/>
                  </a:lnTo>
                  <a:lnTo>
                    <a:pt x="6144" y="47687"/>
                  </a:lnTo>
                  <a:lnTo>
                    <a:pt x="0" y="78104"/>
                  </a:lnTo>
                  <a:lnTo>
                    <a:pt x="0" y="390787"/>
                  </a:lnTo>
                  <a:lnTo>
                    <a:pt x="6144" y="421229"/>
                  </a:lnTo>
                  <a:lnTo>
                    <a:pt x="22899" y="446085"/>
                  </a:lnTo>
                  <a:lnTo>
                    <a:pt x="47749" y="462842"/>
                  </a:lnTo>
                  <a:lnTo>
                    <a:pt x="78178" y="468986"/>
                  </a:lnTo>
                  <a:lnTo>
                    <a:pt x="2942487" y="468986"/>
                  </a:lnTo>
                  <a:lnTo>
                    <a:pt x="2972914" y="462842"/>
                  </a:lnTo>
                  <a:lnTo>
                    <a:pt x="2997743" y="446085"/>
                  </a:lnTo>
                  <a:lnTo>
                    <a:pt x="3014474" y="421229"/>
                  </a:lnTo>
                  <a:lnTo>
                    <a:pt x="3020607" y="390787"/>
                  </a:lnTo>
                  <a:lnTo>
                    <a:pt x="3020607" y="78104"/>
                  </a:lnTo>
                  <a:lnTo>
                    <a:pt x="3014474" y="47687"/>
                  </a:lnTo>
                  <a:lnTo>
                    <a:pt x="2997743" y="22863"/>
                  </a:lnTo>
                  <a:lnTo>
                    <a:pt x="2972914" y="6132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27254" y="347496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7"/>
                  </a:lnTo>
                  <a:lnTo>
                    <a:pt x="22899" y="22863"/>
                  </a:lnTo>
                  <a:lnTo>
                    <a:pt x="47749" y="6132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2"/>
                  </a:lnTo>
                  <a:lnTo>
                    <a:pt x="2997743" y="22863"/>
                  </a:lnTo>
                  <a:lnTo>
                    <a:pt x="3014474" y="47687"/>
                  </a:lnTo>
                  <a:lnTo>
                    <a:pt x="3020607" y="78104"/>
                  </a:lnTo>
                  <a:lnTo>
                    <a:pt x="3020607" y="390787"/>
                  </a:lnTo>
                  <a:lnTo>
                    <a:pt x="3014474" y="421229"/>
                  </a:lnTo>
                  <a:lnTo>
                    <a:pt x="2997743" y="446085"/>
                  </a:lnTo>
                  <a:lnTo>
                    <a:pt x="2972914" y="462842"/>
                  </a:lnTo>
                  <a:lnTo>
                    <a:pt x="2942487" y="468986"/>
                  </a:lnTo>
                  <a:lnTo>
                    <a:pt x="78178" y="468986"/>
                  </a:lnTo>
                  <a:lnTo>
                    <a:pt x="47749" y="462842"/>
                  </a:lnTo>
                  <a:lnTo>
                    <a:pt x="22899" y="446085"/>
                  </a:lnTo>
                  <a:lnTo>
                    <a:pt x="6144" y="421229"/>
                  </a:lnTo>
                  <a:lnTo>
                    <a:pt x="0" y="390787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29260" y="3590860"/>
            <a:ext cx="11899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D.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None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6024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4.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Virtual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Machines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include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kernel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3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OS.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2425" y="1695450"/>
            <a:ext cx="3162300" cy="1133475"/>
            <a:chOff x="352425" y="1695450"/>
            <a:chExt cx="3162300" cy="1133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6954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475" y="1762125"/>
              <a:ext cx="86677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7715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32"/>
                  </a:lnTo>
                  <a:lnTo>
                    <a:pt x="22895" y="22863"/>
                  </a:lnTo>
                  <a:lnTo>
                    <a:pt x="6142" y="47693"/>
                  </a:lnTo>
                  <a:lnTo>
                    <a:pt x="0" y="78120"/>
                  </a:lnTo>
                  <a:lnTo>
                    <a:pt x="0" y="390790"/>
                  </a:lnTo>
                  <a:lnTo>
                    <a:pt x="6142" y="421232"/>
                  </a:lnTo>
                  <a:lnTo>
                    <a:pt x="22895" y="446102"/>
                  </a:lnTo>
                  <a:lnTo>
                    <a:pt x="47744" y="462874"/>
                  </a:lnTo>
                  <a:lnTo>
                    <a:pt x="78178" y="469026"/>
                  </a:lnTo>
                  <a:lnTo>
                    <a:pt x="2942374" y="469026"/>
                  </a:lnTo>
                  <a:lnTo>
                    <a:pt x="2972820" y="462874"/>
                  </a:lnTo>
                  <a:lnTo>
                    <a:pt x="2997691" y="446102"/>
                  </a:lnTo>
                  <a:lnTo>
                    <a:pt x="3014464" y="421232"/>
                  </a:lnTo>
                  <a:lnTo>
                    <a:pt x="3020616" y="390790"/>
                  </a:lnTo>
                  <a:lnTo>
                    <a:pt x="3020616" y="78120"/>
                  </a:lnTo>
                  <a:lnTo>
                    <a:pt x="3014464" y="47693"/>
                  </a:lnTo>
                  <a:lnTo>
                    <a:pt x="2997691" y="22863"/>
                  </a:lnTo>
                  <a:lnTo>
                    <a:pt x="2972820" y="6132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7715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20"/>
                  </a:moveTo>
                  <a:lnTo>
                    <a:pt x="6142" y="47693"/>
                  </a:lnTo>
                  <a:lnTo>
                    <a:pt x="22895" y="22863"/>
                  </a:lnTo>
                  <a:lnTo>
                    <a:pt x="47744" y="6132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32"/>
                  </a:lnTo>
                  <a:lnTo>
                    <a:pt x="2997691" y="22863"/>
                  </a:lnTo>
                  <a:lnTo>
                    <a:pt x="3014464" y="47693"/>
                  </a:lnTo>
                  <a:lnTo>
                    <a:pt x="3020616" y="78120"/>
                  </a:lnTo>
                  <a:lnTo>
                    <a:pt x="3020616" y="390790"/>
                  </a:lnTo>
                  <a:lnTo>
                    <a:pt x="3014464" y="421232"/>
                  </a:lnTo>
                  <a:lnTo>
                    <a:pt x="2997691" y="446102"/>
                  </a:lnTo>
                  <a:lnTo>
                    <a:pt x="2972820" y="462874"/>
                  </a:lnTo>
                  <a:lnTo>
                    <a:pt x="2942374" y="469026"/>
                  </a:lnTo>
                  <a:lnTo>
                    <a:pt x="78178" y="469026"/>
                  </a:lnTo>
                  <a:lnTo>
                    <a:pt x="47744" y="462874"/>
                  </a:lnTo>
                  <a:lnTo>
                    <a:pt x="22895" y="446102"/>
                  </a:lnTo>
                  <a:lnTo>
                    <a:pt x="6142" y="421232"/>
                  </a:lnTo>
                  <a:lnTo>
                    <a:pt x="0" y="390790"/>
                  </a:lnTo>
                  <a:lnTo>
                    <a:pt x="0" y="78120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425" y="2219325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475" y="2305050"/>
              <a:ext cx="904875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7715" y="2262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51"/>
                  </a:lnTo>
                  <a:lnTo>
                    <a:pt x="22895" y="22924"/>
                  </a:lnTo>
                  <a:lnTo>
                    <a:pt x="6142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2" y="421328"/>
                  </a:lnTo>
                  <a:lnTo>
                    <a:pt x="22895" y="446152"/>
                  </a:lnTo>
                  <a:lnTo>
                    <a:pt x="47744" y="462879"/>
                  </a:lnTo>
                  <a:lnTo>
                    <a:pt x="78178" y="469010"/>
                  </a:lnTo>
                  <a:lnTo>
                    <a:pt x="2942374" y="469010"/>
                  </a:lnTo>
                  <a:lnTo>
                    <a:pt x="2972820" y="462879"/>
                  </a:lnTo>
                  <a:lnTo>
                    <a:pt x="2997691" y="446152"/>
                  </a:lnTo>
                  <a:lnTo>
                    <a:pt x="3014464" y="421328"/>
                  </a:lnTo>
                  <a:lnTo>
                    <a:pt x="3020616" y="390905"/>
                  </a:lnTo>
                  <a:lnTo>
                    <a:pt x="3020616" y="78236"/>
                  </a:lnTo>
                  <a:lnTo>
                    <a:pt x="3014464" y="47793"/>
                  </a:lnTo>
                  <a:lnTo>
                    <a:pt x="2997691" y="22924"/>
                  </a:lnTo>
                  <a:lnTo>
                    <a:pt x="2972820" y="6151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97715" y="2262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2" y="47793"/>
                  </a:lnTo>
                  <a:lnTo>
                    <a:pt x="22895" y="22924"/>
                  </a:lnTo>
                  <a:lnTo>
                    <a:pt x="47744" y="6151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51"/>
                  </a:lnTo>
                  <a:lnTo>
                    <a:pt x="2997691" y="22924"/>
                  </a:lnTo>
                  <a:lnTo>
                    <a:pt x="3014464" y="47793"/>
                  </a:lnTo>
                  <a:lnTo>
                    <a:pt x="3020616" y="78236"/>
                  </a:lnTo>
                  <a:lnTo>
                    <a:pt x="3020616" y="390905"/>
                  </a:lnTo>
                  <a:lnTo>
                    <a:pt x="3014464" y="421328"/>
                  </a:lnTo>
                  <a:lnTo>
                    <a:pt x="2997691" y="446152"/>
                  </a:lnTo>
                  <a:lnTo>
                    <a:pt x="2972820" y="462879"/>
                  </a:lnTo>
                  <a:lnTo>
                    <a:pt x="2942374" y="469010"/>
                  </a:lnTo>
                  <a:lnTo>
                    <a:pt x="78178" y="469010"/>
                  </a:lnTo>
                  <a:lnTo>
                    <a:pt x="47744" y="462879"/>
                  </a:lnTo>
                  <a:lnTo>
                    <a:pt x="22895" y="446152"/>
                  </a:lnTo>
                  <a:lnTo>
                    <a:pt x="6142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99745" y="1830638"/>
            <a:ext cx="551180" cy="77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945" algn="l"/>
              </a:tabLst>
            </a:pPr>
            <a:r>
              <a:rPr dirty="0" sz="1350" spc="-30"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marL="184150" indent="-172085">
              <a:lnSpc>
                <a:spcPct val="100000"/>
              </a:lnSpc>
              <a:spcBef>
                <a:spcPts val="1090"/>
              </a:spcBef>
              <a:buAutoNum type="alphaUcPeriod"/>
              <a:tabLst>
                <a:tab pos="184785" algn="l"/>
              </a:tabLst>
            </a:pPr>
            <a:r>
              <a:rPr dirty="0" sz="1350" spc="-20">
                <a:latin typeface="Calibri"/>
                <a:cs typeface="Calibri"/>
              </a:rPr>
              <a:t>F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 spc="-5">
                <a:latin typeface="Calibri"/>
                <a:cs typeface="Calibri"/>
              </a:rPr>
              <a:t>se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6024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4.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Virtual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Machines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include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kernel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3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OS.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1475" y="1695450"/>
            <a:ext cx="3124200" cy="561975"/>
            <a:chOff x="371475" y="1695450"/>
            <a:chExt cx="3124200" cy="561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6954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475" y="1762125"/>
              <a:ext cx="88582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7715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32"/>
                  </a:lnTo>
                  <a:lnTo>
                    <a:pt x="22895" y="22863"/>
                  </a:lnTo>
                  <a:lnTo>
                    <a:pt x="6142" y="47693"/>
                  </a:lnTo>
                  <a:lnTo>
                    <a:pt x="0" y="78120"/>
                  </a:lnTo>
                  <a:lnTo>
                    <a:pt x="0" y="390790"/>
                  </a:lnTo>
                  <a:lnTo>
                    <a:pt x="6142" y="421232"/>
                  </a:lnTo>
                  <a:lnTo>
                    <a:pt x="22895" y="446102"/>
                  </a:lnTo>
                  <a:lnTo>
                    <a:pt x="47744" y="462874"/>
                  </a:lnTo>
                  <a:lnTo>
                    <a:pt x="78178" y="469026"/>
                  </a:lnTo>
                  <a:lnTo>
                    <a:pt x="2942374" y="469026"/>
                  </a:lnTo>
                  <a:lnTo>
                    <a:pt x="2972820" y="462874"/>
                  </a:lnTo>
                  <a:lnTo>
                    <a:pt x="2997691" y="446102"/>
                  </a:lnTo>
                  <a:lnTo>
                    <a:pt x="3014464" y="421232"/>
                  </a:lnTo>
                  <a:lnTo>
                    <a:pt x="3020616" y="390790"/>
                  </a:lnTo>
                  <a:lnTo>
                    <a:pt x="3020616" y="78120"/>
                  </a:lnTo>
                  <a:lnTo>
                    <a:pt x="3014464" y="47693"/>
                  </a:lnTo>
                  <a:lnTo>
                    <a:pt x="2997691" y="22863"/>
                  </a:lnTo>
                  <a:lnTo>
                    <a:pt x="2972820" y="6132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7715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20"/>
                  </a:moveTo>
                  <a:lnTo>
                    <a:pt x="6142" y="47693"/>
                  </a:lnTo>
                  <a:lnTo>
                    <a:pt x="22895" y="22863"/>
                  </a:lnTo>
                  <a:lnTo>
                    <a:pt x="47744" y="6132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32"/>
                  </a:lnTo>
                  <a:lnTo>
                    <a:pt x="2997691" y="22863"/>
                  </a:lnTo>
                  <a:lnTo>
                    <a:pt x="3014464" y="47693"/>
                  </a:lnTo>
                  <a:lnTo>
                    <a:pt x="3020616" y="78120"/>
                  </a:lnTo>
                  <a:lnTo>
                    <a:pt x="3020616" y="390790"/>
                  </a:lnTo>
                  <a:lnTo>
                    <a:pt x="3014464" y="421232"/>
                  </a:lnTo>
                  <a:lnTo>
                    <a:pt x="2997691" y="446102"/>
                  </a:lnTo>
                  <a:lnTo>
                    <a:pt x="2972820" y="462874"/>
                  </a:lnTo>
                  <a:lnTo>
                    <a:pt x="2942374" y="469026"/>
                  </a:lnTo>
                  <a:lnTo>
                    <a:pt x="78178" y="469026"/>
                  </a:lnTo>
                  <a:lnTo>
                    <a:pt x="47744" y="462874"/>
                  </a:lnTo>
                  <a:lnTo>
                    <a:pt x="22895" y="446102"/>
                  </a:lnTo>
                  <a:lnTo>
                    <a:pt x="6142" y="421232"/>
                  </a:lnTo>
                  <a:lnTo>
                    <a:pt x="0" y="390790"/>
                  </a:lnTo>
                  <a:lnTo>
                    <a:pt x="0" y="78120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99745" y="1830638"/>
            <a:ext cx="53276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r>
              <a:rPr dirty="0" sz="135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25" b="1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2425" y="2219325"/>
            <a:ext cx="3162300" cy="609600"/>
            <a:chOff x="352425" y="2219325"/>
            <a:chExt cx="3162300" cy="6096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425" y="2219325"/>
              <a:ext cx="3162300" cy="609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475" y="2305050"/>
              <a:ext cx="904875" cy="495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7715" y="2262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51"/>
                  </a:lnTo>
                  <a:lnTo>
                    <a:pt x="22895" y="22924"/>
                  </a:lnTo>
                  <a:lnTo>
                    <a:pt x="6142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2" y="421328"/>
                  </a:lnTo>
                  <a:lnTo>
                    <a:pt x="22895" y="446152"/>
                  </a:lnTo>
                  <a:lnTo>
                    <a:pt x="47744" y="462879"/>
                  </a:lnTo>
                  <a:lnTo>
                    <a:pt x="78178" y="469010"/>
                  </a:lnTo>
                  <a:lnTo>
                    <a:pt x="2942374" y="469010"/>
                  </a:lnTo>
                  <a:lnTo>
                    <a:pt x="2972820" y="462879"/>
                  </a:lnTo>
                  <a:lnTo>
                    <a:pt x="2997691" y="446152"/>
                  </a:lnTo>
                  <a:lnTo>
                    <a:pt x="3014464" y="421328"/>
                  </a:lnTo>
                  <a:lnTo>
                    <a:pt x="3020616" y="390905"/>
                  </a:lnTo>
                  <a:lnTo>
                    <a:pt x="3020616" y="78236"/>
                  </a:lnTo>
                  <a:lnTo>
                    <a:pt x="3014464" y="47793"/>
                  </a:lnTo>
                  <a:lnTo>
                    <a:pt x="2997691" y="22924"/>
                  </a:lnTo>
                  <a:lnTo>
                    <a:pt x="2972820" y="6151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7715" y="2262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2" y="47793"/>
                  </a:lnTo>
                  <a:lnTo>
                    <a:pt x="22895" y="22924"/>
                  </a:lnTo>
                  <a:lnTo>
                    <a:pt x="47744" y="6151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51"/>
                  </a:lnTo>
                  <a:lnTo>
                    <a:pt x="2997691" y="22924"/>
                  </a:lnTo>
                  <a:lnTo>
                    <a:pt x="3014464" y="47793"/>
                  </a:lnTo>
                  <a:lnTo>
                    <a:pt x="3020616" y="78236"/>
                  </a:lnTo>
                  <a:lnTo>
                    <a:pt x="3020616" y="390905"/>
                  </a:lnTo>
                  <a:lnTo>
                    <a:pt x="3014464" y="421328"/>
                  </a:lnTo>
                  <a:lnTo>
                    <a:pt x="2997691" y="446152"/>
                  </a:lnTo>
                  <a:lnTo>
                    <a:pt x="2972820" y="462879"/>
                  </a:lnTo>
                  <a:lnTo>
                    <a:pt x="2942374" y="469010"/>
                  </a:lnTo>
                  <a:lnTo>
                    <a:pt x="78178" y="469010"/>
                  </a:lnTo>
                  <a:lnTo>
                    <a:pt x="47744" y="462879"/>
                  </a:lnTo>
                  <a:lnTo>
                    <a:pt x="22895" y="446152"/>
                  </a:lnTo>
                  <a:lnTo>
                    <a:pt x="6142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99745" y="2376485"/>
            <a:ext cx="5511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>
                <a:latin typeface="Calibri"/>
                <a:cs typeface="Calibri"/>
              </a:rPr>
              <a:t>B</a:t>
            </a:r>
            <a:r>
              <a:rPr dirty="0" sz="1350">
                <a:latin typeface="Calibri"/>
                <a:cs typeface="Calibri"/>
              </a:rPr>
              <a:t>.</a:t>
            </a:r>
            <a:r>
              <a:rPr dirty="0" sz="1350" spc="-8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Calibri"/>
                <a:cs typeface="Calibri"/>
              </a:rPr>
              <a:t>F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 spc="-5">
                <a:latin typeface="Calibri"/>
                <a:cs typeface="Calibri"/>
              </a:rPr>
              <a:t>se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83458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5.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Containers,</a:t>
            </a:r>
            <a:r>
              <a:rPr dirty="0" sz="1800" spc="-19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running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on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same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machine,</a:t>
            </a:r>
            <a:r>
              <a:rPr dirty="0" sz="1800" spc="-125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share</a:t>
            </a:r>
            <a:r>
              <a:rPr dirty="0" sz="1800" spc="-11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underlying</a:t>
            </a:r>
            <a:r>
              <a:rPr dirty="0" sz="1800" spc="-13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kernel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host</a:t>
            </a:r>
            <a:r>
              <a:rPr dirty="0" sz="1800" spc="-13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OS.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2425" y="1695450"/>
            <a:ext cx="3162300" cy="1133475"/>
            <a:chOff x="352425" y="1695450"/>
            <a:chExt cx="3162300" cy="1133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6954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475" y="1762125"/>
              <a:ext cx="86677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7715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32"/>
                  </a:lnTo>
                  <a:lnTo>
                    <a:pt x="22895" y="22863"/>
                  </a:lnTo>
                  <a:lnTo>
                    <a:pt x="6142" y="47693"/>
                  </a:lnTo>
                  <a:lnTo>
                    <a:pt x="0" y="78120"/>
                  </a:lnTo>
                  <a:lnTo>
                    <a:pt x="0" y="390790"/>
                  </a:lnTo>
                  <a:lnTo>
                    <a:pt x="6142" y="421232"/>
                  </a:lnTo>
                  <a:lnTo>
                    <a:pt x="22895" y="446102"/>
                  </a:lnTo>
                  <a:lnTo>
                    <a:pt x="47744" y="462874"/>
                  </a:lnTo>
                  <a:lnTo>
                    <a:pt x="78178" y="469026"/>
                  </a:lnTo>
                  <a:lnTo>
                    <a:pt x="2942374" y="469026"/>
                  </a:lnTo>
                  <a:lnTo>
                    <a:pt x="2972820" y="462874"/>
                  </a:lnTo>
                  <a:lnTo>
                    <a:pt x="2997691" y="446102"/>
                  </a:lnTo>
                  <a:lnTo>
                    <a:pt x="3014464" y="421232"/>
                  </a:lnTo>
                  <a:lnTo>
                    <a:pt x="3020616" y="390790"/>
                  </a:lnTo>
                  <a:lnTo>
                    <a:pt x="3020616" y="78120"/>
                  </a:lnTo>
                  <a:lnTo>
                    <a:pt x="3014464" y="47693"/>
                  </a:lnTo>
                  <a:lnTo>
                    <a:pt x="2997691" y="22863"/>
                  </a:lnTo>
                  <a:lnTo>
                    <a:pt x="2972820" y="6132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7715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20"/>
                  </a:moveTo>
                  <a:lnTo>
                    <a:pt x="6142" y="47693"/>
                  </a:lnTo>
                  <a:lnTo>
                    <a:pt x="22895" y="22863"/>
                  </a:lnTo>
                  <a:lnTo>
                    <a:pt x="47744" y="6132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32"/>
                  </a:lnTo>
                  <a:lnTo>
                    <a:pt x="2997691" y="22863"/>
                  </a:lnTo>
                  <a:lnTo>
                    <a:pt x="3014464" y="47693"/>
                  </a:lnTo>
                  <a:lnTo>
                    <a:pt x="3020616" y="78120"/>
                  </a:lnTo>
                  <a:lnTo>
                    <a:pt x="3020616" y="390790"/>
                  </a:lnTo>
                  <a:lnTo>
                    <a:pt x="3014464" y="421232"/>
                  </a:lnTo>
                  <a:lnTo>
                    <a:pt x="2997691" y="446102"/>
                  </a:lnTo>
                  <a:lnTo>
                    <a:pt x="2972820" y="462874"/>
                  </a:lnTo>
                  <a:lnTo>
                    <a:pt x="2942374" y="469026"/>
                  </a:lnTo>
                  <a:lnTo>
                    <a:pt x="78178" y="469026"/>
                  </a:lnTo>
                  <a:lnTo>
                    <a:pt x="47744" y="462874"/>
                  </a:lnTo>
                  <a:lnTo>
                    <a:pt x="22895" y="446102"/>
                  </a:lnTo>
                  <a:lnTo>
                    <a:pt x="6142" y="421232"/>
                  </a:lnTo>
                  <a:lnTo>
                    <a:pt x="0" y="390790"/>
                  </a:lnTo>
                  <a:lnTo>
                    <a:pt x="0" y="78120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425" y="2219325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475" y="2305050"/>
              <a:ext cx="904875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7715" y="2262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51"/>
                  </a:lnTo>
                  <a:lnTo>
                    <a:pt x="22895" y="22924"/>
                  </a:lnTo>
                  <a:lnTo>
                    <a:pt x="6142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2" y="421328"/>
                  </a:lnTo>
                  <a:lnTo>
                    <a:pt x="22895" y="446152"/>
                  </a:lnTo>
                  <a:lnTo>
                    <a:pt x="47744" y="462879"/>
                  </a:lnTo>
                  <a:lnTo>
                    <a:pt x="78178" y="469010"/>
                  </a:lnTo>
                  <a:lnTo>
                    <a:pt x="2942374" y="469010"/>
                  </a:lnTo>
                  <a:lnTo>
                    <a:pt x="2972820" y="462879"/>
                  </a:lnTo>
                  <a:lnTo>
                    <a:pt x="2997691" y="446152"/>
                  </a:lnTo>
                  <a:lnTo>
                    <a:pt x="3014464" y="421328"/>
                  </a:lnTo>
                  <a:lnTo>
                    <a:pt x="3020616" y="390905"/>
                  </a:lnTo>
                  <a:lnTo>
                    <a:pt x="3020616" y="78236"/>
                  </a:lnTo>
                  <a:lnTo>
                    <a:pt x="3014464" y="47793"/>
                  </a:lnTo>
                  <a:lnTo>
                    <a:pt x="2997691" y="22924"/>
                  </a:lnTo>
                  <a:lnTo>
                    <a:pt x="2972820" y="6151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97715" y="2262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2" y="47793"/>
                  </a:lnTo>
                  <a:lnTo>
                    <a:pt x="22895" y="22924"/>
                  </a:lnTo>
                  <a:lnTo>
                    <a:pt x="47744" y="6151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51"/>
                  </a:lnTo>
                  <a:lnTo>
                    <a:pt x="2997691" y="22924"/>
                  </a:lnTo>
                  <a:lnTo>
                    <a:pt x="3014464" y="47793"/>
                  </a:lnTo>
                  <a:lnTo>
                    <a:pt x="3020616" y="78236"/>
                  </a:lnTo>
                  <a:lnTo>
                    <a:pt x="3020616" y="390905"/>
                  </a:lnTo>
                  <a:lnTo>
                    <a:pt x="3014464" y="421328"/>
                  </a:lnTo>
                  <a:lnTo>
                    <a:pt x="2997691" y="446152"/>
                  </a:lnTo>
                  <a:lnTo>
                    <a:pt x="2972820" y="462879"/>
                  </a:lnTo>
                  <a:lnTo>
                    <a:pt x="2942374" y="469010"/>
                  </a:lnTo>
                  <a:lnTo>
                    <a:pt x="78178" y="469010"/>
                  </a:lnTo>
                  <a:lnTo>
                    <a:pt x="47744" y="462879"/>
                  </a:lnTo>
                  <a:lnTo>
                    <a:pt x="22895" y="446152"/>
                  </a:lnTo>
                  <a:lnTo>
                    <a:pt x="6142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99745" y="1830638"/>
            <a:ext cx="551180" cy="77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945" algn="l"/>
              </a:tabLst>
            </a:pPr>
            <a:r>
              <a:rPr dirty="0" sz="1350" spc="-30"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Calibri"/>
              <a:cs typeface="Calibri"/>
            </a:endParaRPr>
          </a:p>
          <a:p>
            <a:pPr marL="184150" indent="-172085">
              <a:lnSpc>
                <a:spcPct val="100000"/>
              </a:lnSpc>
              <a:spcBef>
                <a:spcPts val="1090"/>
              </a:spcBef>
              <a:buAutoNum type="alphaUcPeriod"/>
              <a:tabLst>
                <a:tab pos="184785" algn="l"/>
              </a:tabLst>
            </a:pPr>
            <a:r>
              <a:rPr dirty="0" sz="1350" spc="-20">
                <a:latin typeface="Calibri"/>
                <a:cs typeface="Calibri"/>
              </a:rPr>
              <a:t>F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 spc="-5">
                <a:latin typeface="Calibri"/>
                <a:cs typeface="Calibri"/>
              </a:rPr>
              <a:t>se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83458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5.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Containers,</a:t>
            </a:r>
            <a:r>
              <a:rPr dirty="0" sz="1800" spc="-19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running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on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same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machine,</a:t>
            </a:r>
            <a:r>
              <a:rPr dirty="0" sz="1800" spc="-125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share</a:t>
            </a:r>
            <a:r>
              <a:rPr dirty="0" sz="1800" spc="-11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underlying</a:t>
            </a:r>
            <a:r>
              <a:rPr dirty="0" sz="1800" spc="-13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kernel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host</a:t>
            </a:r>
            <a:r>
              <a:rPr dirty="0" sz="1800" spc="-13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OS.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1475" y="1695450"/>
            <a:ext cx="3124200" cy="561975"/>
            <a:chOff x="371475" y="1695450"/>
            <a:chExt cx="3124200" cy="561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6954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475" y="1762125"/>
              <a:ext cx="88582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7715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32"/>
                  </a:lnTo>
                  <a:lnTo>
                    <a:pt x="22895" y="22863"/>
                  </a:lnTo>
                  <a:lnTo>
                    <a:pt x="6142" y="47693"/>
                  </a:lnTo>
                  <a:lnTo>
                    <a:pt x="0" y="78120"/>
                  </a:lnTo>
                  <a:lnTo>
                    <a:pt x="0" y="390790"/>
                  </a:lnTo>
                  <a:lnTo>
                    <a:pt x="6142" y="421232"/>
                  </a:lnTo>
                  <a:lnTo>
                    <a:pt x="22895" y="446102"/>
                  </a:lnTo>
                  <a:lnTo>
                    <a:pt x="47744" y="462874"/>
                  </a:lnTo>
                  <a:lnTo>
                    <a:pt x="78178" y="469026"/>
                  </a:lnTo>
                  <a:lnTo>
                    <a:pt x="2942374" y="469026"/>
                  </a:lnTo>
                  <a:lnTo>
                    <a:pt x="2972820" y="462874"/>
                  </a:lnTo>
                  <a:lnTo>
                    <a:pt x="2997691" y="446102"/>
                  </a:lnTo>
                  <a:lnTo>
                    <a:pt x="3014464" y="421232"/>
                  </a:lnTo>
                  <a:lnTo>
                    <a:pt x="3020616" y="390790"/>
                  </a:lnTo>
                  <a:lnTo>
                    <a:pt x="3020616" y="78120"/>
                  </a:lnTo>
                  <a:lnTo>
                    <a:pt x="3014464" y="47693"/>
                  </a:lnTo>
                  <a:lnTo>
                    <a:pt x="2997691" y="22863"/>
                  </a:lnTo>
                  <a:lnTo>
                    <a:pt x="2972820" y="6132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7715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20"/>
                  </a:moveTo>
                  <a:lnTo>
                    <a:pt x="6142" y="47693"/>
                  </a:lnTo>
                  <a:lnTo>
                    <a:pt x="22895" y="22863"/>
                  </a:lnTo>
                  <a:lnTo>
                    <a:pt x="47744" y="6132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32"/>
                  </a:lnTo>
                  <a:lnTo>
                    <a:pt x="2997691" y="22863"/>
                  </a:lnTo>
                  <a:lnTo>
                    <a:pt x="3014464" y="47693"/>
                  </a:lnTo>
                  <a:lnTo>
                    <a:pt x="3020616" y="78120"/>
                  </a:lnTo>
                  <a:lnTo>
                    <a:pt x="3020616" y="390790"/>
                  </a:lnTo>
                  <a:lnTo>
                    <a:pt x="3014464" y="421232"/>
                  </a:lnTo>
                  <a:lnTo>
                    <a:pt x="2997691" y="446102"/>
                  </a:lnTo>
                  <a:lnTo>
                    <a:pt x="2972820" y="462874"/>
                  </a:lnTo>
                  <a:lnTo>
                    <a:pt x="2942374" y="469026"/>
                  </a:lnTo>
                  <a:lnTo>
                    <a:pt x="78178" y="469026"/>
                  </a:lnTo>
                  <a:lnTo>
                    <a:pt x="47744" y="462874"/>
                  </a:lnTo>
                  <a:lnTo>
                    <a:pt x="22895" y="446102"/>
                  </a:lnTo>
                  <a:lnTo>
                    <a:pt x="6142" y="421232"/>
                  </a:lnTo>
                  <a:lnTo>
                    <a:pt x="0" y="390790"/>
                  </a:lnTo>
                  <a:lnTo>
                    <a:pt x="0" y="78120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99745" y="1830638"/>
            <a:ext cx="53276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r>
              <a:rPr dirty="0" sz="135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25" b="1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2425" y="2219325"/>
            <a:ext cx="3162300" cy="609600"/>
            <a:chOff x="352425" y="2219325"/>
            <a:chExt cx="3162300" cy="6096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425" y="2219325"/>
              <a:ext cx="3162300" cy="609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475" y="2305050"/>
              <a:ext cx="904875" cy="495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7715" y="2262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51"/>
                  </a:lnTo>
                  <a:lnTo>
                    <a:pt x="22895" y="22924"/>
                  </a:lnTo>
                  <a:lnTo>
                    <a:pt x="6142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2" y="421328"/>
                  </a:lnTo>
                  <a:lnTo>
                    <a:pt x="22895" y="446152"/>
                  </a:lnTo>
                  <a:lnTo>
                    <a:pt x="47744" y="462879"/>
                  </a:lnTo>
                  <a:lnTo>
                    <a:pt x="78178" y="469010"/>
                  </a:lnTo>
                  <a:lnTo>
                    <a:pt x="2942374" y="469010"/>
                  </a:lnTo>
                  <a:lnTo>
                    <a:pt x="2972820" y="462879"/>
                  </a:lnTo>
                  <a:lnTo>
                    <a:pt x="2997691" y="446152"/>
                  </a:lnTo>
                  <a:lnTo>
                    <a:pt x="3014464" y="421328"/>
                  </a:lnTo>
                  <a:lnTo>
                    <a:pt x="3020616" y="390905"/>
                  </a:lnTo>
                  <a:lnTo>
                    <a:pt x="3020616" y="78236"/>
                  </a:lnTo>
                  <a:lnTo>
                    <a:pt x="3014464" y="47793"/>
                  </a:lnTo>
                  <a:lnTo>
                    <a:pt x="2997691" y="22924"/>
                  </a:lnTo>
                  <a:lnTo>
                    <a:pt x="2972820" y="6151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7715" y="2262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2" y="47793"/>
                  </a:lnTo>
                  <a:lnTo>
                    <a:pt x="22895" y="22924"/>
                  </a:lnTo>
                  <a:lnTo>
                    <a:pt x="47744" y="6151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51"/>
                  </a:lnTo>
                  <a:lnTo>
                    <a:pt x="2997691" y="22924"/>
                  </a:lnTo>
                  <a:lnTo>
                    <a:pt x="3014464" y="47793"/>
                  </a:lnTo>
                  <a:lnTo>
                    <a:pt x="3020616" y="78236"/>
                  </a:lnTo>
                  <a:lnTo>
                    <a:pt x="3020616" y="390905"/>
                  </a:lnTo>
                  <a:lnTo>
                    <a:pt x="3014464" y="421328"/>
                  </a:lnTo>
                  <a:lnTo>
                    <a:pt x="2997691" y="446152"/>
                  </a:lnTo>
                  <a:lnTo>
                    <a:pt x="2972820" y="462879"/>
                  </a:lnTo>
                  <a:lnTo>
                    <a:pt x="2942374" y="469010"/>
                  </a:lnTo>
                  <a:lnTo>
                    <a:pt x="78178" y="469010"/>
                  </a:lnTo>
                  <a:lnTo>
                    <a:pt x="47744" y="462879"/>
                  </a:lnTo>
                  <a:lnTo>
                    <a:pt x="22895" y="446152"/>
                  </a:lnTo>
                  <a:lnTo>
                    <a:pt x="6142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99745" y="2376485"/>
            <a:ext cx="5511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>
                <a:latin typeface="Calibri"/>
                <a:cs typeface="Calibri"/>
              </a:rPr>
              <a:t>B</a:t>
            </a:r>
            <a:r>
              <a:rPr dirty="0" sz="1350">
                <a:latin typeface="Calibri"/>
                <a:cs typeface="Calibri"/>
              </a:rPr>
              <a:t>.</a:t>
            </a:r>
            <a:r>
              <a:rPr dirty="0" sz="1350" spc="-8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Calibri"/>
                <a:cs typeface="Calibri"/>
              </a:rPr>
              <a:t>F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 spc="-5">
                <a:latin typeface="Calibri"/>
                <a:cs typeface="Calibri"/>
              </a:rPr>
              <a:t>se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1989" y="357402"/>
            <a:ext cx="2539998" cy="8854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3571" y="1806664"/>
            <a:ext cx="3607868" cy="28502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93740" y="1938334"/>
            <a:ext cx="2694305" cy="135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India:</a:t>
            </a:r>
            <a:r>
              <a:rPr dirty="0" sz="1350" spc="-15" b="1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+91-7847955955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US:</a:t>
            </a:r>
            <a:r>
              <a:rPr dirty="0" sz="1350" spc="-10" b="1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1-800-216-8930</a:t>
            </a:r>
            <a:r>
              <a:rPr dirty="0" sz="1350" spc="-10" b="1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(TOLL</a:t>
            </a:r>
            <a:r>
              <a:rPr dirty="0" sz="1350" spc="-80" b="1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FREE)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50" b="1">
                <a:solidFill>
                  <a:srgbClr val="7670B2"/>
                </a:solidFill>
                <a:latin typeface="Arial"/>
                <a:cs typeface="Arial"/>
                <a:hlinkClick r:id="rId4"/>
              </a:rPr>
              <a:t>support@intellipaat.com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3745" y="4009710"/>
            <a:ext cx="28536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3B8378"/>
                </a:solidFill>
                <a:latin typeface="Arial"/>
                <a:cs typeface="Arial"/>
              </a:rPr>
              <a:t>24/7</a:t>
            </a:r>
            <a:r>
              <a:rPr dirty="0" sz="1350" spc="-15" b="1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dirty="0" sz="1350" spc="-5" b="1">
                <a:solidFill>
                  <a:srgbClr val="3B8378"/>
                </a:solidFill>
                <a:latin typeface="Arial"/>
                <a:cs typeface="Arial"/>
              </a:rPr>
              <a:t>Chat</a:t>
            </a:r>
            <a:r>
              <a:rPr dirty="0" sz="1350" spc="-10" b="1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dirty="0" sz="1350" spc="15" b="1">
                <a:solidFill>
                  <a:srgbClr val="3B8378"/>
                </a:solidFill>
                <a:latin typeface="Arial"/>
                <a:cs typeface="Arial"/>
              </a:rPr>
              <a:t>with</a:t>
            </a:r>
            <a:r>
              <a:rPr dirty="0" sz="1350" spc="-85" b="1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dirty="0" sz="1350" spc="-5" b="1">
                <a:solidFill>
                  <a:srgbClr val="3B8378"/>
                </a:solidFill>
                <a:latin typeface="Arial"/>
                <a:cs typeface="Arial"/>
              </a:rPr>
              <a:t>Our</a:t>
            </a:r>
            <a:r>
              <a:rPr dirty="0" sz="1350" spc="-5" b="1">
                <a:solidFill>
                  <a:srgbClr val="3B8378"/>
                </a:solidFill>
                <a:latin typeface="Arial"/>
                <a:cs typeface="Arial"/>
              </a:rPr>
              <a:t> Course</a:t>
            </a:r>
            <a:r>
              <a:rPr dirty="0" sz="1350" spc="-90" b="1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dirty="0" sz="1350" spc="5" b="1">
                <a:solidFill>
                  <a:srgbClr val="3B8378"/>
                </a:solidFill>
                <a:latin typeface="Arial"/>
                <a:cs typeface="Arial"/>
              </a:rPr>
              <a:t>Advisor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524"/>
            <a:ext cx="9103613" cy="51419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18528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Advantages</a:t>
            </a:r>
            <a:r>
              <a:rPr dirty="0" sz="2750" spc="4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Virtualization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91075" y="1485900"/>
            <a:ext cx="3667125" cy="2705100"/>
            <a:chOff x="4791075" y="1485900"/>
            <a:chExt cx="3667125" cy="2705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1075" y="1485900"/>
              <a:ext cx="3667125" cy="2705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09378" y="1500378"/>
              <a:ext cx="3570604" cy="2613025"/>
            </a:xfrm>
            <a:custGeom>
              <a:avLst/>
              <a:gdLst/>
              <a:ahLst/>
              <a:cxnLst/>
              <a:rect l="l" t="t" r="r" b="b"/>
              <a:pathLst>
                <a:path w="3570604" h="2613025">
                  <a:moveTo>
                    <a:pt x="3134593" y="0"/>
                  </a:moveTo>
                  <a:lnTo>
                    <a:pt x="435467" y="0"/>
                  </a:lnTo>
                  <a:lnTo>
                    <a:pt x="388010" y="2556"/>
                  </a:lnTo>
                  <a:lnTo>
                    <a:pt x="342035" y="10048"/>
                  </a:lnTo>
                  <a:lnTo>
                    <a:pt x="297808" y="22210"/>
                  </a:lnTo>
                  <a:lnTo>
                    <a:pt x="255594" y="38775"/>
                  </a:lnTo>
                  <a:lnTo>
                    <a:pt x="215658" y="59477"/>
                  </a:lnTo>
                  <a:lnTo>
                    <a:pt x="178266" y="84050"/>
                  </a:lnTo>
                  <a:lnTo>
                    <a:pt x="143683" y="112228"/>
                  </a:lnTo>
                  <a:lnTo>
                    <a:pt x="112175" y="143744"/>
                  </a:lnTo>
                  <a:lnTo>
                    <a:pt x="84006" y="178332"/>
                  </a:lnTo>
                  <a:lnTo>
                    <a:pt x="59443" y="215726"/>
                  </a:lnTo>
                  <a:lnTo>
                    <a:pt x="38751" y="255659"/>
                  </a:lnTo>
                  <a:lnTo>
                    <a:pt x="22196" y="297867"/>
                  </a:lnTo>
                  <a:lnTo>
                    <a:pt x="10041" y="342081"/>
                  </a:lnTo>
                  <a:lnTo>
                    <a:pt x="2554" y="388037"/>
                  </a:lnTo>
                  <a:lnTo>
                    <a:pt x="0" y="435467"/>
                  </a:lnTo>
                  <a:lnTo>
                    <a:pt x="0" y="2177414"/>
                  </a:lnTo>
                  <a:lnTo>
                    <a:pt x="2554" y="2224876"/>
                  </a:lnTo>
                  <a:lnTo>
                    <a:pt x="10041" y="2270856"/>
                  </a:lnTo>
                  <a:lnTo>
                    <a:pt x="22196" y="2315089"/>
                  </a:lnTo>
                  <a:lnTo>
                    <a:pt x="38751" y="2357309"/>
                  </a:lnTo>
                  <a:lnTo>
                    <a:pt x="59443" y="2397252"/>
                  </a:lnTo>
                  <a:lnTo>
                    <a:pt x="84006" y="2434651"/>
                  </a:lnTo>
                  <a:lnTo>
                    <a:pt x="112175" y="2469240"/>
                  </a:lnTo>
                  <a:lnTo>
                    <a:pt x="143683" y="2500755"/>
                  </a:lnTo>
                  <a:lnTo>
                    <a:pt x="178266" y="2528930"/>
                  </a:lnTo>
                  <a:lnTo>
                    <a:pt x="215658" y="2553499"/>
                  </a:lnTo>
                  <a:lnTo>
                    <a:pt x="255594" y="2574196"/>
                  </a:lnTo>
                  <a:lnTo>
                    <a:pt x="297808" y="2590756"/>
                  </a:lnTo>
                  <a:lnTo>
                    <a:pt x="342035" y="2602914"/>
                  </a:lnTo>
                  <a:lnTo>
                    <a:pt x="388010" y="2610403"/>
                  </a:lnTo>
                  <a:lnTo>
                    <a:pt x="435467" y="2612958"/>
                  </a:lnTo>
                  <a:lnTo>
                    <a:pt x="3134593" y="2612958"/>
                  </a:lnTo>
                  <a:lnTo>
                    <a:pt x="3182051" y="2610403"/>
                  </a:lnTo>
                  <a:lnTo>
                    <a:pt x="3228026" y="2602914"/>
                  </a:lnTo>
                  <a:lnTo>
                    <a:pt x="3272255" y="2590756"/>
                  </a:lnTo>
                  <a:lnTo>
                    <a:pt x="3314472" y="2574196"/>
                  </a:lnTo>
                  <a:lnTo>
                    <a:pt x="3354410" y="2553499"/>
                  </a:lnTo>
                  <a:lnTo>
                    <a:pt x="3391805" y="2528930"/>
                  </a:lnTo>
                  <a:lnTo>
                    <a:pt x="3426391" y="2500755"/>
                  </a:lnTo>
                  <a:lnTo>
                    <a:pt x="3457903" y="2469240"/>
                  </a:lnTo>
                  <a:lnTo>
                    <a:pt x="3486074" y="2434651"/>
                  </a:lnTo>
                  <a:lnTo>
                    <a:pt x="3510640" y="2397252"/>
                  </a:lnTo>
                  <a:lnTo>
                    <a:pt x="3531334" y="2357309"/>
                  </a:lnTo>
                  <a:lnTo>
                    <a:pt x="3547892" y="2315089"/>
                  </a:lnTo>
                  <a:lnTo>
                    <a:pt x="3560048" y="2270856"/>
                  </a:lnTo>
                  <a:lnTo>
                    <a:pt x="3567536" y="2224876"/>
                  </a:lnTo>
                  <a:lnTo>
                    <a:pt x="3570091" y="2177414"/>
                  </a:lnTo>
                  <a:lnTo>
                    <a:pt x="3570091" y="435467"/>
                  </a:lnTo>
                  <a:lnTo>
                    <a:pt x="3567536" y="388037"/>
                  </a:lnTo>
                  <a:lnTo>
                    <a:pt x="3560048" y="342081"/>
                  </a:lnTo>
                  <a:lnTo>
                    <a:pt x="3547892" y="297867"/>
                  </a:lnTo>
                  <a:lnTo>
                    <a:pt x="3531334" y="255659"/>
                  </a:lnTo>
                  <a:lnTo>
                    <a:pt x="3510640" y="215726"/>
                  </a:lnTo>
                  <a:lnTo>
                    <a:pt x="3486074" y="178332"/>
                  </a:lnTo>
                  <a:lnTo>
                    <a:pt x="3457903" y="143744"/>
                  </a:lnTo>
                  <a:lnTo>
                    <a:pt x="3426391" y="112228"/>
                  </a:lnTo>
                  <a:lnTo>
                    <a:pt x="3391805" y="84050"/>
                  </a:lnTo>
                  <a:lnTo>
                    <a:pt x="3354410" y="59477"/>
                  </a:lnTo>
                  <a:lnTo>
                    <a:pt x="3314472" y="38775"/>
                  </a:lnTo>
                  <a:lnTo>
                    <a:pt x="3272255" y="22210"/>
                  </a:lnTo>
                  <a:lnTo>
                    <a:pt x="3228026" y="10048"/>
                  </a:lnTo>
                  <a:lnTo>
                    <a:pt x="3182051" y="2556"/>
                  </a:lnTo>
                  <a:lnTo>
                    <a:pt x="31345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09378" y="1500378"/>
              <a:ext cx="3570604" cy="2613025"/>
            </a:xfrm>
            <a:custGeom>
              <a:avLst/>
              <a:gdLst/>
              <a:ahLst/>
              <a:cxnLst/>
              <a:rect l="l" t="t" r="r" b="b"/>
              <a:pathLst>
                <a:path w="3570604" h="2613025">
                  <a:moveTo>
                    <a:pt x="0" y="435467"/>
                  </a:moveTo>
                  <a:lnTo>
                    <a:pt x="2554" y="388037"/>
                  </a:lnTo>
                  <a:lnTo>
                    <a:pt x="10041" y="342081"/>
                  </a:lnTo>
                  <a:lnTo>
                    <a:pt x="22196" y="297867"/>
                  </a:lnTo>
                  <a:lnTo>
                    <a:pt x="38751" y="255659"/>
                  </a:lnTo>
                  <a:lnTo>
                    <a:pt x="59443" y="215726"/>
                  </a:lnTo>
                  <a:lnTo>
                    <a:pt x="84006" y="178332"/>
                  </a:lnTo>
                  <a:lnTo>
                    <a:pt x="112175" y="143744"/>
                  </a:lnTo>
                  <a:lnTo>
                    <a:pt x="143683" y="112228"/>
                  </a:lnTo>
                  <a:lnTo>
                    <a:pt x="178266" y="84050"/>
                  </a:lnTo>
                  <a:lnTo>
                    <a:pt x="215658" y="59477"/>
                  </a:lnTo>
                  <a:lnTo>
                    <a:pt x="255594" y="38775"/>
                  </a:lnTo>
                  <a:lnTo>
                    <a:pt x="297808" y="22210"/>
                  </a:lnTo>
                  <a:lnTo>
                    <a:pt x="342035" y="10048"/>
                  </a:lnTo>
                  <a:lnTo>
                    <a:pt x="388010" y="2556"/>
                  </a:lnTo>
                  <a:lnTo>
                    <a:pt x="435467" y="0"/>
                  </a:lnTo>
                  <a:lnTo>
                    <a:pt x="3134593" y="0"/>
                  </a:lnTo>
                  <a:lnTo>
                    <a:pt x="3182051" y="2556"/>
                  </a:lnTo>
                  <a:lnTo>
                    <a:pt x="3228026" y="10048"/>
                  </a:lnTo>
                  <a:lnTo>
                    <a:pt x="3272255" y="22210"/>
                  </a:lnTo>
                  <a:lnTo>
                    <a:pt x="3314472" y="38775"/>
                  </a:lnTo>
                  <a:lnTo>
                    <a:pt x="3354410" y="59477"/>
                  </a:lnTo>
                  <a:lnTo>
                    <a:pt x="3391805" y="84050"/>
                  </a:lnTo>
                  <a:lnTo>
                    <a:pt x="3426391" y="112228"/>
                  </a:lnTo>
                  <a:lnTo>
                    <a:pt x="3457903" y="143744"/>
                  </a:lnTo>
                  <a:lnTo>
                    <a:pt x="3486074" y="178332"/>
                  </a:lnTo>
                  <a:lnTo>
                    <a:pt x="3510640" y="215726"/>
                  </a:lnTo>
                  <a:lnTo>
                    <a:pt x="3531334" y="255659"/>
                  </a:lnTo>
                  <a:lnTo>
                    <a:pt x="3547892" y="297867"/>
                  </a:lnTo>
                  <a:lnTo>
                    <a:pt x="3560048" y="342081"/>
                  </a:lnTo>
                  <a:lnTo>
                    <a:pt x="3567536" y="388037"/>
                  </a:lnTo>
                  <a:lnTo>
                    <a:pt x="3570091" y="435467"/>
                  </a:lnTo>
                  <a:lnTo>
                    <a:pt x="3570091" y="2177414"/>
                  </a:lnTo>
                  <a:lnTo>
                    <a:pt x="3567536" y="2224876"/>
                  </a:lnTo>
                  <a:lnTo>
                    <a:pt x="3560048" y="2270856"/>
                  </a:lnTo>
                  <a:lnTo>
                    <a:pt x="3547892" y="2315089"/>
                  </a:lnTo>
                  <a:lnTo>
                    <a:pt x="3531334" y="2357309"/>
                  </a:lnTo>
                  <a:lnTo>
                    <a:pt x="3510640" y="2397252"/>
                  </a:lnTo>
                  <a:lnTo>
                    <a:pt x="3486074" y="2434651"/>
                  </a:lnTo>
                  <a:lnTo>
                    <a:pt x="3457903" y="2469240"/>
                  </a:lnTo>
                  <a:lnTo>
                    <a:pt x="3426391" y="2500755"/>
                  </a:lnTo>
                  <a:lnTo>
                    <a:pt x="3391805" y="2528930"/>
                  </a:lnTo>
                  <a:lnTo>
                    <a:pt x="3354410" y="2553499"/>
                  </a:lnTo>
                  <a:lnTo>
                    <a:pt x="3314472" y="2574196"/>
                  </a:lnTo>
                  <a:lnTo>
                    <a:pt x="3272255" y="2590756"/>
                  </a:lnTo>
                  <a:lnTo>
                    <a:pt x="3228026" y="2602914"/>
                  </a:lnTo>
                  <a:lnTo>
                    <a:pt x="3182051" y="2610403"/>
                  </a:lnTo>
                  <a:lnTo>
                    <a:pt x="3134593" y="2612958"/>
                  </a:lnTo>
                  <a:lnTo>
                    <a:pt x="435467" y="2612958"/>
                  </a:lnTo>
                  <a:lnTo>
                    <a:pt x="388010" y="2610403"/>
                  </a:lnTo>
                  <a:lnTo>
                    <a:pt x="342035" y="2602914"/>
                  </a:lnTo>
                  <a:lnTo>
                    <a:pt x="297808" y="2590756"/>
                  </a:lnTo>
                  <a:lnTo>
                    <a:pt x="255594" y="2574196"/>
                  </a:lnTo>
                  <a:lnTo>
                    <a:pt x="215658" y="2553499"/>
                  </a:lnTo>
                  <a:lnTo>
                    <a:pt x="178266" y="2528930"/>
                  </a:lnTo>
                  <a:lnTo>
                    <a:pt x="143683" y="2500755"/>
                  </a:lnTo>
                  <a:lnTo>
                    <a:pt x="112175" y="2469240"/>
                  </a:lnTo>
                  <a:lnTo>
                    <a:pt x="84006" y="2434651"/>
                  </a:lnTo>
                  <a:lnTo>
                    <a:pt x="59443" y="2397252"/>
                  </a:lnTo>
                  <a:lnTo>
                    <a:pt x="38751" y="2357309"/>
                  </a:lnTo>
                  <a:lnTo>
                    <a:pt x="22196" y="2315089"/>
                  </a:lnTo>
                  <a:lnTo>
                    <a:pt x="10041" y="2270856"/>
                  </a:lnTo>
                  <a:lnTo>
                    <a:pt x="2554" y="2224876"/>
                  </a:lnTo>
                  <a:lnTo>
                    <a:pt x="0" y="2177414"/>
                  </a:lnTo>
                  <a:lnTo>
                    <a:pt x="0" y="435467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494024" y="1949383"/>
            <a:ext cx="2717165" cy="1882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0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12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es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ts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Calibri"/>
                <a:cs typeface="Calibri"/>
              </a:rPr>
              <a:t>d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>
                <a:latin typeface="Calibri"/>
                <a:cs typeface="Calibri"/>
              </a:rPr>
              <a:t>ed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-40">
                <a:latin typeface="Calibri"/>
                <a:cs typeface="Calibri"/>
              </a:rPr>
              <a:t>p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35">
                <a:latin typeface="Calibri"/>
                <a:cs typeface="Calibri"/>
              </a:rPr>
              <a:t>n</a:t>
            </a:r>
            <a:r>
              <a:rPr dirty="0" sz="1350" spc="-40">
                <a:latin typeface="Calibri"/>
                <a:cs typeface="Calibri"/>
              </a:rPr>
              <a:t>d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40">
                <a:latin typeface="Calibri"/>
                <a:cs typeface="Calibri"/>
              </a:rPr>
              <a:t>ng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50">
                <a:latin typeface="Calibri"/>
                <a:cs typeface="Calibri"/>
              </a:rPr>
              <a:t>Resources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are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utilized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more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efficiently.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alibri"/>
              <a:cs typeface="Calibri"/>
            </a:endParaRPr>
          </a:p>
          <a:p>
            <a:pPr marL="12700" marR="292735">
              <a:lnSpc>
                <a:spcPct val="102000"/>
              </a:lnSpc>
            </a:pPr>
            <a:r>
              <a:rPr dirty="0" sz="1350" spc="-25">
                <a:latin typeface="Calibri"/>
                <a:cs typeface="Calibri"/>
              </a:rPr>
              <a:t>Pr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 spc="25">
                <a:latin typeface="Calibri"/>
                <a:cs typeface="Calibri"/>
              </a:rPr>
              <a:t>c</a:t>
            </a:r>
            <a:r>
              <a:rPr dirty="0" sz="1350">
                <a:latin typeface="Calibri"/>
                <a:cs typeface="Calibri"/>
              </a:rPr>
              <a:t>ess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f</a:t>
            </a:r>
            <a:r>
              <a:rPr dirty="0" sz="1350" spc="-80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g</a:t>
            </a:r>
            <a:r>
              <a:rPr dirty="0" sz="1350">
                <a:latin typeface="Calibri"/>
                <a:cs typeface="Calibri"/>
              </a:rPr>
              <a:t>et</a:t>
            </a:r>
            <a:r>
              <a:rPr dirty="0" sz="1350" spc="-5">
                <a:latin typeface="Calibri"/>
                <a:cs typeface="Calibri"/>
              </a:rPr>
              <a:t>t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g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30">
                <a:latin typeface="Calibri"/>
                <a:cs typeface="Calibri"/>
              </a:rPr>
              <a:t>o</a:t>
            </a:r>
            <a:r>
              <a:rPr dirty="0" sz="1350" spc="35">
                <a:latin typeface="Calibri"/>
                <a:cs typeface="Calibri"/>
              </a:rPr>
              <a:t>f</a:t>
            </a:r>
            <a:r>
              <a:rPr dirty="0" sz="1350">
                <a:latin typeface="Calibri"/>
                <a:cs typeface="Calibri"/>
              </a:rPr>
              <a:t>tw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>
                <a:latin typeface="Calibri"/>
                <a:cs typeface="Calibri"/>
              </a:rPr>
              <a:t>p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d 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30">
                <a:latin typeface="Calibri"/>
                <a:cs typeface="Calibri"/>
              </a:rPr>
              <a:t>running</a:t>
            </a:r>
            <a:r>
              <a:rPr dirty="0" sz="1350" spc="17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shorter.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alibri"/>
              <a:cs typeface="Calibri"/>
            </a:endParaRPr>
          </a:p>
          <a:p>
            <a:pPr marL="12700" marR="67945">
              <a:lnSpc>
                <a:spcPct val="102000"/>
              </a:lnSpc>
            </a:pPr>
            <a:r>
              <a:rPr dirty="0" sz="1350">
                <a:latin typeface="Calibri"/>
                <a:cs typeface="Calibri"/>
              </a:rPr>
              <a:t>Easier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backup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disaster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recovery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available.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524"/>
            <a:ext cx="9103995" cy="5142230"/>
            <a:chOff x="0" y="1524"/>
            <a:chExt cx="9103995" cy="51422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56" y="1963929"/>
              <a:ext cx="223519" cy="2235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56" y="2414271"/>
              <a:ext cx="223519" cy="2235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56" y="2818384"/>
              <a:ext cx="223519" cy="2235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56" y="3386708"/>
              <a:ext cx="223519" cy="2235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50" y="1826514"/>
              <a:ext cx="1836801" cy="183680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24"/>
              <a:ext cx="9103613" cy="514197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20"/>
              <a:t>Copyright</a:t>
            </a:r>
            <a:r>
              <a:rPr dirty="0" spc="85"/>
              <a:t> </a:t>
            </a:r>
            <a:r>
              <a:rPr dirty="0" spc="-10"/>
              <a:t>2019</a:t>
            </a:r>
            <a:r>
              <a:rPr dirty="0" spc="50"/>
              <a:t> </a:t>
            </a:r>
            <a:r>
              <a:rPr dirty="0"/>
              <a:t>IntelliPaat,</a:t>
            </a:r>
            <a:r>
              <a:rPr dirty="0" spc="-55"/>
              <a:t> </a:t>
            </a:r>
            <a:r>
              <a:rPr dirty="0" spc="-10"/>
              <a:t>All</a:t>
            </a:r>
            <a:r>
              <a:rPr dirty="0" spc="50"/>
              <a:t> </a:t>
            </a:r>
            <a:r>
              <a:rPr dirty="0"/>
              <a:t>rights</a:t>
            </a:r>
            <a:r>
              <a:rPr dirty="0" spc="-5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2024-01-03T14:41:50Z</dcterms:created>
  <dcterms:modified xsi:type="dcterms:W3CDTF">2024-01-03T14:41:50Z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</Properties>
</file>