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300" r:id="rId3"/>
    <p:sldId id="259" r:id="rId4"/>
    <p:sldId id="299" r:id="rId5"/>
    <p:sldId id="257" r:id="rId6"/>
    <p:sldId id="263" r:id="rId7"/>
    <p:sldId id="264" r:id="rId8"/>
    <p:sldId id="265" r:id="rId9"/>
    <p:sldId id="260" r:id="rId10"/>
    <p:sldId id="266" r:id="rId11"/>
    <p:sldId id="261" r:id="rId12"/>
    <p:sldId id="26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5" r:id="rId41"/>
    <p:sldId id="294" r:id="rId42"/>
    <p:sldId id="296" r:id="rId43"/>
    <p:sldId id="297" r:id="rId44"/>
    <p:sldId id="29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8"/>
    <p:restoredTop sz="96327"/>
  </p:normalViewPr>
  <p:slideViewPr>
    <p:cSldViewPr snapToGrid="0">
      <p:cViewPr varScale="1">
        <p:scale>
          <a:sx n="81" d="100"/>
          <a:sy n="81"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1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66.svg"/></Relationships>
</file>

<file path=ppt/diagrams/_rels/data1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ata1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svg"/><Relationship Id="rId1" Type="http://schemas.openxmlformats.org/officeDocument/2006/relationships/image" Target="../media/image76.png"/><Relationship Id="rId4" Type="http://schemas.openxmlformats.org/officeDocument/2006/relationships/image" Target="../media/image79.svg"/></Relationships>
</file>

<file path=ppt/diagrams/_rels/data2.xml.rels><?xml version="1.0" encoding="UTF-8" standalone="yes"?>
<Relationships xmlns="http://schemas.openxmlformats.org/package/2006/relationships"><Relationship Id="rId3" Type="http://schemas.openxmlformats.org/officeDocument/2006/relationships/hyperlink" Target="https://www.google.com/search?sca_esv=9df385901fa8d85e&amp;sxsrf=ADLYWIKzHby8fUesQY8zTSNTKrXwXjKzrA:1721619510910&amp;q=Rob+Das&amp;si=ACC90nwLLwns5sISZcdzuISy7t-NHozt8Cbt6G3WNQfC9ekAgNJnm8Gxja-c8AMjY0wF-UXKgiLfAWdWFKbOsqip9Z0AQsTBzDtVdJJgwDmJmJ9y-uZkIOuuv3rXLFNz_x7ddqVJjYRIg4jkeyWY0tKjV6Q1lrDFG29XEsHigIVDViVeNBTiG1lZ3I4RuViPEaFJM5G9XNYdo0pPTnXj4nVXE4tT_0irYV86TVcc862U76NzVGzYMjWvU0SOn_XiVs15rkZAWlLlPjQh0-ohu7lpq78l05tc1Q%3D%3D&amp;sa=X&amp;ved=2ahUKEwihlYu73LmHAxVVS2cHHaIrAX4QmxMoAXoECEIQAw" TargetMode="External"/><Relationship Id="rId2" Type="http://schemas.openxmlformats.org/officeDocument/2006/relationships/hyperlink" Target="https://www.google.com/search?sca_esv=9df385901fa8d85e&amp;sxsrf=ADLYWIKzHby8fUesQY8zTSNTKrXwXjKzrA:1721619510910&amp;q=Michael+Baum&amp;si=ACC90nwLLwns5sISZcdzuISy7t-NHozt8Cbt6G3WNQfC9ekAgMqE7LcYNZpynUqX5ZTjT_WXc_hR7roXIVnqdawaPZlXNd0d2G3oGe7500IsJNt4ycGrh3AD0qy5QTYKO-W34cMC4hsry0l2nE-QOeJRVjnfVWTqtfRrWo2PJyPvDR5r38IvjePNTV5HSGZnNW6hZNT98xBZS2mnaVnwzB6-AKpKNudfVZebwMsCzBalrDeWck9sbFNc7nQyqN4R3i7Ju5IvZc6N5CerSwC2qjr1fouCZ6SUgw%3D%3D&amp;sa=X&amp;ved=2ahUKEwihlYu73LmHAxVVS2cHHaIrAX4QmxMoAHoECEIQAg" TargetMode="External"/><Relationship Id="rId1" Type="http://schemas.openxmlformats.org/officeDocument/2006/relationships/hyperlink" Target="https://www.google.com/search?sca_esv=9df385901fa8d85e&amp;sxsrf=ADLYWIKzHby8fUesQY8zTSNTKrXwXjKzrA:1721619510910&amp;q=Cisco&amp;si=ACC90nyvvWro6QmnyY1IfSdgk5wwjB1r8BGd_IWRjXqmKPQqmxOwrCxu88FVzqeZ4eJ9ptPaOJHgwUy79eBLEwbklE33jeMQw-d-ur5NNvmAeim3TriTowuVk5s3S1XDD-k_dcx4YdDrvIMCUwGgsgDWeDeH-wwtKzx45Mn4S8A8nlQKVyQppdV6eEZVybdX-hTfXwEvQzny&amp;sa=X&amp;ved=2ahUKEwihlYu73LmHAxVVS2cHHaIrAX4QmxMoAHoECEEQAg" TargetMode="External"/><Relationship Id="rId5" Type="http://schemas.openxmlformats.org/officeDocument/2006/relationships/hyperlink" Target="https://www.google.com/search?sca_esv=9df385901fa8d85e&amp;sxsrf=ADLYWIKzHby8fUesQY8zTSNTKrXwXjKzrA:1721619510910&amp;q=Gary+Steele&amp;si=ACC90nwLLwns5sISZcdzuISy7t-NHozt8Cbt6G3WNQfC9ekAgHZLoRH85iXE662JJTg_KQ69jIOHGKMcJYuTH1v7B2uMo6CjJHstqxubEl6RgNtv-d5zk62oQ5GBg-eOxg6iH3lp2XG1wVtUIsqOZG6b_-Nsii_C_yZ16Md3EVWq_vPdXnp1hROx6GbxSM4BGBoF-kzA5fs9_8TV8UQxG2oDAJ4Rr-rShA%3D%3D&amp;sa=X&amp;ved=2ahUKEwihlYu73LmHAxVVS2cHHaIrAX4QmxMoAHoECEQQAg" TargetMode="External"/><Relationship Id="rId4" Type="http://schemas.openxmlformats.org/officeDocument/2006/relationships/hyperlink" Target="https://www.google.com/search?sca_esv=9df385901fa8d85e&amp;sxsrf=ADLYWIKzHby8fUesQY8zTSNTKrXwXjKzrA:1721619510910&amp;q=Erik+Swan&amp;si=ACC90nwLLwns5sISZcdzuISy7t-NHozt8Cbt6G3WNQfC9ekAgM0AF6BXtHHYubZgeDrOvrm-Au6ArG2dCq8b8ftms027hj_Qvh72lUhmQXk5nBnhHL1BOIecA7FinhYQBEctz6rNfAKxyGqI32C6jTKxYck3fijGN-NnSvz3tumMwyO6NgdNG62HL0rlCqlgY1ZKCu8yhBAHHX4o4i31uBASLq70noPPejfiK6vF6JdG6MyRMMYxg8awmHDAO3aNi4tO8fWp_Wl78wG3xDt_AEeLOymEpI33zQ%3D%3D&amp;sa=X&amp;ved=2ahUKEwihlYu73LmHAxVVS2cHHaIrAX4QmxMoAnoECEIQBA"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9.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3.svg"/><Relationship Id="rId16" Type="http://schemas.openxmlformats.org/officeDocument/2006/relationships/image" Target="../media/image33.svg"/><Relationship Id="rId1" Type="http://schemas.openxmlformats.org/officeDocument/2006/relationships/image" Target="../media/image22.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2.png"/><Relationship Id="rId10" Type="http://schemas.openxmlformats.org/officeDocument/2006/relationships/image" Target="../media/image29.svg"/><Relationship Id="rId4" Type="http://schemas.openxmlformats.org/officeDocument/2006/relationships/image" Target="../media/image9.svg"/><Relationship Id="rId9" Type="http://schemas.openxmlformats.org/officeDocument/2006/relationships/image" Target="../media/image28.png"/><Relationship Id="rId14" Type="http://schemas.openxmlformats.org/officeDocument/2006/relationships/image" Target="../media/image1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66.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svg"/><Relationship Id="rId1" Type="http://schemas.openxmlformats.org/officeDocument/2006/relationships/image" Target="../media/image76.png"/><Relationship Id="rId4" Type="http://schemas.openxmlformats.org/officeDocument/2006/relationships/image" Target="../media/image79.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google.com/search?sca_esv=9df385901fa8d85e&amp;sxsrf=ADLYWIKzHby8fUesQY8zTSNTKrXwXjKzrA:1721619510910&amp;q=Rob+Das&amp;si=ACC90nwLLwns5sISZcdzuISy7t-NHozt8Cbt6G3WNQfC9ekAgNJnm8Gxja-c8AMjY0wF-UXKgiLfAWdWFKbOsqip9Z0AQsTBzDtVdJJgwDmJmJ9y-uZkIOuuv3rXLFNz_x7ddqVJjYRIg4jkeyWY0tKjV6Q1lrDFG29XEsHigIVDViVeNBTiG1lZ3I4RuViPEaFJM5G9XNYdo0pPTnXj4nVXE4tT_0irYV86TVcc862U76NzVGzYMjWvU0SOn_XiVs15rkZAWlLlPjQh0-ohu7lpq78l05tc1Q%3D%3D&amp;sa=X&amp;ved=2ahUKEwihlYu73LmHAxVVS2cHHaIrAX4QmxMoAXoECEIQAw" TargetMode="External"/><Relationship Id="rId2" Type="http://schemas.openxmlformats.org/officeDocument/2006/relationships/hyperlink" Target="https://www.google.com/search?sca_esv=9df385901fa8d85e&amp;sxsrf=ADLYWIKzHby8fUesQY8zTSNTKrXwXjKzrA:1721619510910&amp;q=Michael+Baum&amp;si=ACC90nwLLwns5sISZcdzuISy7t-NHozt8Cbt6G3WNQfC9ekAgMqE7LcYNZpynUqX5ZTjT_WXc_hR7roXIVnqdawaPZlXNd0d2G3oGe7500IsJNt4ycGrh3AD0qy5QTYKO-W34cMC4hsry0l2nE-QOeJRVjnfVWTqtfRrWo2PJyPvDR5r38IvjePNTV5HSGZnNW6hZNT98xBZS2mnaVnwzB6-AKpKNudfVZebwMsCzBalrDeWck9sbFNc7nQyqN4R3i7Ju5IvZc6N5CerSwC2qjr1fouCZ6SUgw%3D%3D&amp;sa=X&amp;ved=2ahUKEwihlYu73LmHAxVVS2cHHaIrAX4QmxMoAHoECEIQAg" TargetMode="External"/><Relationship Id="rId1" Type="http://schemas.openxmlformats.org/officeDocument/2006/relationships/hyperlink" Target="https://www.google.com/search?sca_esv=9df385901fa8d85e&amp;sxsrf=ADLYWIKzHby8fUesQY8zTSNTKrXwXjKzrA:1721619510910&amp;q=Cisco&amp;si=ACC90nyvvWro6QmnyY1IfSdgk5wwjB1r8BGd_IWRjXqmKPQqmxOwrCxu88FVzqeZ4eJ9ptPaOJHgwUy79eBLEwbklE33jeMQw-d-ur5NNvmAeim3TriTowuVk5s3S1XDD-k_dcx4YdDrvIMCUwGgsgDWeDeH-wwtKzx45Mn4S8A8nlQKVyQppdV6eEZVybdX-hTfXwEvQzny&amp;sa=X&amp;ved=2ahUKEwihlYu73LmHAxVVS2cHHaIrAX4QmxMoAHoECEEQAg" TargetMode="External"/><Relationship Id="rId5" Type="http://schemas.openxmlformats.org/officeDocument/2006/relationships/hyperlink" Target="https://www.google.com/search?sca_esv=9df385901fa8d85e&amp;sxsrf=ADLYWIKzHby8fUesQY8zTSNTKrXwXjKzrA:1721619510910&amp;q=Gary+Steele&amp;si=ACC90nwLLwns5sISZcdzuISy7t-NHozt8Cbt6G3WNQfC9ekAgHZLoRH85iXE662JJTg_KQ69jIOHGKMcJYuTH1v7B2uMo6CjJHstqxubEl6RgNtv-d5zk62oQ5GBg-eOxg6iH3lp2XG1wVtUIsqOZG6b_-Nsii_C_yZ16Md3EVWq_vPdXnp1hROx6GbxSM4BGBoF-kzA5fs9_8TV8UQxG2oDAJ4Rr-rShA%3D%3D&amp;sa=X&amp;ved=2ahUKEwihlYu73LmHAxVVS2cHHaIrAX4QmxMoAHoECEQQAg" TargetMode="External"/><Relationship Id="rId4" Type="http://schemas.openxmlformats.org/officeDocument/2006/relationships/hyperlink" Target="https://www.google.com/search?sca_esv=9df385901fa8d85e&amp;sxsrf=ADLYWIKzHby8fUesQY8zTSNTKrXwXjKzrA:1721619510910&amp;q=Erik+Swan&amp;si=ACC90nwLLwns5sISZcdzuISy7t-NHozt8Cbt6G3WNQfC9ekAgM0AF6BXtHHYubZgeDrOvrm-Au6ArG2dCq8b8ftms027hj_Qvh72lUhmQXk5nBnhHL1BOIecA7FinhYQBEctz6rNfAKxyGqI32C6jTKxYck3fijGN-NnSvz3tumMwyO6NgdNG62HL0rlCqlgY1ZKCu8yhBAHHX4o4i31uBASLq70noPPejfiK6vF6JdG6MyRMMYxg8awmHDAO3aNi4tO8fWp_Wl78wG3xDt_AEeLOymEpI33zQ%3D%3D&amp;sa=X&amp;ved=2ahUKEwihlYu73LmHAxVVS2cHHaIrAX4QmxMoAnoECEIQBA"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9.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3.svg"/><Relationship Id="rId16" Type="http://schemas.openxmlformats.org/officeDocument/2006/relationships/image" Target="../media/image33.svg"/><Relationship Id="rId1" Type="http://schemas.openxmlformats.org/officeDocument/2006/relationships/image" Target="../media/image22.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2.png"/><Relationship Id="rId10" Type="http://schemas.openxmlformats.org/officeDocument/2006/relationships/image" Target="../media/image29.svg"/><Relationship Id="rId4" Type="http://schemas.openxmlformats.org/officeDocument/2006/relationships/image" Target="../media/image9.svg"/><Relationship Id="rId9" Type="http://schemas.openxmlformats.org/officeDocument/2006/relationships/image" Target="../media/image28.png"/><Relationship Id="rId1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41A8C-E3BC-48C7-9EA8-2D9CDAE2C64E}"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9F1BFF50-379F-4A5A-96E6-16D324BA3E4E}">
      <dgm:prSet/>
      <dgm:spPr/>
      <dgm:t>
        <a:bodyPr/>
        <a:lstStyle/>
        <a:p>
          <a:r>
            <a:rPr lang="en-IN"/>
            <a:t>WHAT IS SPLUNK ?</a:t>
          </a:r>
          <a:endParaRPr lang="en-US"/>
        </a:p>
      </dgm:t>
    </dgm:pt>
    <dgm:pt modelId="{997752A2-6017-4567-95FC-69BC26F10648}" type="parTrans" cxnId="{69F70E9D-1AC3-420D-951C-5A27C4712506}">
      <dgm:prSet/>
      <dgm:spPr/>
      <dgm:t>
        <a:bodyPr/>
        <a:lstStyle/>
        <a:p>
          <a:endParaRPr lang="en-US"/>
        </a:p>
      </dgm:t>
    </dgm:pt>
    <dgm:pt modelId="{F5767972-24B6-4662-9C98-47B57FCE7597}" type="sibTrans" cxnId="{69F70E9D-1AC3-420D-951C-5A27C4712506}">
      <dgm:prSet/>
      <dgm:spPr/>
      <dgm:t>
        <a:bodyPr/>
        <a:lstStyle/>
        <a:p>
          <a:endParaRPr lang="en-US"/>
        </a:p>
      </dgm:t>
    </dgm:pt>
    <dgm:pt modelId="{B7F84CCA-429E-497D-836C-DE4C90BF12E0}">
      <dgm:prSet/>
      <dgm:spPr/>
      <dgm:t>
        <a:bodyPr/>
        <a:lstStyle/>
        <a:p>
          <a:r>
            <a:rPr lang="en-IN"/>
            <a:t>JOURNEY OF SPLUNK ?</a:t>
          </a:r>
          <a:endParaRPr lang="en-US"/>
        </a:p>
      </dgm:t>
    </dgm:pt>
    <dgm:pt modelId="{1EB4B5DD-F04C-4D3C-B51F-4D408C700440}" type="parTrans" cxnId="{010978F0-F9FE-46CC-9697-DD09DE9D1CA0}">
      <dgm:prSet/>
      <dgm:spPr/>
      <dgm:t>
        <a:bodyPr/>
        <a:lstStyle/>
        <a:p>
          <a:endParaRPr lang="en-US"/>
        </a:p>
      </dgm:t>
    </dgm:pt>
    <dgm:pt modelId="{F83F1ED8-8BFC-4EC2-B3C1-99226DE16403}" type="sibTrans" cxnId="{010978F0-F9FE-46CC-9697-DD09DE9D1CA0}">
      <dgm:prSet/>
      <dgm:spPr/>
      <dgm:t>
        <a:bodyPr/>
        <a:lstStyle/>
        <a:p>
          <a:endParaRPr lang="en-US"/>
        </a:p>
      </dgm:t>
    </dgm:pt>
    <dgm:pt modelId="{6A2BA683-CB52-4629-92C3-8863339848B7}">
      <dgm:prSet/>
      <dgm:spPr/>
      <dgm:t>
        <a:bodyPr/>
        <a:lstStyle/>
        <a:p>
          <a:r>
            <a:rPr lang="en-IN"/>
            <a:t>PROPERTIES OF SPLUNK ?</a:t>
          </a:r>
          <a:endParaRPr lang="en-US"/>
        </a:p>
      </dgm:t>
    </dgm:pt>
    <dgm:pt modelId="{FF173511-9130-43F0-BEC3-4ACD195566BB}" type="parTrans" cxnId="{E3D61466-D8D4-482A-A4B3-69EC002CC5BA}">
      <dgm:prSet/>
      <dgm:spPr/>
      <dgm:t>
        <a:bodyPr/>
        <a:lstStyle/>
        <a:p>
          <a:endParaRPr lang="en-US"/>
        </a:p>
      </dgm:t>
    </dgm:pt>
    <dgm:pt modelId="{C9E53F62-AF84-40F1-839B-F79F8415FA11}" type="sibTrans" cxnId="{E3D61466-D8D4-482A-A4B3-69EC002CC5BA}">
      <dgm:prSet/>
      <dgm:spPr/>
      <dgm:t>
        <a:bodyPr/>
        <a:lstStyle/>
        <a:p>
          <a:endParaRPr lang="en-US"/>
        </a:p>
      </dgm:t>
    </dgm:pt>
    <dgm:pt modelId="{C6695898-2DB6-4D0B-AA44-2ED05AD1F29E}">
      <dgm:prSet/>
      <dgm:spPr/>
      <dgm:t>
        <a:bodyPr/>
        <a:lstStyle/>
        <a:p>
          <a:r>
            <a:rPr lang="en-IN"/>
            <a:t>ALERTS ?</a:t>
          </a:r>
          <a:endParaRPr lang="en-US"/>
        </a:p>
      </dgm:t>
    </dgm:pt>
    <dgm:pt modelId="{6456BDFD-A815-457C-B676-D0E03A55E833}" type="parTrans" cxnId="{CDC19273-BFF0-46C2-8F12-5583E4F437A8}">
      <dgm:prSet/>
      <dgm:spPr/>
      <dgm:t>
        <a:bodyPr/>
        <a:lstStyle/>
        <a:p>
          <a:endParaRPr lang="en-US"/>
        </a:p>
      </dgm:t>
    </dgm:pt>
    <dgm:pt modelId="{748D8F13-7ED2-4399-9732-FEC2E8734909}" type="sibTrans" cxnId="{CDC19273-BFF0-46C2-8F12-5583E4F437A8}">
      <dgm:prSet/>
      <dgm:spPr/>
      <dgm:t>
        <a:bodyPr/>
        <a:lstStyle/>
        <a:p>
          <a:endParaRPr lang="en-US"/>
        </a:p>
      </dgm:t>
    </dgm:pt>
    <dgm:pt modelId="{C35074AF-2ADB-48B3-B7A9-78C810C34F19}">
      <dgm:prSet/>
      <dgm:spPr/>
      <dgm:t>
        <a:bodyPr/>
        <a:lstStyle/>
        <a:p>
          <a:r>
            <a:rPr lang="en-IN"/>
            <a:t>SPLUNK VERSION ?</a:t>
          </a:r>
          <a:endParaRPr lang="en-US"/>
        </a:p>
      </dgm:t>
    </dgm:pt>
    <dgm:pt modelId="{09D8F7C7-5A1E-4E0F-A017-385705E29ED3}" type="parTrans" cxnId="{EABBE042-7A9D-4405-850E-BA68F658FDD3}">
      <dgm:prSet/>
      <dgm:spPr/>
      <dgm:t>
        <a:bodyPr/>
        <a:lstStyle/>
        <a:p>
          <a:endParaRPr lang="en-US"/>
        </a:p>
      </dgm:t>
    </dgm:pt>
    <dgm:pt modelId="{5DCC3A89-5E6B-45B5-B452-4932D571FDB7}" type="sibTrans" cxnId="{EABBE042-7A9D-4405-850E-BA68F658FDD3}">
      <dgm:prSet/>
      <dgm:spPr/>
      <dgm:t>
        <a:bodyPr/>
        <a:lstStyle/>
        <a:p>
          <a:endParaRPr lang="en-US"/>
        </a:p>
      </dgm:t>
    </dgm:pt>
    <dgm:pt modelId="{18CC8C0F-4FC1-4D93-AE25-4ABAF2EFA7E7}">
      <dgm:prSet/>
      <dgm:spPr/>
      <dgm:t>
        <a:bodyPr/>
        <a:lstStyle/>
        <a:p>
          <a:r>
            <a:rPr lang="en-IN"/>
            <a:t>FEATURES OF SPLUNK ?</a:t>
          </a:r>
          <a:endParaRPr lang="en-US"/>
        </a:p>
      </dgm:t>
    </dgm:pt>
    <dgm:pt modelId="{7568686D-7ED1-4EC2-AEE2-7B3FA6C92BBE}" type="parTrans" cxnId="{74455D75-F6B3-4FC5-8756-F2A6CBA46CC4}">
      <dgm:prSet/>
      <dgm:spPr/>
      <dgm:t>
        <a:bodyPr/>
        <a:lstStyle/>
        <a:p>
          <a:endParaRPr lang="en-US"/>
        </a:p>
      </dgm:t>
    </dgm:pt>
    <dgm:pt modelId="{E2E443BF-0870-4A14-8F17-44345B6EC894}" type="sibTrans" cxnId="{74455D75-F6B3-4FC5-8756-F2A6CBA46CC4}">
      <dgm:prSet/>
      <dgm:spPr/>
      <dgm:t>
        <a:bodyPr/>
        <a:lstStyle/>
        <a:p>
          <a:endParaRPr lang="en-US"/>
        </a:p>
      </dgm:t>
    </dgm:pt>
    <dgm:pt modelId="{0E1DF9A3-6C4D-406C-86E3-31D333DEEAE2}">
      <dgm:prSet/>
      <dgm:spPr/>
      <dgm:t>
        <a:bodyPr/>
        <a:lstStyle/>
        <a:p>
          <a:r>
            <a:rPr lang="en-IN"/>
            <a:t>SPLUNK ENV ?</a:t>
          </a:r>
          <a:endParaRPr lang="en-US"/>
        </a:p>
      </dgm:t>
    </dgm:pt>
    <dgm:pt modelId="{31EB179C-8CA1-4E9D-A3E3-C3F9B63190BC}" type="parTrans" cxnId="{EB1A4F6B-375B-4BA3-B109-1D4731696A58}">
      <dgm:prSet/>
      <dgm:spPr/>
      <dgm:t>
        <a:bodyPr/>
        <a:lstStyle/>
        <a:p>
          <a:endParaRPr lang="en-US"/>
        </a:p>
      </dgm:t>
    </dgm:pt>
    <dgm:pt modelId="{8CB3BE11-2B8D-4544-BDAB-A41DBD8BD52E}" type="sibTrans" cxnId="{EB1A4F6B-375B-4BA3-B109-1D4731696A58}">
      <dgm:prSet/>
      <dgm:spPr/>
      <dgm:t>
        <a:bodyPr/>
        <a:lstStyle/>
        <a:p>
          <a:endParaRPr lang="en-US"/>
        </a:p>
      </dgm:t>
    </dgm:pt>
    <dgm:pt modelId="{0753385F-C3BD-4715-A497-D3809BF85A3E}">
      <dgm:prSet/>
      <dgm:spPr/>
      <dgm:t>
        <a:bodyPr/>
        <a:lstStyle/>
        <a:p>
          <a:r>
            <a:rPr lang="en-IN"/>
            <a:t>TYPES OF COMMANDS ?</a:t>
          </a:r>
          <a:endParaRPr lang="en-US"/>
        </a:p>
      </dgm:t>
    </dgm:pt>
    <dgm:pt modelId="{47582CD5-4CFB-4359-9668-0D409CE64AA3}" type="parTrans" cxnId="{0B5C7F1C-243A-4F92-8D05-1FCCC6490F81}">
      <dgm:prSet/>
      <dgm:spPr/>
      <dgm:t>
        <a:bodyPr/>
        <a:lstStyle/>
        <a:p>
          <a:endParaRPr lang="en-US"/>
        </a:p>
      </dgm:t>
    </dgm:pt>
    <dgm:pt modelId="{DBBFCAF3-CEAF-46B4-AFFF-C36552D1864C}" type="sibTrans" cxnId="{0B5C7F1C-243A-4F92-8D05-1FCCC6490F81}">
      <dgm:prSet/>
      <dgm:spPr/>
      <dgm:t>
        <a:bodyPr/>
        <a:lstStyle/>
        <a:p>
          <a:endParaRPr lang="en-US"/>
        </a:p>
      </dgm:t>
    </dgm:pt>
    <dgm:pt modelId="{EDB39FEE-8744-4DBD-ACB8-640402E2B69C}">
      <dgm:prSet/>
      <dgm:spPr/>
      <dgm:t>
        <a:bodyPr/>
        <a:lstStyle/>
        <a:p>
          <a:r>
            <a:rPr lang="en-IN"/>
            <a:t>USE CASES OF SPLUNK ?</a:t>
          </a:r>
          <a:endParaRPr lang="en-US"/>
        </a:p>
      </dgm:t>
    </dgm:pt>
    <dgm:pt modelId="{776AF29E-8E63-4237-B3FF-98311A7742EA}" type="parTrans" cxnId="{ECAC71EF-C607-4F46-A27B-13BAC38A475A}">
      <dgm:prSet/>
      <dgm:spPr/>
      <dgm:t>
        <a:bodyPr/>
        <a:lstStyle/>
        <a:p>
          <a:endParaRPr lang="en-US"/>
        </a:p>
      </dgm:t>
    </dgm:pt>
    <dgm:pt modelId="{AE44DA38-A299-47EF-A178-2AC31B2F5046}" type="sibTrans" cxnId="{ECAC71EF-C607-4F46-A27B-13BAC38A475A}">
      <dgm:prSet/>
      <dgm:spPr/>
      <dgm:t>
        <a:bodyPr/>
        <a:lstStyle/>
        <a:p>
          <a:endParaRPr lang="en-US"/>
        </a:p>
      </dgm:t>
    </dgm:pt>
    <dgm:pt modelId="{CD0A113C-D589-4B81-AB6A-31E97E576A60}">
      <dgm:prSet/>
      <dgm:spPr/>
      <dgm:t>
        <a:bodyPr/>
        <a:lstStyle/>
        <a:p>
          <a:r>
            <a:rPr lang="en-IN"/>
            <a:t>SPLUNK LOGS ?</a:t>
          </a:r>
          <a:endParaRPr lang="en-US"/>
        </a:p>
      </dgm:t>
    </dgm:pt>
    <dgm:pt modelId="{1693FC01-D90B-44DA-A7E3-0158B8ADEFDB}" type="parTrans" cxnId="{1D33BCCE-CCCD-43F7-99D2-D2942E409B31}">
      <dgm:prSet/>
      <dgm:spPr/>
      <dgm:t>
        <a:bodyPr/>
        <a:lstStyle/>
        <a:p>
          <a:endParaRPr lang="en-US"/>
        </a:p>
      </dgm:t>
    </dgm:pt>
    <dgm:pt modelId="{077389AC-0ACE-4B2A-B771-39764AA079B4}" type="sibTrans" cxnId="{1D33BCCE-CCCD-43F7-99D2-D2942E409B31}">
      <dgm:prSet/>
      <dgm:spPr/>
      <dgm:t>
        <a:bodyPr/>
        <a:lstStyle/>
        <a:p>
          <a:endParaRPr lang="en-US"/>
        </a:p>
      </dgm:t>
    </dgm:pt>
    <dgm:pt modelId="{A6DCF679-7C60-4FCA-921B-FCFD46A0863B}">
      <dgm:prSet/>
      <dgm:spPr/>
      <dgm:t>
        <a:bodyPr/>
        <a:lstStyle/>
        <a:p>
          <a:r>
            <a:rPr lang="en-IN"/>
            <a:t>BENEFITS OF SPLUNK ?</a:t>
          </a:r>
          <a:endParaRPr lang="en-US"/>
        </a:p>
      </dgm:t>
    </dgm:pt>
    <dgm:pt modelId="{5482EAB7-5F21-4D76-A4D3-92183670ECAA}" type="parTrans" cxnId="{AD422E2D-B48D-4FB2-AC9A-E05E7105B541}">
      <dgm:prSet/>
      <dgm:spPr/>
      <dgm:t>
        <a:bodyPr/>
        <a:lstStyle/>
        <a:p>
          <a:endParaRPr lang="en-US"/>
        </a:p>
      </dgm:t>
    </dgm:pt>
    <dgm:pt modelId="{93888CA4-1E66-4BB6-B1D3-85525073AE27}" type="sibTrans" cxnId="{AD422E2D-B48D-4FB2-AC9A-E05E7105B541}">
      <dgm:prSet/>
      <dgm:spPr/>
      <dgm:t>
        <a:bodyPr/>
        <a:lstStyle/>
        <a:p>
          <a:endParaRPr lang="en-US"/>
        </a:p>
      </dgm:t>
    </dgm:pt>
    <dgm:pt modelId="{45113FC5-0D17-49CB-9455-3415E0F39B91}">
      <dgm:prSet/>
      <dgm:spPr/>
      <dgm:t>
        <a:bodyPr/>
        <a:lstStyle/>
        <a:p>
          <a:r>
            <a:rPr lang="en-IN"/>
            <a:t>ESSENTIAL FEATURES OF SPLUNK ?</a:t>
          </a:r>
          <a:endParaRPr lang="en-US"/>
        </a:p>
      </dgm:t>
    </dgm:pt>
    <dgm:pt modelId="{19F18845-9973-4018-9712-B48BCB387428}" type="parTrans" cxnId="{5F99BA1B-F3B6-4935-8A67-E9F6AE7DBA1B}">
      <dgm:prSet/>
      <dgm:spPr/>
      <dgm:t>
        <a:bodyPr/>
        <a:lstStyle/>
        <a:p>
          <a:endParaRPr lang="en-US"/>
        </a:p>
      </dgm:t>
    </dgm:pt>
    <dgm:pt modelId="{B848FECC-420A-4A12-A6A3-12828BFEA02E}" type="sibTrans" cxnId="{5F99BA1B-F3B6-4935-8A67-E9F6AE7DBA1B}">
      <dgm:prSet/>
      <dgm:spPr/>
      <dgm:t>
        <a:bodyPr/>
        <a:lstStyle/>
        <a:p>
          <a:endParaRPr lang="en-US"/>
        </a:p>
      </dgm:t>
    </dgm:pt>
    <dgm:pt modelId="{8EBE2C66-2331-9F4D-96A0-8608F7009D64}" type="pres">
      <dgm:prSet presAssocID="{4E741A8C-E3BC-48C7-9EA8-2D9CDAE2C64E}" presName="vert0" presStyleCnt="0">
        <dgm:presLayoutVars>
          <dgm:dir/>
          <dgm:animOne val="branch"/>
          <dgm:animLvl val="lvl"/>
        </dgm:presLayoutVars>
      </dgm:prSet>
      <dgm:spPr/>
    </dgm:pt>
    <dgm:pt modelId="{5B4C732F-BC2A-8F40-B537-147256DC152A}" type="pres">
      <dgm:prSet presAssocID="{9F1BFF50-379F-4A5A-96E6-16D324BA3E4E}" presName="thickLine" presStyleLbl="alignNode1" presStyleIdx="0" presStyleCnt="12"/>
      <dgm:spPr/>
    </dgm:pt>
    <dgm:pt modelId="{111A7445-10B6-A140-843C-8E82ADBE989D}" type="pres">
      <dgm:prSet presAssocID="{9F1BFF50-379F-4A5A-96E6-16D324BA3E4E}" presName="horz1" presStyleCnt="0"/>
      <dgm:spPr/>
    </dgm:pt>
    <dgm:pt modelId="{42EA4D96-80B9-8F4D-A0D4-9E01F4A3FBCB}" type="pres">
      <dgm:prSet presAssocID="{9F1BFF50-379F-4A5A-96E6-16D324BA3E4E}" presName="tx1" presStyleLbl="revTx" presStyleIdx="0" presStyleCnt="12"/>
      <dgm:spPr/>
    </dgm:pt>
    <dgm:pt modelId="{19FF880B-1AFD-AD4F-B84C-9AD6CAC37E21}" type="pres">
      <dgm:prSet presAssocID="{9F1BFF50-379F-4A5A-96E6-16D324BA3E4E}" presName="vert1" presStyleCnt="0"/>
      <dgm:spPr/>
    </dgm:pt>
    <dgm:pt modelId="{278CC3E8-3747-AD48-882F-36720C00A9AA}" type="pres">
      <dgm:prSet presAssocID="{B7F84CCA-429E-497D-836C-DE4C90BF12E0}" presName="thickLine" presStyleLbl="alignNode1" presStyleIdx="1" presStyleCnt="12"/>
      <dgm:spPr/>
    </dgm:pt>
    <dgm:pt modelId="{D0B21471-0096-9B4D-BEAF-A46A7CE01C3E}" type="pres">
      <dgm:prSet presAssocID="{B7F84CCA-429E-497D-836C-DE4C90BF12E0}" presName="horz1" presStyleCnt="0"/>
      <dgm:spPr/>
    </dgm:pt>
    <dgm:pt modelId="{47AFF447-CA54-8E40-928C-3D3ADE8FC163}" type="pres">
      <dgm:prSet presAssocID="{B7F84CCA-429E-497D-836C-DE4C90BF12E0}" presName="tx1" presStyleLbl="revTx" presStyleIdx="1" presStyleCnt="12"/>
      <dgm:spPr/>
    </dgm:pt>
    <dgm:pt modelId="{DDDB5F79-B5FB-F64A-9D65-9C2FD465D59B}" type="pres">
      <dgm:prSet presAssocID="{B7F84CCA-429E-497D-836C-DE4C90BF12E0}" presName="vert1" presStyleCnt="0"/>
      <dgm:spPr/>
    </dgm:pt>
    <dgm:pt modelId="{A262AFF8-D92B-674C-B99D-0951F3C75B34}" type="pres">
      <dgm:prSet presAssocID="{6A2BA683-CB52-4629-92C3-8863339848B7}" presName="thickLine" presStyleLbl="alignNode1" presStyleIdx="2" presStyleCnt="12"/>
      <dgm:spPr/>
    </dgm:pt>
    <dgm:pt modelId="{86136A6C-618A-7F45-8477-445BD2CEE492}" type="pres">
      <dgm:prSet presAssocID="{6A2BA683-CB52-4629-92C3-8863339848B7}" presName="horz1" presStyleCnt="0"/>
      <dgm:spPr/>
    </dgm:pt>
    <dgm:pt modelId="{90134801-BBDB-BA43-BC35-733F2F75F987}" type="pres">
      <dgm:prSet presAssocID="{6A2BA683-CB52-4629-92C3-8863339848B7}" presName="tx1" presStyleLbl="revTx" presStyleIdx="2" presStyleCnt="12"/>
      <dgm:spPr/>
    </dgm:pt>
    <dgm:pt modelId="{5FB6000E-D93B-244D-B388-DB77F67FAB29}" type="pres">
      <dgm:prSet presAssocID="{6A2BA683-CB52-4629-92C3-8863339848B7}" presName="vert1" presStyleCnt="0"/>
      <dgm:spPr/>
    </dgm:pt>
    <dgm:pt modelId="{AA64ABF7-1130-A141-916F-7ACFD4F644C7}" type="pres">
      <dgm:prSet presAssocID="{C6695898-2DB6-4D0B-AA44-2ED05AD1F29E}" presName="thickLine" presStyleLbl="alignNode1" presStyleIdx="3" presStyleCnt="12"/>
      <dgm:spPr/>
    </dgm:pt>
    <dgm:pt modelId="{041E6995-2E80-C348-A68D-704D38DD001B}" type="pres">
      <dgm:prSet presAssocID="{C6695898-2DB6-4D0B-AA44-2ED05AD1F29E}" presName="horz1" presStyleCnt="0"/>
      <dgm:spPr/>
    </dgm:pt>
    <dgm:pt modelId="{C0BF590B-C733-064F-A728-61899AB2EE12}" type="pres">
      <dgm:prSet presAssocID="{C6695898-2DB6-4D0B-AA44-2ED05AD1F29E}" presName="tx1" presStyleLbl="revTx" presStyleIdx="3" presStyleCnt="12"/>
      <dgm:spPr/>
    </dgm:pt>
    <dgm:pt modelId="{742CC94B-1D35-7F4A-AC09-AD95A0161CD2}" type="pres">
      <dgm:prSet presAssocID="{C6695898-2DB6-4D0B-AA44-2ED05AD1F29E}" presName="vert1" presStyleCnt="0"/>
      <dgm:spPr/>
    </dgm:pt>
    <dgm:pt modelId="{83BC957D-096C-9E4E-8016-FC619EE9E3F7}" type="pres">
      <dgm:prSet presAssocID="{C35074AF-2ADB-48B3-B7A9-78C810C34F19}" presName="thickLine" presStyleLbl="alignNode1" presStyleIdx="4" presStyleCnt="12"/>
      <dgm:spPr/>
    </dgm:pt>
    <dgm:pt modelId="{FC0F5799-2457-F447-A764-5C31300559D1}" type="pres">
      <dgm:prSet presAssocID="{C35074AF-2ADB-48B3-B7A9-78C810C34F19}" presName="horz1" presStyleCnt="0"/>
      <dgm:spPr/>
    </dgm:pt>
    <dgm:pt modelId="{AF2C8B62-7945-AF45-85F4-FD30A468ADE6}" type="pres">
      <dgm:prSet presAssocID="{C35074AF-2ADB-48B3-B7A9-78C810C34F19}" presName="tx1" presStyleLbl="revTx" presStyleIdx="4" presStyleCnt="12"/>
      <dgm:spPr/>
    </dgm:pt>
    <dgm:pt modelId="{0E1FD973-86C4-7A44-8E25-F1254AE1060A}" type="pres">
      <dgm:prSet presAssocID="{C35074AF-2ADB-48B3-B7A9-78C810C34F19}" presName="vert1" presStyleCnt="0"/>
      <dgm:spPr/>
    </dgm:pt>
    <dgm:pt modelId="{4445D0C3-FAEA-7048-8E91-2B86EDB0A133}" type="pres">
      <dgm:prSet presAssocID="{18CC8C0F-4FC1-4D93-AE25-4ABAF2EFA7E7}" presName="thickLine" presStyleLbl="alignNode1" presStyleIdx="5" presStyleCnt="12"/>
      <dgm:spPr/>
    </dgm:pt>
    <dgm:pt modelId="{5277213D-1D20-9745-B9BF-EA4DC9C6F793}" type="pres">
      <dgm:prSet presAssocID="{18CC8C0F-4FC1-4D93-AE25-4ABAF2EFA7E7}" presName="horz1" presStyleCnt="0"/>
      <dgm:spPr/>
    </dgm:pt>
    <dgm:pt modelId="{C2548D5F-47C8-B444-88C3-BFC6BC01BF58}" type="pres">
      <dgm:prSet presAssocID="{18CC8C0F-4FC1-4D93-AE25-4ABAF2EFA7E7}" presName="tx1" presStyleLbl="revTx" presStyleIdx="5" presStyleCnt="12"/>
      <dgm:spPr/>
    </dgm:pt>
    <dgm:pt modelId="{D9AD30F7-E9D1-D04D-827D-575FAB549FBB}" type="pres">
      <dgm:prSet presAssocID="{18CC8C0F-4FC1-4D93-AE25-4ABAF2EFA7E7}" presName="vert1" presStyleCnt="0"/>
      <dgm:spPr/>
    </dgm:pt>
    <dgm:pt modelId="{FA1752C4-CD0E-5941-9FE2-C8142EE3E6A7}" type="pres">
      <dgm:prSet presAssocID="{0E1DF9A3-6C4D-406C-86E3-31D333DEEAE2}" presName="thickLine" presStyleLbl="alignNode1" presStyleIdx="6" presStyleCnt="12"/>
      <dgm:spPr/>
    </dgm:pt>
    <dgm:pt modelId="{36DE8DE3-4E2A-0F48-A612-DB205CCF7BFC}" type="pres">
      <dgm:prSet presAssocID="{0E1DF9A3-6C4D-406C-86E3-31D333DEEAE2}" presName="horz1" presStyleCnt="0"/>
      <dgm:spPr/>
    </dgm:pt>
    <dgm:pt modelId="{E25E99F9-ED77-5D46-8176-4A61A73092C7}" type="pres">
      <dgm:prSet presAssocID="{0E1DF9A3-6C4D-406C-86E3-31D333DEEAE2}" presName="tx1" presStyleLbl="revTx" presStyleIdx="6" presStyleCnt="12"/>
      <dgm:spPr/>
    </dgm:pt>
    <dgm:pt modelId="{96389C86-F442-EF4F-B567-B379F1A9483C}" type="pres">
      <dgm:prSet presAssocID="{0E1DF9A3-6C4D-406C-86E3-31D333DEEAE2}" presName="vert1" presStyleCnt="0"/>
      <dgm:spPr/>
    </dgm:pt>
    <dgm:pt modelId="{A62D0C31-E643-844E-A00A-BFC6AFC97884}" type="pres">
      <dgm:prSet presAssocID="{0753385F-C3BD-4715-A497-D3809BF85A3E}" presName="thickLine" presStyleLbl="alignNode1" presStyleIdx="7" presStyleCnt="12"/>
      <dgm:spPr/>
    </dgm:pt>
    <dgm:pt modelId="{6BA475A5-BFB7-3145-946B-241284439ECB}" type="pres">
      <dgm:prSet presAssocID="{0753385F-C3BD-4715-A497-D3809BF85A3E}" presName="horz1" presStyleCnt="0"/>
      <dgm:spPr/>
    </dgm:pt>
    <dgm:pt modelId="{F4ADDE1A-AE8F-EF4F-A12B-79FA082A4E49}" type="pres">
      <dgm:prSet presAssocID="{0753385F-C3BD-4715-A497-D3809BF85A3E}" presName="tx1" presStyleLbl="revTx" presStyleIdx="7" presStyleCnt="12"/>
      <dgm:spPr/>
    </dgm:pt>
    <dgm:pt modelId="{66E7D000-F852-2B4A-A5B0-6B165B18A5EE}" type="pres">
      <dgm:prSet presAssocID="{0753385F-C3BD-4715-A497-D3809BF85A3E}" presName="vert1" presStyleCnt="0"/>
      <dgm:spPr/>
    </dgm:pt>
    <dgm:pt modelId="{F29A12E9-9437-6147-9EC0-E0E7CF7B544D}" type="pres">
      <dgm:prSet presAssocID="{EDB39FEE-8744-4DBD-ACB8-640402E2B69C}" presName="thickLine" presStyleLbl="alignNode1" presStyleIdx="8" presStyleCnt="12"/>
      <dgm:spPr/>
    </dgm:pt>
    <dgm:pt modelId="{2FB6CEA7-712F-E64A-966C-DBC4FE99B1DC}" type="pres">
      <dgm:prSet presAssocID="{EDB39FEE-8744-4DBD-ACB8-640402E2B69C}" presName="horz1" presStyleCnt="0"/>
      <dgm:spPr/>
    </dgm:pt>
    <dgm:pt modelId="{ACCE2395-E5E3-E546-90AA-F237D8AF45DD}" type="pres">
      <dgm:prSet presAssocID="{EDB39FEE-8744-4DBD-ACB8-640402E2B69C}" presName="tx1" presStyleLbl="revTx" presStyleIdx="8" presStyleCnt="12"/>
      <dgm:spPr/>
    </dgm:pt>
    <dgm:pt modelId="{1EB6AD7B-23D3-DF41-9374-32C67AB22689}" type="pres">
      <dgm:prSet presAssocID="{EDB39FEE-8744-4DBD-ACB8-640402E2B69C}" presName="vert1" presStyleCnt="0"/>
      <dgm:spPr/>
    </dgm:pt>
    <dgm:pt modelId="{C7F07127-11D4-9743-8942-2F6841B3EE32}" type="pres">
      <dgm:prSet presAssocID="{CD0A113C-D589-4B81-AB6A-31E97E576A60}" presName="thickLine" presStyleLbl="alignNode1" presStyleIdx="9" presStyleCnt="12"/>
      <dgm:spPr/>
    </dgm:pt>
    <dgm:pt modelId="{29FD7011-8323-D440-B1A3-67EA348B49A2}" type="pres">
      <dgm:prSet presAssocID="{CD0A113C-D589-4B81-AB6A-31E97E576A60}" presName="horz1" presStyleCnt="0"/>
      <dgm:spPr/>
    </dgm:pt>
    <dgm:pt modelId="{D96FE176-320F-BF4F-BB3F-8484D64CA5E9}" type="pres">
      <dgm:prSet presAssocID="{CD0A113C-D589-4B81-AB6A-31E97E576A60}" presName="tx1" presStyleLbl="revTx" presStyleIdx="9" presStyleCnt="12"/>
      <dgm:spPr/>
    </dgm:pt>
    <dgm:pt modelId="{158BF91A-566A-DB40-AD55-416CE219925E}" type="pres">
      <dgm:prSet presAssocID="{CD0A113C-D589-4B81-AB6A-31E97E576A60}" presName="vert1" presStyleCnt="0"/>
      <dgm:spPr/>
    </dgm:pt>
    <dgm:pt modelId="{C9669DC1-1DD8-C54F-8B28-C6E27B6F6276}" type="pres">
      <dgm:prSet presAssocID="{A6DCF679-7C60-4FCA-921B-FCFD46A0863B}" presName="thickLine" presStyleLbl="alignNode1" presStyleIdx="10" presStyleCnt="12"/>
      <dgm:spPr/>
    </dgm:pt>
    <dgm:pt modelId="{CCD8EB2C-AC95-2E40-A86D-055A9291388D}" type="pres">
      <dgm:prSet presAssocID="{A6DCF679-7C60-4FCA-921B-FCFD46A0863B}" presName="horz1" presStyleCnt="0"/>
      <dgm:spPr/>
    </dgm:pt>
    <dgm:pt modelId="{120C11FB-EAC9-0A47-B1E9-FEFD3C5F43EB}" type="pres">
      <dgm:prSet presAssocID="{A6DCF679-7C60-4FCA-921B-FCFD46A0863B}" presName="tx1" presStyleLbl="revTx" presStyleIdx="10" presStyleCnt="12"/>
      <dgm:spPr/>
    </dgm:pt>
    <dgm:pt modelId="{E7A2E061-4EBA-794D-A450-9FCA9CFF1D65}" type="pres">
      <dgm:prSet presAssocID="{A6DCF679-7C60-4FCA-921B-FCFD46A0863B}" presName="vert1" presStyleCnt="0"/>
      <dgm:spPr/>
    </dgm:pt>
    <dgm:pt modelId="{204B5E0C-4DB1-B04C-A964-2C2B3F41CDF6}" type="pres">
      <dgm:prSet presAssocID="{45113FC5-0D17-49CB-9455-3415E0F39B91}" presName="thickLine" presStyleLbl="alignNode1" presStyleIdx="11" presStyleCnt="12"/>
      <dgm:spPr/>
    </dgm:pt>
    <dgm:pt modelId="{65D4B94C-0325-4847-BD41-D36127B8D597}" type="pres">
      <dgm:prSet presAssocID="{45113FC5-0D17-49CB-9455-3415E0F39B91}" presName="horz1" presStyleCnt="0"/>
      <dgm:spPr/>
    </dgm:pt>
    <dgm:pt modelId="{42E321A2-FAFE-E14E-8DB7-E23D827C1B66}" type="pres">
      <dgm:prSet presAssocID="{45113FC5-0D17-49CB-9455-3415E0F39B91}" presName="tx1" presStyleLbl="revTx" presStyleIdx="11" presStyleCnt="12"/>
      <dgm:spPr/>
    </dgm:pt>
    <dgm:pt modelId="{F2B47DEE-49D1-B547-8053-5A34809A430C}" type="pres">
      <dgm:prSet presAssocID="{45113FC5-0D17-49CB-9455-3415E0F39B91}" presName="vert1" presStyleCnt="0"/>
      <dgm:spPr/>
    </dgm:pt>
  </dgm:ptLst>
  <dgm:cxnLst>
    <dgm:cxn modelId="{E142B10C-B005-2146-BCFA-7864D0EFE2BE}" type="presOf" srcId="{0753385F-C3BD-4715-A497-D3809BF85A3E}" destId="{F4ADDE1A-AE8F-EF4F-A12B-79FA082A4E49}" srcOrd="0" destOrd="0" presId="urn:microsoft.com/office/officeart/2008/layout/LinedList"/>
    <dgm:cxn modelId="{ADA9E112-AE87-D341-BF0B-B21277173A7C}" type="presOf" srcId="{A6DCF679-7C60-4FCA-921B-FCFD46A0863B}" destId="{120C11FB-EAC9-0A47-B1E9-FEFD3C5F43EB}" srcOrd="0" destOrd="0" presId="urn:microsoft.com/office/officeart/2008/layout/LinedList"/>
    <dgm:cxn modelId="{5F99BA1B-F3B6-4935-8A67-E9F6AE7DBA1B}" srcId="{4E741A8C-E3BC-48C7-9EA8-2D9CDAE2C64E}" destId="{45113FC5-0D17-49CB-9455-3415E0F39B91}" srcOrd="11" destOrd="0" parTransId="{19F18845-9973-4018-9712-B48BCB387428}" sibTransId="{B848FECC-420A-4A12-A6A3-12828BFEA02E}"/>
    <dgm:cxn modelId="{0B5C7F1C-243A-4F92-8D05-1FCCC6490F81}" srcId="{4E741A8C-E3BC-48C7-9EA8-2D9CDAE2C64E}" destId="{0753385F-C3BD-4715-A497-D3809BF85A3E}" srcOrd="7" destOrd="0" parTransId="{47582CD5-4CFB-4359-9668-0D409CE64AA3}" sibTransId="{DBBFCAF3-CEAF-46B4-AFFF-C36552D1864C}"/>
    <dgm:cxn modelId="{AD422E2D-B48D-4FB2-AC9A-E05E7105B541}" srcId="{4E741A8C-E3BC-48C7-9EA8-2D9CDAE2C64E}" destId="{A6DCF679-7C60-4FCA-921B-FCFD46A0863B}" srcOrd="10" destOrd="0" parTransId="{5482EAB7-5F21-4D76-A4D3-92183670ECAA}" sibTransId="{93888CA4-1E66-4BB6-B1D3-85525073AE27}"/>
    <dgm:cxn modelId="{D86B8C3B-2B87-8B4B-8952-7AA8BC57A0BA}" type="presOf" srcId="{CD0A113C-D589-4B81-AB6A-31E97E576A60}" destId="{D96FE176-320F-BF4F-BB3F-8484D64CA5E9}" srcOrd="0" destOrd="0" presId="urn:microsoft.com/office/officeart/2008/layout/LinedList"/>
    <dgm:cxn modelId="{431FB15E-B306-5540-931F-3D5A4EBD10B1}" type="presOf" srcId="{C6695898-2DB6-4D0B-AA44-2ED05AD1F29E}" destId="{C0BF590B-C733-064F-A728-61899AB2EE12}" srcOrd="0" destOrd="0" presId="urn:microsoft.com/office/officeart/2008/layout/LinedList"/>
    <dgm:cxn modelId="{EABBE042-7A9D-4405-850E-BA68F658FDD3}" srcId="{4E741A8C-E3BC-48C7-9EA8-2D9CDAE2C64E}" destId="{C35074AF-2ADB-48B3-B7A9-78C810C34F19}" srcOrd="4" destOrd="0" parTransId="{09D8F7C7-5A1E-4E0F-A017-385705E29ED3}" sibTransId="{5DCC3A89-5E6B-45B5-B452-4932D571FDB7}"/>
    <dgm:cxn modelId="{907AA064-F912-EE4E-B579-B95B5ABE6732}" type="presOf" srcId="{0E1DF9A3-6C4D-406C-86E3-31D333DEEAE2}" destId="{E25E99F9-ED77-5D46-8176-4A61A73092C7}" srcOrd="0" destOrd="0" presId="urn:microsoft.com/office/officeart/2008/layout/LinedList"/>
    <dgm:cxn modelId="{E3D61466-D8D4-482A-A4B3-69EC002CC5BA}" srcId="{4E741A8C-E3BC-48C7-9EA8-2D9CDAE2C64E}" destId="{6A2BA683-CB52-4629-92C3-8863339848B7}" srcOrd="2" destOrd="0" parTransId="{FF173511-9130-43F0-BEC3-4ACD195566BB}" sibTransId="{C9E53F62-AF84-40F1-839B-F79F8415FA11}"/>
    <dgm:cxn modelId="{54205747-5698-EE46-9EFC-C7B749704D70}" type="presOf" srcId="{EDB39FEE-8744-4DBD-ACB8-640402E2B69C}" destId="{ACCE2395-E5E3-E546-90AA-F237D8AF45DD}" srcOrd="0" destOrd="0" presId="urn:microsoft.com/office/officeart/2008/layout/LinedList"/>
    <dgm:cxn modelId="{EB1A4F6B-375B-4BA3-B109-1D4731696A58}" srcId="{4E741A8C-E3BC-48C7-9EA8-2D9CDAE2C64E}" destId="{0E1DF9A3-6C4D-406C-86E3-31D333DEEAE2}" srcOrd="6" destOrd="0" parTransId="{31EB179C-8CA1-4E9D-A3E3-C3F9B63190BC}" sibTransId="{8CB3BE11-2B8D-4544-BDAB-A41DBD8BD52E}"/>
    <dgm:cxn modelId="{CDC19273-BFF0-46C2-8F12-5583E4F437A8}" srcId="{4E741A8C-E3BC-48C7-9EA8-2D9CDAE2C64E}" destId="{C6695898-2DB6-4D0B-AA44-2ED05AD1F29E}" srcOrd="3" destOrd="0" parTransId="{6456BDFD-A815-457C-B676-D0E03A55E833}" sibTransId="{748D8F13-7ED2-4399-9732-FEC2E8734909}"/>
    <dgm:cxn modelId="{74455D75-F6B3-4FC5-8756-F2A6CBA46CC4}" srcId="{4E741A8C-E3BC-48C7-9EA8-2D9CDAE2C64E}" destId="{18CC8C0F-4FC1-4D93-AE25-4ABAF2EFA7E7}" srcOrd="5" destOrd="0" parTransId="{7568686D-7ED1-4EC2-AEE2-7B3FA6C92BBE}" sibTransId="{E2E443BF-0870-4A14-8F17-44345B6EC894}"/>
    <dgm:cxn modelId="{7B11EF79-0920-A84E-BA68-547B3BC75635}" type="presOf" srcId="{45113FC5-0D17-49CB-9455-3415E0F39B91}" destId="{42E321A2-FAFE-E14E-8DB7-E23D827C1B66}" srcOrd="0" destOrd="0" presId="urn:microsoft.com/office/officeart/2008/layout/LinedList"/>
    <dgm:cxn modelId="{06C8A585-7580-2446-8A06-127D8D3EA41E}" type="presOf" srcId="{18CC8C0F-4FC1-4D93-AE25-4ABAF2EFA7E7}" destId="{C2548D5F-47C8-B444-88C3-BFC6BC01BF58}" srcOrd="0" destOrd="0" presId="urn:microsoft.com/office/officeart/2008/layout/LinedList"/>
    <dgm:cxn modelId="{69F70E9D-1AC3-420D-951C-5A27C4712506}" srcId="{4E741A8C-E3BC-48C7-9EA8-2D9CDAE2C64E}" destId="{9F1BFF50-379F-4A5A-96E6-16D324BA3E4E}" srcOrd="0" destOrd="0" parTransId="{997752A2-6017-4567-95FC-69BC26F10648}" sibTransId="{F5767972-24B6-4662-9C98-47B57FCE7597}"/>
    <dgm:cxn modelId="{1D33BCCE-CCCD-43F7-99D2-D2942E409B31}" srcId="{4E741A8C-E3BC-48C7-9EA8-2D9CDAE2C64E}" destId="{CD0A113C-D589-4B81-AB6A-31E97E576A60}" srcOrd="9" destOrd="0" parTransId="{1693FC01-D90B-44DA-A7E3-0158B8ADEFDB}" sibTransId="{077389AC-0ACE-4B2A-B771-39764AA079B4}"/>
    <dgm:cxn modelId="{336932E0-FC01-144E-A05C-CA1FD294895E}" type="presOf" srcId="{6A2BA683-CB52-4629-92C3-8863339848B7}" destId="{90134801-BBDB-BA43-BC35-733F2F75F987}" srcOrd="0" destOrd="0" presId="urn:microsoft.com/office/officeart/2008/layout/LinedList"/>
    <dgm:cxn modelId="{66A76CEC-E77E-5147-B300-3BECF102F4FB}" type="presOf" srcId="{B7F84CCA-429E-497D-836C-DE4C90BF12E0}" destId="{47AFF447-CA54-8E40-928C-3D3ADE8FC163}" srcOrd="0" destOrd="0" presId="urn:microsoft.com/office/officeart/2008/layout/LinedList"/>
    <dgm:cxn modelId="{ECAC71EF-C607-4F46-A27B-13BAC38A475A}" srcId="{4E741A8C-E3BC-48C7-9EA8-2D9CDAE2C64E}" destId="{EDB39FEE-8744-4DBD-ACB8-640402E2B69C}" srcOrd="8" destOrd="0" parTransId="{776AF29E-8E63-4237-B3FF-98311A7742EA}" sibTransId="{AE44DA38-A299-47EF-A178-2AC31B2F5046}"/>
    <dgm:cxn modelId="{010978F0-F9FE-46CC-9697-DD09DE9D1CA0}" srcId="{4E741A8C-E3BC-48C7-9EA8-2D9CDAE2C64E}" destId="{B7F84CCA-429E-497D-836C-DE4C90BF12E0}" srcOrd="1" destOrd="0" parTransId="{1EB4B5DD-F04C-4D3C-B51F-4D408C700440}" sibTransId="{F83F1ED8-8BFC-4EC2-B3C1-99226DE16403}"/>
    <dgm:cxn modelId="{E252AAF0-9A96-5246-8DD7-DBF326E1EF16}" type="presOf" srcId="{C35074AF-2ADB-48B3-B7A9-78C810C34F19}" destId="{AF2C8B62-7945-AF45-85F4-FD30A468ADE6}" srcOrd="0" destOrd="0" presId="urn:microsoft.com/office/officeart/2008/layout/LinedList"/>
    <dgm:cxn modelId="{5DD7F0F4-B828-5B41-87C6-A82E846FC6FE}" type="presOf" srcId="{9F1BFF50-379F-4A5A-96E6-16D324BA3E4E}" destId="{42EA4D96-80B9-8F4D-A0D4-9E01F4A3FBCB}" srcOrd="0" destOrd="0" presId="urn:microsoft.com/office/officeart/2008/layout/LinedList"/>
    <dgm:cxn modelId="{32C439FA-2C26-D44D-9E12-1525B0C90FA9}" type="presOf" srcId="{4E741A8C-E3BC-48C7-9EA8-2D9CDAE2C64E}" destId="{8EBE2C66-2331-9F4D-96A0-8608F7009D64}" srcOrd="0" destOrd="0" presId="urn:microsoft.com/office/officeart/2008/layout/LinedList"/>
    <dgm:cxn modelId="{78FD89F4-D907-0B40-8FB1-6CCD544F44FA}" type="presParOf" srcId="{8EBE2C66-2331-9F4D-96A0-8608F7009D64}" destId="{5B4C732F-BC2A-8F40-B537-147256DC152A}" srcOrd="0" destOrd="0" presId="urn:microsoft.com/office/officeart/2008/layout/LinedList"/>
    <dgm:cxn modelId="{41466E80-C9E0-B340-90AE-04B744EDEC00}" type="presParOf" srcId="{8EBE2C66-2331-9F4D-96A0-8608F7009D64}" destId="{111A7445-10B6-A140-843C-8E82ADBE989D}" srcOrd="1" destOrd="0" presId="urn:microsoft.com/office/officeart/2008/layout/LinedList"/>
    <dgm:cxn modelId="{E2F9CABB-0FB0-1841-959C-91D737A27695}" type="presParOf" srcId="{111A7445-10B6-A140-843C-8E82ADBE989D}" destId="{42EA4D96-80B9-8F4D-A0D4-9E01F4A3FBCB}" srcOrd="0" destOrd="0" presId="urn:microsoft.com/office/officeart/2008/layout/LinedList"/>
    <dgm:cxn modelId="{CFFA7D59-F608-494A-BDFE-7618BB17EE0A}" type="presParOf" srcId="{111A7445-10B6-A140-843C-8E82ADBE989D}" destId="{19FF880B-1AFD-AD4F-B84C-9AD6CAC37E21}" srcOrd="1" destOrd="0" presId="urn:microsoft.com/office/officeart/2008/layout/LinedList"/>
    <dgm:cxn modelId="{EE1A0E1C-4661-7D40-A34A-FA02E7DBC6D6}" type="presParOf" srcId="{8EBE2C66-2331-9F4D-96A0-8608F7009D64}" destId="{278CC3E8-3747-AD48-882F-36720C00A9AA}" srcOrd="2" destOrd="0" presId="urn:microsoft.com/office/officeart/2008/layout/LinedList"/>
    <dgm:cxn modelId="{D3821704-6510-9447-8FCF-6B94BBBB0E37}" type="presParOf" srcId="{8EBE2C66-2331-9F4D-96A0-8608F7009D64}" destId="{D0B21471-0096-9B4D-BEAF-A46A7CE01C3E}" srcOrd="3" destOrd="0" presId="urn:microsoft.com/office/officeart/2008/layout/LinedList"/>
    <dgm:cxn modelId="{32709690-6130-3046-AAEB-6394E983173A}" type="presParOf" srcId="{D0B21471-0096-9B4D-BEAF-A46A7CE01C3E}" destId="{47AFF447-CA54-8E40-928C-3D3ADE8FC163}" srcOrd="0" destOrd="0" presId="urn:microsoft.com/office/officeart/2008/layout/LinedList"/>
    <dgm:cxn modelId="{9B55A4C4-7F01-5E41-9EED-B807E5BDD063}" type="presParOf" srcId="{D0B21471-0096-9B4D-BEAF-A46A7CE01C3E}" destId="{DDDB5F79-B5FB-F64A-9D65-9C2FD465D59B}" srcOrd="1" destOrd="0" presId="urn:microsoft.com/office/officeart/2008/layout/LinedList"/>
    <dgm:cxn modelId="{15C625F3-1AFF-FE45-9847-5064C141B7DC}" type="presParOf" srcId="{8EBE2C66-2331-9F4D-96A0-8608F7009D64}" destId="{A262AFF8-D92B-674C-B99D-0951F3C75B34}" srcOrd="4" destOrd="0" presId="urn:microsoft.com/office/officeart/2008/layout/LinedList"/>
    <dgm:cxn modelId="{8A8D3FFA-1360-8D42-BDFF-93A047EAB1CC}" type="presParOf" srcId="{8EBE2C66-2331-9F4D-96A0-8608F7009D64}" destId="{86136A6C-618A-7F45-8477-445BD2CEE492}" srcOrd="5" destOrd="0" presId="urn:microsoft.com/office/officeart/2008/layout/LinedList"/>
    <dgm:cxn modelId="{BC2466CD-D52F-C344-BDC5-08E8B83DCB17}" type="presParOf" srcId="{86136A6C-618A-7F45-8477-445BD2CEE492}" destId="{90134801-BBDB-BA43-BC35-733F2F75F987}" srcOrd="0" destOrd="0" presId="urn:microsoft.com/office/officeart/2008/layout/LinedList"/>
    <dgm:cxn modelId="{2BEA24B6-5085-9D44-9D6E-599F3C292C73}" type="presParOf" srcId="{86136A6C-618A-7F45-8477-445BD2CEE492}" destId="{5FB6000E-D93B-244D-B388-DB77F67FAB29}" srcOrd="1" destOrd="0" presId="urn:microsoft.com/office/officeart/2008/layout/LinedList"/>
    <dgm:cxn modelId="{5CF462FA-209A-7A43-9D67-AD770677264F}" type="presParOf" srcId="{8EBE2C66-2331-9F4D-96A0-8608F7009D64}" destId="{AA64ABF7-1130-A141-916F-7ACFD4F644C7}" srcOrd="6" destOrd="0" presId="urn:microsoft.com/office/officeart/2008/layout/LinedList"/>
    <dgm:cxn modelId="{802DCAAA-54D3-304A-8F3E-82C1BE80B4ED}" type="presParOf" srcId="{8EBE2C66-2331-9F4D-96A0-8608F7009D64}" destId="{041E6995-2E80-C348-A68D-704D38DD001B}" srcOrd="7" destOrd="0" presId="urn:microsoft.com/office/officeart/2008/layout/LinedList"/>
    <dgm:cxn modelId="{96FDBE6C-2E3D-B44D-A365-9F641D831862}" type="presParOf" srcId="{041E6995-2E80-C348-A68D-704D38DD001B}" destId="{C0BF590B-C733-064F-A728-61899AB2EE12}" srcOrd="0" destOrd="0" presId="urn:microsoft.com/office/officeart/2008/layout/LinedList"/>
    <dgm:cxn modelId="{B10ED190-46DB-F44A-AFA4-BA87EAE6F8AB}" type="presParOf" srcId="{041E6995-2E80-C348-A68D-704D38DD001B}" destId="{742CC94B-1D35-7F4A-AC09-AD95A0161CD2}" srcOrd="1" destOrd="0" presId="urn:microsoft.com/office/officeart/2008/layout/LinedList"/>
    <dgm:cxn modelId="{C6415AD5-EDC4-1948-8097-779AC211630C}" type="presParOf" srcId="{8EBE2C66-2331-9F4D-96A0-8608F7009D64}" destId="{83BC957D-096C-9E4E-8016-FC619EE9E3F7}" srcOrd="8" destOrd="0" presId="urn:microsoft.com/office/officeart/2008/layout/LinedList"/>
    <dgm:cxn modelId="{F69403FD-88A0-CC48-B16E-03532E5E4DA3}" type="presParOf" srcId="{8EBE2C66-2331-9F4D-96A0-8608F7009D64}" destId="{FC0F5799-2457-F447-A764-5C31300559D1}" srcOrd="9" destOrd="0" presId="urn:microsoft.com/office/officeart/2008/layout/LinedList"/>
    <dgm:cxn modelId="{3266C961-9D4E-1C4A-B08A-739E9BA0E310}" type="presParOf" srcId="{FC0F5799-2457-F447-A764-5C31300559D1}" destId="{AF2C8B62-7945-AF45-85F4-FD30A468ADE6}" srcOrd="0" destOrd="0" presId="urn:microsoft.com/office/officeart/2008/layout/LinedList"/>
    <dgm:cxn modelId="{5D0206D0-3A7F-2A40-9593-0F078D0FAC92}" type="presParOf" srcId="{FC0F5799-2457-F447-A764-5C31300559D1}" destId="{0E1FD973-86C4-7A44-8E25-F1254AE1060A}" srcOrd="1" destOrd="0" presId="urn:microsoft.com/office/officeart/2008/layout/LinedList"/>
    <dgm:cxn modelId="{7048B8A1-73E5-0542-A9F3-BA298E174AE8}" type="presParOf" srcId="{8EBE2C66-2331-9F4D-96A0-8608F7009D64}" destId="{4445D0C3-FAEA-7048-8E91-2B86EDB0A133}" srcOrd="10" destOrd="0" presId="urn:microsoft.com/office/officeart/2008/layout/LinedList"/>
    <dgm:cxn modelId="{8CF4B349-48DC-974F-8843-D851A9CB815D}" type="presParOf" srcId="{8EBE2C66-2331-9F4D-96A0-8608F7009D64}" destId="{5277213D-1D20-9745-B9BF-EA4DC9C6F793}" srcOrd="11" destOrd="0" presId="urn:microsoft.com/office/officeart/2008/layout/LinedList"/>
    <dgm:cxn modelId="{39904B53-7EAA-0E41-A816-83DE8D4D6D93}" type="presParOf" srcId="{5277213D-1D20-9745-B9BF-EA4DC9C6F793}" destId="{C2548D5F-47C8-B444-88C3-BFC6BC01BF58}" srcOrd="0" destOrd="0" presId="urn:microsoft.com/office/officeart/2008/layout/LinedList"/>
    <dgm:cxn modelId="{D37C2C1B-004A-BE45-9489-984BDB834C8B}" type="presParOf" srcId="{5277213D-1D20-9745-B9BF-EA4DC9C6F793}" destId="{D9AD30F7-E9D1-D04D-827D-575FAB549FBB}" srcOrd="1" destOrd="0" presId="urn:microsoft.com/office/officeart/2008/layout/LinedList"/>
    <dgm:cxn modelId="{AE3B439C-493C-7540-B405-C49DA7F2BA20}" type="presParOf" srcId="{8EBE2C66-2331-9F4D-96A0-8608F7009D64}" destId="{FA1752C4-CD0E-5941-9FE2-C8142EE3E6A7}" srcOrd="12" destOrd="0" presId="urn:microsoft.com/office/officeart/2008/layout/LinedList"/>
    <dgm:cxn modelId="{BD5B369B-25DF-5243-8C5E-F8F7F8376488}" type="presParOf" srcId="{8EBE2C66-2331-9F4D-96A0-8608F7009D64}" destId="{36DE8DE3-4E2A-0F48-A612-DB205CCF7BFC}" srcOrd="13" destOrd="0" presId="urn:microsoft.com/office/officeart/2008/layout/LinedList"/>
    <dgm:cxn modelId="{003D04A4-DF04-EE44-9B24-17D6565C34DF}" type="presParOf" srcId="{36DE8DE3-4E2A-0F48-A612-DB205CCF7BFC}" destId="{E25E99F9-ED77-5D46-8176-4A61A73092C7}" srcOrd="0" destOrd="0" presId="urn:microsoft.com/office/officeart/2008/layout/LinedList"/>
    <dgm:cxn modelId="{02C27ABA-E5EC-0A4A-8401-E1F9ECC25919}" type="presParOf" srcId="{36DE8DE3-4E2A-0F48-A612-DB205CCF7BFC}" destId="{96389C86-F442-EF4F-B567-B379F1A9483C}" srcOrd="1" destOrd="0" presId="urn:microsoft.com/office/officeart/2008/layout/LinedList"/>
    <dgm:cxn modelId="{A58D3DB8-8A16-624B-A849-67A21DF70F82}" type="presParOf" srcId="{8EBE2C66-2331-9F4D-96A0-8608F7009D64}" destId="{A62D0C31-E643-844E-A00A-BFC6AFC97884}" srcOrd="14" destOrd="0" presId="urn:microsoft.com/office/officeart/2008/layout/LinedList"/>
    <dgm:cxn modelId="{11EFC9FC-22BE-F64C-9D88-3D92C9A56CC0}" type="presParOf" srcId="{8EBE2C66-2331-9F4D-96A0-8608F7009D64}" destId="{6BA475A5-BFB7-3145-946B-241284439ECB}" srcOrd="15" destOrd="0" presId="urn:microsoft.com/office/officeart/2008/layout/LinedList"/>
    <dgm:cxn modelId="{07CA3659-07CB-8942-BC4D-49A7AD4D7E2C}" type="presParOf" srcId="{6BA475A5-BFB7-3145-946B-241284439ECB}" destId="{F4ADDE1A-AE8F-EF4F-A12B-79FA082A4E49}" srcOrd="0" destOrd="0" presId="urn:microsoft.com/office/officeart/2008/layout/LinedList"/>
    <dgm:cxn modelId="{5DCC5454-A16F-A04B-922F-B0486D6FA73C}" type="presParOf" srcId="{6BA475A5-BFB7-3145-946B-241284439ECB}" destId="{66E7D000-F852-2B4A-A5B0-6B165B18A5EE}" srcOrd="1" destOrd="0" presId="urn:microsoft.com/office/officeart/2008/layout/LinedList"/>
    <dgm:cxn modelId="{83CECB91-D23E-FA45-89D4-18E6DA255F84}" type="presParOf" srcId="{8EBE2C66-2331-9F4D-96A0-8608F7009D64}" destId="{F29A12E9-9437-6147-9EC0-E0E7CF7B544D}" srcOrd="16" destOrd="0" presId="urn:microsoft.com/office/officeart/2008/layout/LinedList"/>
    <dgm:cxn modelId="{A4609004-6B8D-FC45-8B93-7ECDE289CDB3}" type="presParOf" srcId="{8EBE2C66-2331-9F4D-96A0-8608F7009D64}" destId="{2FB6CEA7-712F-E64A-966C-DBC4FE99B1DC}" srcOrd="17" destOrd="0" presId="urn:microsoft.com/office/officeart/2008/layout/LinedList"/>
    <dgm:cxn modelId="{C1910FC4-9655-E94F-9407-6AAB57860DCF}" type="presParOf" srcId="{2FB6CEA7-712F-E64A-966C-DBC4FE99B1DC}" destId="{ACCE2395-E5E3-E546-90AA-F237D8AF45DD}" srcOrd="0" destOrd="0" presId="urn:microsoft.com/office/officeart/2008/layout/LinedList"/>
    <dgm:cxn modelId="{FBBFF275-2B69-E745-A6A2-889A01AD8F38}" type="presParOf" srcId="{2FB6CEA7-712F-E64A-966C-DBC4FE99B1DC}" destId="{1EB6AD7B-23D3-DF41-9374-32C67AB22689}" srcOrd="1" destOrd="0" presId="urn:microsoft.com/office/officeart/2008/layout/LinedList"/>
    <dgm:cxn modelId="{A183A4C8-5CEA-214B-8E71-ADE5746DBFAF}" type="presParOf" srcId="{8EBE2C66-2331-9F4D-96A0-8608F7009D64}" destId="{C7F07127-11D4-9743-8942-2F6841B3EE32}" srcOrd="18" destOrd="0" presId="urn:microsoft.com/office/officeart/2008/layout/LinedList"/>
    <dgm:cxn modelId="{D9ADDB37-CA95-3E4A-8133-6E4D335A57EC}" type="presParOf" srcId="{8EBE2C66-2331-9F4D-96A0-8608F7009D64}" destId="{29FD7011-8323-D440-B1A3-67EA348B49A2}" srcOrd="19" destOrd="0" presId="urn:microsoft.com/office/officeart/2008/layout/LinedList"/>
    <dgm:cxn modelId="{ABC38F9F-2294-2743-A027-12C5F83367C7}" type="presParOf" srcId="{29FD7011-8323-D440-B1A3-67EA348B49A2}" destId="{D96FE176-320F-BF4F-BB3F-8484D64CA5E9}" srcOrd="0" destOrd="0" presId="urn:microsoft.com/office/officeart/2008/layout/LinedList"/>
    <dgm:cxn modelId="{75E7F00D-5513-F745-9C0F-46A5B3566FEE}" type="presParOf" srcId="{29FD7011-8323-D440-B1A3-67EA348B49A2}" destId="{158BF91A-566A-DB40-AD55-416CE219925E}" srcOrd="1" destOrd="0" presId="urn:microsoft.com/office/officeart/2008/layout/LinedList"/>
    <dgm:cxn modelId="{E16F00F6-E421-F84A-A8DB-030059BEE873}" type="presParOf" srcId="{8EBE2C66-2331-9F4D-96A0-8608F7009D64}" destId="{C9669DC1-1DD8-C54F-8B28-C6E27B6F6276}" srcOrd="20" destOrd="0" presId="urn:microsoft.com/office/officeart/2008/layout/LinedList"/>
    <dgm:cxn modelId="{1B8D1731-7162-B341-B0D0-45EEDC150EBD}" type="presParOf" srcId="{8EBE2C66-2331-9F4D-96A0-8608F7009D64}" destId="{CCD8EB2C-AC95-2E40-A86D-055A9291388D}" srcOrd="21" destOrd="0" presId="urn:microsoft.com/office/officeart/2008/layout/LinedList"/>
    <dgm:cxn modelId="{8A3B9CB0-ABE3-4348-B703-B1246E28397D}" type="presParOf" srcId="{CCD8EB2C-AC95-2E40-A86D-055A9291388D}" destId="{120C11FB-EAC9-0A47-B1E9-FEFD3C5F43EB}" srcOrd="0" destOrd="0" presId="urn:microsoft.com/office/officeart/2008/layout/LinedList"/>
    <dgm:cxn modelId="{D77A3EF5-EE0B-AF42-A4E6-1901470934B2}" type="presParOf" srcId="{CCD8EB2C-AC95-2E40-A86D-055A9291388D}" destId="{E7A2E061-4EBA-794D-A450-9FCA9CFF1D65}" srcOrd="1" destOrd="0" presId="urn:microsoft.com/office/officeart/2008/layout/LinedList"/>
    <dgm:cxn modelId="{542F2729-894D-3C42-AB0D-E1FFDDE16757}" type="presParOf" srcId="{8EBE2C66-2331-9F4D-96A0-8608F7009D64}" destId="{204B5E0C-4DB1-B04C-A964-2C2B3F41CDF6}" srcOrd="22" destOrd="0" presId="urn:microsoft.com/office/officeart/2008/layout/LinedList"/>
    <dgm:cxn modelId="{78D324A3-9166-CF45-8338-BD437EDC1342}" type="presParOf" srcId="{8EBE2C66-2331-9F4D-96A0-8608F7009D64}" destId="{65D4B94C-0325-4847-BD41-D36127B8D597}" srcOrd="23" destOrd="0" presId="urn:microsoft.com/office/officeart/2008/layout/LinedList"/>
    <dgm:cxn modelId="{E68C0B33-0ADC-3342-9407-F7F3FF1EB5F0}" type="presParOf" srcId="{65D4B94C-0325-4847-BD41-D36127B8D597}" destId="{42E321A2-FAFE-E14E-8DB7-E23D827C1B66}" srcOrd="0" destOrd="0" presId="urn:microsoft.com/office/officeart/2008/layout/LinedList"/>
    <dgm:cxn modelId="{1B4DCCB0-3A22-2E49-B720-9EC8E2877A94}" type="presParOf" srcId="{65D4B94C-0325-4847-BD41-D36127B8D597}" destId="{F2B47DEE-49D1-B547-8053-5A34809A43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FC6CE5-16AA-45B6-99A1-B87448AF617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BBB3C-150C-405B-AA80-EECB7033FE1E}">
      <dgm:prSet/>
      <dgm:spPr/>
      <dgm:t>
        <a:bodyPr/>
        <a:lstStyle/>
        <a:p>
          <a:r>
            <a:rPr lang="en-IN" b="1"/>
            <a:t>IT Operations:</a:t>
          </a:r>
          <a:r>
            <a:rPr lang="en-IN"/>
            <a:t> Monitoring and troubleshooting infrastructure and applications.</a:t>
          </a:r>
          <a:endParaRPr lang="en-US"/>
        </a:p>
      </dgm:t>
    </dgm:pt>
    <dgm:pt modelId="{061A5E08-5395-4DB6-B7C3-4A04BE364C83}" type="parTrans" cxnId="{2FD671D3-E958-46C5-919B-6AB7759BBA4C}">
      <dgm:prSet/>
      <dgm:spPr/>
      <dgm:t>
        <a:bodyPr/>
        <a:lstStyle/>
        <a:p>
          <a:endParaRPr lang="en-US"/>
        </a:p>
      </dgm:t>
    </dgm:pt>
    <dgm:pt modelId="{B6B555B4-939B-4556-9A52-A7D78A3D97C5}" type="sibTrans" cxnId="{2FD671D3-E958-46C5-919B-6AB7759BBA4C}">
      <dgm:prSet/>
      <dgm:spPr/>
      <dgm:t>
        <a:bodyPr/>
        <a:lstStyle/>
        <a:p>
          <a:endParaRPr lang="en-US"/>
        </a:p>
      </dgm:t>
    </dgm:pt>
    <dgm:pt modelId="{75B8F46E-8B51-4738-89EC-B9A65E560913}">
      <dgm:prSet/>
      <dgm:spPr/>
      <dgm:t>
        <a:bodyPr/>
        <a:lstStyle/>
        <a:p>
          <a:r>
            <a:rPr lang="en-IN" b="1"/>
            <a:t>Security:</a:t>
          </a:r>
          <a:r>
            <a:rPr lang="en-IN"/>
            <a:t> Detecting and responding to security incidents.</a:t>
          </a:r>
          <a:endParaRPr lang="en-US"/>
        </a:p>
      </dgm:t>
    </dgm:pt>
    <dgm:pt modelId="{399532F8-3F82-40BF-9AC1-F1E5C29DFC2C}" type="parTrans" cxnId="{ED317A2E-6CB6-4130-9A34-8439FB47D29F}">
      <dgm:prSet/>
      <dgm:spPr/>
      <dgm:t>
        <a:bodyPr/>
        <a:lstStyle/>
        <a:p>
          <a:endParaRPr lang="en-US"/>
        </a:p>
      </dgm:t>
    </dgm:pt>
    <dgm:pt modelId="{B1F47DC6-2CF1-4E73-9464-4356BFF1D023}" type="sibTrans" cxnId="{ED317A2E-6CB6-4130-9A34-8439FB47D29F}">
      <dgm:prSet/>
      <dgm:spPr/>
      <dgm:t>
        <a:bodyPr/>
        <a:lstStyle/>
        <a:p>
          <a:endParaRPr lang="en-US"/>
        </a:p>
      </dgm:t>
    </dgm:pt>
    <dgm:pt modelId="{CF970C79-76A0-46E2-BD92-6A3139215D3B}">
      <dgm:prSet/>
      <dgm:spPr/>
      <dgm:t>
        <a:bodyPr/>
        <a:lstStyle/>
        <a:p>
          <a:r>
            <a:rPr lang="en-IN" b="1"/>
            <a:t>Compliance:</a:t>
          </a:r>
          <a:r>
            <a:rPr lang="en-IN"/>
            <a:t> Ensuring adherence to regulatory requirements.</a:t>
          </a:r>
          <a:endParaRPr lang="en-US"/>
        </a:p>
      </dgm:t>
    </dgm:pt>
    <dgm:pt modelId="{8866E6A4-62A0-4EB7-A117-11A425497D99}" type="parTrans" cxnId="{996DC615-7075-4E7A-A9B0-75804B2C7B2B}">
      <dgm:prSet/>
      <dgm:spPr/>
      <dgm:t>
        <a:bodyPr/>
        <a:lstStyle/>
        <a:p>
          <a:endParaRPr lang="en-US"/>
        </a:p>
      </dgm:t>
    </dgm:pt>
    <dgm:pt modelId="{E710295E-8F08-458D-B9D4-F6D8A770835D}" type="sibTrans" cxnId="{996DC615-7075-4E7A-A9B0-75804B2C7B2B}">
      <dgm:prSet/>
      <dgm:spPr/>
      <dgm:t>
        <a:bodyPr/>
        <a:lstStyle/>
        <a:p>
          <a:endParaRPr lang="en-US"/>
        </a:p>
      </dgm:t>
    </dgm:pt>
    <dgm:pt modelId="{2B9B2F81-6381-438C-AD8C-193B94A7C4F4}" type="pres">
      <dgm:prSet presAssocID="{D3FC6CE5-16AA-45B6-99A1-B87448AF6171}" presName="root" presStyleCnt="0">
        <dgm:presLayoutVars>
          <dgm:dir/>
          <dgm:resizeHandles val="exact"/>
        </dgm:presLayoutVars>
      </dgm:prSet>
      <dgm:spPr/>
    </dgm:pt>
    <dgm:pt modelId="{B63A6FCB-142A-4173-A66E-894813245095}" type="pres">
      <dgm:prSet presAssocID="{176BBB3C-150C-405B-AA80-EECB7033FE1E}" presName="compNode" presStyleCnt="0"/>
      <dgm:spPr/>
    </dgm:pt>
    <dgm:pt modelId="{2664162A-4143-45D7-A1B2-5BC680F6914A}" type="pres">
      <dgm:prSet presAssocID="{176BBB3C-150C-405B-AA80-EECB7033FE1E}" presName="bgRect" presStyleLbl="bgShp" presStyleIdx="0" presStyleCnt="3"/>
      <dgm:spPr/>
    </dgm:pt>
    <dgm:pt modelId="{B1C3F2D9-5787-40B3-8026-C04C65E607DB}" type="pres">
      <dgm:prSet presAssocID="{176BBB3C-150C-405B-AA80-EECB7033FE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53C284F2-49AE-49DD-A464-F01251F331F2}" type="pres">
      <dgm:prSet presAssocID="{176BBB3C-150C-405B-AA80-EECB7033FE1E}" presName="spaceRect" presStyleCnt="0"/>
      <dgm:spPr/>
    </dgm:pt>
    <dgm:pt modelId="{0EC80077-E130-4337-8FD5-C9F0B8A74F16}" type="pres">
      <dgm:prSet presAssocID="{176BBB3C-150C-405B-AA80-EECB7033FE1E}" presName="parTx" presStyleLbl="revTx" presStyleIdx="0" presStyleCnt="3">
        <dgm:presLayoutVars>
          <dgm:chMax val="0"/>
          <dgm:chPref val="0"/>
        </dgm:presLayoutVars>
      </dgm:prSet>
      <dgm:spPr/>
    </dgm:pt>
    <dgm:pt modelId="{87CFDFB3-55A0-4E45-810A-496A1B4FF5BB}" type="pres">
      <dgm:prSet presAssocID="{B6B555B4-939B-4556-9A52-A7D78A3D97C5}" presName="sibTrans" presStyleCnt="0"/>
      <dgm:spPr/>
    </dgm:pt>
    <dgm:pt modelId="{D3F1ABE0-92EF-408D-9636-B0E0CE981412}" type="pres">
      <dgm:prSet presAssocID="{75B8F46E-8B51-4738-89EC-B9A65E560913}" presName="compNode" presStyleCnt="0"/>
      <dgm:spPr/>
    </dgm:pt>
    <dgm:pt modelId="{F027D6DA-7631-445E-AFAE-12B501B5211E}" type="pres">
      <dgm:prSet presAssocID="{75B8F46E-8B51-4738-89EC-B9A65E560913}" presName="bgRect" presStyleLbl="bgShp" presStyleIdx="1" presStyleCnt="3"/>
      <dgm:spPr/>
    </dgm:pt>
    <dgm:pt modelId="{9D7A6E04-D2A5-4700-A026-A59556885F07}" type="pres">
      <dgm:prSet presAssocID="{75B8F46E-8B51-4738-89EC-B9A65E5609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Sign"/>
        </a:ext>
      </dgm:extLst>
    </dgm:pt>
    <dgm:pt modelId="{AD77471F-A515-45A6-800F-2167A9D2FE59}" type="pres">
      <dgm:prSet presAssocID="{75B8F46E-8B51-4738-89EC-B9A65E560913}" presName="spaceRect" presStyleCnt="0"/>
      <dgm:spPr/>
    </dgm:pt>
    <dgm:pt modelId="{A939EC5E-17B1-499B-B90C-4999460D51CD}" type="pres">
      <dgm:prSet presAssocID="{75B8F46E-8B51-4738-89EC-B9A65E560913}" presName="parTx" presStyleLbl="revTx" presStyleIdx="1" presStyleCnt="3">
        <dgm:presLayoutVars>
          <dgm:chMax val="0"/>
          <dgm:chPref val="0"/>
        </dgm:presLayoutVars>
      </dgm:prSet>
      <dgm:spPr/>
    </dgm:pt>
    <dgm:pt modelId="{435CA98C-B73F-4708-8AD6-032DAC0E0DD1}" type="pres">
      <dgm:prSet presAssocID="{B1F47DC6-2CF1-4E73-9464-4356BFF1D023}" presName="sibTrans" presStyleCnt="0"/>
      <dgm:spPr/>
    </dgm:pt>
    <dgm:pt modelId="{C1ECF1DF-448A-45D9-95BB-AE9A1DBCEC60}" type="pres">
      <dgm:prSet presAssocID="{CF970C79-76A0-46E2-BD92-6A3139215D3B}" presName="compNode" presStyleCnt="0"/>
      <dgm:spPr/>
    </dgm:pt>
    <dgm:pt modelId="{5DC4CCB1-D68B-4BE1-91E1-D085E93A4D25}" type="pres">
      <dgm:prSet presAssocID="{CF970C79-76A0-46E2-BD92-6A3139215D3B}" presName="bgRect" presStyleLbl="bgShp" presStyleIdx="2" presStyleCnt="3"/>
      <dgm:spPr/>
    </dgm:pt>
    <dgm:pt modelId="{AFA0912A-EBEE-4818-9EFC-57DCB29FB429}" type="pres">
      <dgm:prSet presAssocID="{CF970C79-76A0-46E2-BD92-6A3139215D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udge"/>
        </a:ext>
      </dgm:extLst>
    </dgm:pt>
    <dgm:pt modelId="{1CE8FC88-968A-4405-8528-BBD9CCF87FBD}" type="pres">
      <dgm:prSet presAssocID="{CF970C79-76A0-46E2-BD92-6A3139215D3B}" presName="spaceRect" presStyleCnt="0"/>
      <dgm:spPr/>
    </dgm:pt>
    <dgm:pt modelId="{EFF02158-E532-4B6B-971A-845991D49E45}" type="pres">
      <dgm:prSet presAssocID="{CF970C79-76A0-46E2-BD92-6A3139215D3B}" presName="parTx" presStyleLbl="revTx" presStyleIdx="2" presStyleCnt="3">
        <dgm:presLayoutVars>
          <dgm:chMax val="0"/>
          <dgm:chPref val="0"/>
        </dgm:presLayoutVars>
      </dgm:prSet>
      <dgm:spPr/>
    </dgm:pt>
  </dgm:ptLst>
  <dgm:cxnLst>
    <dgm:cxn modelId="{996DC615-7075-4E7A-A9B0-75804B2C7B2B}" srcId="{D3FC6CE5-16AA-45B6-99A1-B87448AF6171}" destId="{CF970C79-76A0-46E2-BD92-6A3139215D3B}" srcOrd="2" destOrd="0" parTransId="{8866E6A4-62A0-4EB7-A117-11A425497D99}" sibTransId="{E710295E-8F08-458D-B9D4-F6D8A770835D}"/>
    <dgm:cxn modelId="{03B13221-E75C-4E79-802C-8BD367995949}" type="presOf" srcId="{176BBB3C-150C-405B-AA80-EECB7033FE1E}" destId="{0EC80077-E130-4337-8FD5-C9F0B8A74F16}" srcOrd="0" destOrd="0" presId="urn:microsoft.com/office/officeart/2018/2/layout/IconVerticalSolidList"/>
    <dgm:cxn modelId="{ED317A2E-6CB6-4130-9A34-8439FB47D29F}" srcId="{D3FC6CE5-16AA-45B6-99A1-B87448AF6171}" destId="{75B8F46E-8B51-4738-89EC-B9A65E560913}" srcOrd="1" destOrd="0" parTransId="{399532F8-3F82-40BF-9AC1-F1E5C29DFC2C}" sibTransId="{B1F47DC6-2CF1-4E73-9464-4356BFF1D023}"/>
    <dgm:cxn modelId="{2D98CC5B-4FF3-4F13-9326-69FEED007630}" type="presOf" srcId="{CF970C79-76A0-46E2-BD92-6A3139215D3B}" destId="{EFF02158-E532-4B6B-971A-845991D49E45}" srcOrd="0" destOrd="0" presId="urn:microsoft.com/office/officeart/2018/2/layout/IconVerticalSolidList"/>
    <dgm:cxn modelId="{1DDA9864-511B-4EEB-A0DB-9C5AD4595F1E}" type="presOf" srcId="{75B8F46E-8B51-4738-89EC-B9A65E560913}" destId="{A939EC5E-17B1-499B-B90C-4999460D51CD}" srcOrd="0" destOrd="0" presId="urn:microsoft.com/office/officeart/2018/2/layout/IconVerticalSolidList"/>
    <dgm:cxn modelId="{E088B3A8-64DA-4F10-9189-271B2BA911DF}" type="presOf" srcId="{D3FC6CE5-16AA-45B6-99A1-B87448AF6171}" destId="{2B9B2F81-6381-438C-AD8C-193B94A7C4F4}" srcOrd="0" destOrd="0" presId="urn:microsoft.com/office/officeart/2018/2/layout/IconVerticalSolidList"/>
    <dgm:cxn modelId="{2FD671D3-E958-46C5-919B-6AB7759BBA4C}" srcId="{D3FC6CE5-16AA-45B6-99A1-B87448AF6171}" destId="{176BBB3C-150C-405B-AA80-EECB7033FE1E}" srcOrd="0" destOrd="0" parTransId="{061A5E08-5395-4DB6-B7C3-4A04BE364C83}" sibTransId="{B6B555B4-939B-4556-9A52-A7D78A3D97C5}"/>
    <dgm:cxn modelId="{49C278A0-4169-4386-B5BE-53978E355174}" type="presParOf" srcId="{2B9B2F81-6381-438C-AD8C-193B94A7C4F4}" destId="{B63A6FCB-142A-4173-A66E-894813245095}" srcOrd="0" destOrd="0" presId="urn:microsoft.com/office/officeart/2018/2/layout/IconVerticalSolidList"/>
    <dgm:cxn modelId="{F01E2CD8-7D46-4DB6-A85D-C8E792C836CE}" type="presParOf" srcId="{B63A6FCB-142A-4173-A66E-894813245095}" destId="{2664162A-4143-45D7-A1B2-5BC680F6914A}" srcOrd="0" destOrd="0" presId="urn:microsoft.com/office/officeart/2018/2/layout/IconVerticalSolidList"/>
    <dgm:cxn modelId="{D91EDECC-19DA-4645-B153-FD515FCEDD1D}" type="presParOf" srcId="{B63A6FCB-142A-4173-A66E-894813245095}" destId="{B1C3F2D9-5787-40B3-8026-C04C65E607DB}" srcOrd="1" destOrd="0" presId="urn:microsoft.com/office/officeart/2018/2/layout/IconVerticalSolidList"/>
    <dgm:cxn modelId="{50738EA8-0C0C-4690-A211-B75204C8E2C3}" type="presParOf" srcId="{B63A6FCB-142A-4173-A66E-894813245095}" destId="{53C284F2-49AE-49DD-A464-F01251F331F2}" srcOrd="2" destOrd="0" presId="urn:microsoft.com/office/officeart/2018/2/layout/IconVerticalSolidList"/>
    <dgm:cxn modelId="{B79FC41D-8E33-4940-BD53-F5D45F9CE870}" type="presParOf" srcId="{B63A6FCB-142A-4173-A66E-894813245095}" destId="{0EC80077-E130-4337-8FD5-C9F0B8A74F16}" srcOrd="3" destOrd="0" presId="urn:microsoft.com/office/officeart/2018/2/layout/IconVerticalSolidList"/>
    <dgm:cxn modelId="{A410C000-ED52-472B-8CBA-D04A4EAA0E8C}" type="presParOf" srcId="{2B9B2F81-6381-438C-AD8C-193B94A7C4F4}" destId="{87CFDFB3-55A0-4E45-810A-496A1B4FF5BB}" srcOrd="1" destOrd="0" presId="urn:microsoft.com/office/officeart/2018/2/layout/IconVerticalSolidList"/>
    <dgm:cxn modelId="{061C8372-85D4-44DA-8742-FB941AE68F56}" type="presParOf" srcId="{2B9B2F81-6381-438C-AD8C-193B94A7C4F4}" destId="{D3F1ABE0-92EF-408D-9636-B0E0CE981412}" srcOrd="2" destOrd="0" presId="urn:microsoft.com/office/officeart/2018/2/layout/IconVerticalSolidList"/>
    <dgm:cxn modelId="{A7503A44-4169-476D-8003-D5D384C41130}" type="presParOf" srcId="{D3F1ABE0-92EF-408D-9636-B0E0CE981412}" destId="{F027D6DA-7631-445E-AFAE-12B501B5211E}" srcOrd="0" destOrd="0" presId="urn:microsoft.com/office/officeart/2018/2/layout/IconVerticalSolidList"/>
    <dgm:cxn modelId="{CED4BCDE-87EA-4947-9C72-6380769CF19F}" type="presParOf" srcId="{D3F1ABE0-92EF-408D-9636-B0E0CE981412}" destId="{9D7A6E04-D2A5-4700-A026-A59556885F07}" srcOrd="1" destOrd="0" presId="urn:microsoft.com/office/officeart/2018/2/layout/IconVerticalSolidList"/>
    <dgm:cxn modelId="{1A8338B9-0CC3-4AE5-8729-C12EF8A7E7D0}" type="presParOf" srcId="{D3F1ABE0-92EF-408D-9636-B0E0CE981412}" destId="{AD77471F-A515-45A6-800F-2167A9D2FE59}" srcOrd="2" destOrd="0" presId="urn:microsoft.com/office/officeart/2018/2/layout/IconVerticalSolidList"/>
    <dgm:cxn modelId="{F285ABBD-AB62-4455-A82C-C857B62ADB17}" type="presParOf" srcId="{D3F1ABE0-92EF-408D-9636-B0E0CE981412}" destId="{A939EC5E-17B1-499B-B90C-4999460D51CD}" srcOrd="3" destOrd="0" presId="urn:microsoft.com/office/officeart/2018/2/layout/IconVerticalSolidList"/>
    <dgm:cxn modelId="{DD98888D-4EED-4FC1-85A5-E4742F10A606}" type="presParOf" srcId="{2B9B2F81-6381-438C-AD8C-193B94A7C4F4}" destId="{435CA98C-B73F-4708-8AD6-032DAC0E0DD1}" srcOrd="3" destOrd="0" presId="urn:microsoft.com/office/officeart/2018/2/layout/IconVerticalSolidList"/>
    <dgm:cxn modelId="{60596030-1B50-4076-903A-6935B9D0FD75}" type="presParOf" srcId="{2B9B2F81-6381-438C-AD8C-193B94A7C4F4}" destId="{C1ECF1DF-448A-45D9-95BB-AE9A1DBCEC60}" srcOrd="4" destOrd="0" presId="urn:microsoft.com/office/officeart/2018/2/layout/IconVerticalSolidList"/>
    <dgm:cxn modelId="{3AE79207-6B0F-4690-98BB-BAF62100E858}" type="presParOf" srcId="{C1ECF1DF-448A-45D9-95BB-AE9A1DBCEC60}" destId="{5DC4CCB1-D68B-4BE1-91E1-D085E93A4D25}" srcOrd="0" destOrd="0" presId="urn:microsoft.com/office/officeart/2018/2/layout/IconVerticalSolidList"/>
    <dgm:cxn modelId="{BA620A18-1D6B-4D5C-A7B7-A6CB6840F759}" type="presParOf" srcId="{C1ECF1DF-448A-45D9-95BB-AE9A1DBCEC60}" destId="{AFA0912A-EBEE-4818-9EFC-57DCB29FB429}" srcOrd="1" destOrd="0" presId="urn:microsoft.com/office/officeart/2018/2/layout/IconVerticalSolidList"/>
    <dgm:cxn modelId="{3612E83B-670F-4957-9CB5-56E433C81AEA}" type="presParOf" srcId="{C1ECF1DF-448A-45D9-95BB-AE9A1DBCEC60}" destId="{1CE8FC88-968A-4405-8528-BBD9CCF87FBD}" srcOrd="2" destOrd="0" presId="urn:microsoft.com/office/officeart/2018/2/layout/IconVerticalSolidList"/>
    <dgm:cxn modelId="{5463FEDB-EB31-4EE1-B5B2-01A2E0711478}" type="presParOf" srcId="{C1ECF1DF-448A-45D9-95BB-AE9A1DBCEC60}" destId="{EFF02158-E532-4B6B-971A-845991D49E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3C88289-606D-48EB-8481-4F4290BF92A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9069EC8-DBEA-4D5C-9B6F-419B7FF5F24C}">
      <dgm:prSet/>
      <dgm:spPr/>
      <dgm:t>
        <a:bodyPr/>
        <a:lstStyle/>
        <a:p>
          <a:pPr>
            <a:lnSpc>
              <a:spcPct val="100000"/>
            </a:lnSpc>
          </a:pPr>
          <a:r>
            <a:rPr lang="en-IN" b="1"/>
            <a:t>Business Analytics:</a:t>
          </a:r>
          <a:r>
            <a:rPr lang="en-IN"/>
            <a:t> Gaining insights into business operations and performance.</a:t>
          </a:r>
          <a:endParaRPr lang="en-US"/>
        </a:p>
      </dgm:t>
    </dgm:pt>
    <dgm:pt modelId="{43F7BF8A-AF1B-456B-A352-7678B898DEFD}" type="parTrans" cxnId="{23B6CA8F-F0D6-47E2-9BA7-F123501C651D}">
      <dgm:prSet/>
      <dgm:spPr/>
      <dgm:t>
        <a:bodyPr/>
        <a:lstStyle/>
        <a:p>
          <a:endParaRPr lang="en-US"/>
        </a:p>
      </dgm:t>
    </dgm:pt>
    <dgm:pt modelId="{D622CCEC-6F83-40D2-A674-8C0E42259A6F}" type="sibTrans" cxnId="{23B6CA8F-F0D6-47E2-9BA7-F123501C651D}">
      <dgm:prSet/>
      <dgm:spPr/>
      <dgm:t>
        <a:bodyPr/>
        <a:lstStyle/>
        <a:p>
          <a:endParaRPr lang="en-US"/>
        </a:p>
      </dgm:t>
    </dgm:pt>
    <dgm:pt modelId="{A8EA2E6A-4BAF-4246-8BBD-19EFC1585891}">
      <dgm:prSet/>
      <dgm:spPr/>
      <dgm:t>
        <a:bodyPr/>
        <a:lstStyle/>
        <a:p>
          <a:pPr>
            <a:lnSpc>
              <a:spcPct val="100000"/>
            </a:lnSpc>
          </a:pPr>
          <a:r>
            <a:rPr lang="en-IN" b="1"/>
            <a:t>IoT:</a:t>
          </a:r>
          <a:r>
            <a:rPr lang="en-IN"/>
            <a:t> Analyzing data from Internet of Things devices.</a:t>
          </a:r>
          <a:endParaRPr lang="en-US"/>
        </a:p>
      </dgm:t>
    </dgm:pt>
    <dgm:pt modelId="{A8A44FE5-77E1-44DD-A55D-794307C9075E}" type="parTrans" cxnId="{8D4D30F6-0B38-4938-8996-476E0E59E2AA}">
      <dgm:prSet/>
      <dgm:spPr/>
      <dgm:t>
        <a:bodyPr/>
        <a:lstStyle/>
        <a:p>
          <a:endParaRPr lang="en-US"/>
        </a:p>
      </dgm:t>
    </dgm:pt>
    <dgm:pt modelId="{93F7EBC0-280B-4A76-B692-CE09C765ABE9}" type="sibTrans" cxnId="{8D4D30F6-0B38-4938-8996-476E0E59E2AA}">
      <dgm:prSet/>
      <dgm:spPr/>
      <dgm:t>
        <a:bodyPr/>
        <a:lstStyle/>
        <a:p>
          <a:endParaRPr lang="en-US"/>
        </a:p>
      </dgm:t>
    </dgm:pt>
    <dgm:pt modelId="{9DB44CE2-EC01-4CDD-BF46-83A3FC2C43B7}" type="pres">
      <dgm:prSet presAssocID="{13C88289-606D-48EB-8481-4F4290BF92AE}" presName="root" presStyleCnt="0">
        <dgm:presLayoutVars>
          <dgm:dir/>
          <dgm:resizeHandles val="exact"/>
        </dgm:presLayoutVars>
      </dgm:prSet>
      <dgm:spPr/>
    </dgm:pt>
    <dgm:pt modelId="{21F764BC-5D00-4DAB-BB05-DBE00BA4A3C9}" type="pres">
      <dgm:prSet presAssocID="{B9069EC8-DBEA-4D5C-9B6F-419B7FF5F24C}" presName="compNode" presStyleCnt="0"/>
      <dgm:spPr/>
    </dgm:pt>
    <dgm:pt modelId="{158E29A2-D89D-420A-A79C-27B60FB3F08E}" type="pres">
      <dgm:prSet presAssocID="{B9069EC8-DBEA-4D5C-9B6F-419B7FF5F24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A10DEAD-A5A8-452B-83A5-CC184758AE95}" type="pres">
      <dgm:prSet presAssocID="{B9069EC8-DBEA-4D5C-9B6F-419B7FF5F24C}" presName="spaceRect" presStyleCnt="0"/>
      <dgm:spPr/>
    </dgm:pt>
    <dgm:pt modelId="{D7D68D8E-F09E-428C-8966-BEDC0A1A8B96}" type="pres">
      <dgm:prSet presAssocID="{B9069EC8-DBEA-4D5C-9B6F-419B7FF5F24C}" presName="textRect" presStyleLbl="revTx" presStyleIdx="0" presStyleCnt="2">
        <dgm:presLayoutVars>
          <dgm:chMax val="1"/>
          <dgm:chPref val="1"/>
        </dgm:presLayoutVars>
      </dgm:prSet>
      <dgm:spPr/>
    </dgm:pt>
    <dgm:pt modelId="{25181DED-0E5C-405B-B985-F55F303DFBB9}" type="pres">
      <dgm:prSet presAssocID="{D622CCEC-6F83-40D2-A674-8C0E42259A6F}" presName="sibTrans" presStyleCnt="0"/>
      <dgm:spPr/>
    </dgm:pt>
    <dgm:pt modelId="{E4A127A4-0D18-4750-905C-21D15913ED58}" type="pres">
      <dgm:prSet presAssocID="{A8EA2E6A-4BAF-4246-8BBD-19EFC1585891}" presName="compNode" presStyleCnt="0"/>
      <dgm:spPr/>
    </dgm:pt>
    <dgm:pt modelId="{6EFBFEEA-2A80-4D0A-9A96-50EA58C9EC8C}" type="pres">
      <dgm:prSet presAssocID="{A8EA2E6A-4BAF-4246-8BBD-19EFC15858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5833D0B9-FFD3-44B0-AD85-402F22EB201E}" type="pres">
      <dgm:prSet presAssocID="{A8EA2E6A-4BAF-4246-8BBD-19EFC1585891}" presName="spaceRect" presStyleCnt="0"/>
      <dgm:spPr/>
    </dgm:pt>
    <dgm:pt modelId="{F2E7F751-E8FB-496E-8F4A-7F3B9C4A8467}" type="pres">
      <dgm:prSet presAssocID="{A8EA2E6A-4BAF-4246-8BBD-19EFC1585891}" presName="textRect" presStyleLbl="revTx" presStyleIdx="1" presStyleCnt="2">
        <dgm:presLayoutVars>
          <dgm:chMax val="1"/>
          <dgm:chPref val="1"/>
        </dgm:presLayoutVars>
      </dgm:prSet>
      <dgm:spPr/>
    </dgm:pt>
  </dgm:ptLst>
  <dgm:cxnLst>
    <dgm:cxn modelId="{23B6CA8F-F0D6-47E2-9BA7-F123501C651D}" srcId="{13C88289-606D-48EB-8481-4F4290BF92AE}" destId="{B9069EC8-DBEA-4D5C-9B6F-419B7FF5F24C}" srcOrd="0" destOrd="0" parTransId="{43F7BF8A-AF1B-456B-A352-7678B898DEFD}" sibTransId="{D622CCEC-6F83-40D2-A674-8C0E42259A6F}"/>
    <dgm:cxn modelId="{A0CB33A8-14BE-47A1-A375-87BFA06A1463}" type="presOf" srcId="{A8EA2E6A-4BAF-4246-8BBD-19EFC1585891}" destId="{F2E7F751-E8FB-496E-8F4A-7F3B9C4A8467}" srcOrd="0" destOrd="0" presId="urn:microsoft.com/office/officeart/2018/2/layout/IconLabelList"/>
    <dgm:cxn modelId="{1EB425AB-DAD9-4E5C-AD26-211BD49DE653}" type="presOf" srcId="{13C88289-606D-48EB-8481-4F4290BF92AE}" destId="{9DB44CE2-EC01-4CDD-BF46-83A3FC2C43B7}" srcOrd="0" destOrd="0" presId="urn:microsoft.com/office/officeart/2018/2/layout/IconLabelList"/>
    <dgm:cxn modelId="{BD7415C9-3D89-4419-932E-040DA357FE23}" type="presOf" srcId="{B9069EC8-DBEA-4D5C-9B6F-419B7FF5F24C}" destId="{D7D68D8E-F09E-428C-8966-BEDC0A1A8B96}" srcOrd="0" destOrd="0" presId="urn:microsoft.com/office/officeart/2018/2/layout/IconLabelList"/>
    <dgm:cxn modelId="{8D4D30F6-0B38-4938-8996-476E0E59E2AA}" srcId="{13C88289-606D-48EB-8481-4F4290BF92AE}" destId="{A8EA2E6A-4BAF-4246-8BBD-19EFC1585891}" srcOrd="1" destOrd="0" parTransId="{A8A44FE5-77E1-44DD-A55D-794307C9075E}" sibTransId="{93F7EBC0-280B-4A76-B692-CE09C765ABE9}"/>
    <dgm:cxn modelId="{68CCA524-4362-4C72-8F12-D75FC65038C8}" type="presParOf" srcId="{9DB44CE2-EC01-4CDD-BF46-83A3FC2C43B7}" destId="{21F764BC-5D00-4DAB-BB05-DBE00BA4A3C9}" srcOrd="0" destOrd="0" presId="urn:microsoft.com/office/officeart/2018/2/layout/IconLabelList"/>
    <dgm:cxn modelId="{91056D67-42C3-48D5-B6AF-0DDEFBB82A56}" type="presParOf" srcId="{21F764BC-5D00-4DAB-BB05-DBE00BA4A3C9}" destId="{158E29A2-D89D-420A-A79C-27B60FB3F08E}" srcOrd="0" destOrd="0" presId="urn:microsoft.com/office/officeart/2018/2/layout/IconLabelList"/>
    <dgm:cxn modelId="{2024D86F-A4D6-40DD-8CE1-8DF25D0E4028}" type="presParOf" srcId="{21F764BC-5D00-4DAB-BB05-DBE00BA4A3C9}" destId="{EA10DEAD-A5A8-452B-83A5-CC184758AE95}" srcOrd="1" destOrd="0" presId="urn:microsoft.com/office/officeart/2018/2/layout/IconLabelList"/>
    <dgm:cxn modelId="{04CAB9AC-8BCF-4BAB-95D5-909553155CF6}" type="presParOf" srcId="{21F764BC-5D00-4DAB-BB05-DBE00BA4A3C9}" destId="{D7D68D8E-F09E-428C-8966-BEDC0A1A8B96}" srcOrd="2" destOrd="0" presId="urn:microsoft.com/office/officeart/2018/2/layout/IconLabelList"/>
    <dgm:cxn modelId="{48FC564C-0B2A-4692-8420-C0D2BE434735}" type="presParOf" srcId="{9DB44CE2-EC01-4CDD-BF46-83A3FC2C43B7}" destId="{25181DED-0E5C-405B-B985-F55F303DFBB9}" srcOrd="1" destOrd="0" presId="urn:microsoft.com/office/officeart/2018/2/layout/IconLabelList"/>
    <dgm:cxn modelId="{43E32092-9047-4E52-8B8F-C275E7AFFD40}" type="presParOf" srcId="{9DB44CE2-EC01-4CDD-BF46-83A3FC2C43B7}" destId="{E4A127A4-0D18-4750-905C-21D15913ED58}" srcOrd="2" destOrd="0" presId="urn:microsoft.com/office/officeart/2018/2/layout/IconLabelList"/>
    <dgm:cxn modelId="{8ED6A64C-E93F-4DF9-9F70-03049EB73D03}" type="presParOf" srcId="{E4A127A4-0D18-4750-905C-21D15913ED58}" destId="{6EFBFEEA-2A80-4D0A-9A96-50EA58C9EC8C}" srcOrd="0" destOrd="0" presId="urn:microsoft.com/office/officeart/2018/2/layout/IconLabelList"/>
    <dgm:cxn modelId="{CEDF6899-2D8A-4B1F-8FC6-E7BD5B23E60B}" type="presParOf" srcId="{E4A127A4-0D18-4750-905C-21D15913ED58}" destId="{5833D0B9-FFD3-44B0-AD85-402F22EB201E}" srcOrd="1" destOrd="0" presId="urn:microsoft.com/office/officeart/2018/2/layout/IconLabelList"/>
    <dgm:cxn modelId="{6B72032E-5A69-4AEF-803C-D7831F36291C}" type="presParOf" srcId="{E4A127A4-0D18-4750-905C-21D15913ED58}" destId="{F2E7F751-E8FB-496E-8F4A-7F3B9C4A846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4398D81-EED0-449B-B595-1C1FA691214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66C74E7-26AC-4B85-9E52-16AE1B0C6D6A}">
      <dgm:prSet/>
      <dgm:spPr/>
      <dgm:t>
        <a:bodyPr/>
        <a:lstStyle/>
        <a:p>
          <a:pPr>
            <a:defRPr cap="all"/>
          </a:pPr>
          <a:r>
            <a:rPr lang="en-IN"/>
            <a:t>I</a:t>
          </a:r>
          <a:r>
            <a:rPr lang="en-IN" b="0" i="0"/>
            <a:t>t accelerates the Development &amp; Testing.</a:t>
          </a:r>
          <a:endParaRPr lang="en-US"/>
        </a:p>
      </dgm:t>
    </dgm:pt>
    <dgm:pt modelId="{9FA6B5E2-D71E-494B-BE1E-DD1E765FF1FD}" type="parTrans" cxnId="{AE1B0795-3CFD-41F5-8140-E164283E17C1}">
      <dgm:prSet/>
      <dgm:spPr/>
      <dgm:t>
        <a:bodyPr/>
        <a:lstStyle/>
        <a:p>
          <a:endParaRPr lang="en-US"/>
        </a:p>
      </dgm:t>
    </dgm:pt>
    <dgm:pt modelId="{848E6527-A8F3-4DAE-AF3C-D2B7BA8ADBA3}" type="sibTrans" cxnId="{AE1B0795-3CFD-41F5-8140-E164283E17C1}">
      <dgm:prSet/>
      <dgm:spPr/>
      <dgm:t>
        <a:bodyPr/>
        <a:lstStyle/>
        <a:p>
          <a:endParaRPr lang="en-US"/>
        </a:p>
      </dgm:t>
    </dgm:pt>
    <dgm:pt modelId="{C9C31A22-361A-495F-BD0B-E6DFDE3EC727}">
      <dgm:prSet/>
      <dgm:spPr/>
      <dgm:t>
        <a:bodyPr/>
        <a:lstStyle/>
        <a:p>
          <a:pPr>
            <a:defRPr cap="all"/>
          </a:pPr>
          <a:r>
            <a:rPr lang="en-IN" b="0" i="0"/>
            <a:t>The building of Real-time Data Applications.</a:t>
          </a:r>
          <a:endParaRPr lang="en-US"/>
        </a:p>
      </dgm:t>
    </dgm:pt>
    <dgm:pt modelId="{D575D85B-A6C9-4288-8373-3DF2A011E755}" type="parTrans" cxnId="{BA5C43A7-F4C5-442C-A918-1AF704767A1A}">
      <dgm:prSet/>
      <dgm:spPr/>
      <dgm:t>
        <a:bodyPr/>
        <a:lstStyle/>
        <a:p>
          <a:endParaRPr lang="en-US"/>
        </a:p>
      </dgm:t>
    </dgm:pt>
    <dgm:pt modelId="{3B62BE7C-6AA4-4CC0-8F2A-A208D0FB803C}" type="sibTrans" cxnId="{BA5C43A7-F4C5-442C-A918-1AF704767A1A}">
      <dgm:prSet/>
      <dgm:spPr/>
      <dgm:t>
        <a:bodyPr/>
        <a:lstStyle/>
        <a:p>
          <a:endParaRPr lang="en-US"/>
        </a:p>
      </dgm:t>
    </dgm:pt>
    <dgm:pt modelId="{5A773834-919E-420E-A33E-2C52B1573E5C}">
      <dgm:prSet/>
      <dgm:spPr/>
      <dgm:t>
        <a:bodyPr/>
        <a:lstStyle/>
        <a:p>
          <a:pPr>
            <a:defRPr cap="all"/>
          </a:pPr>
          <a:r>
            <a:rPr lang="en-IN" b="0" i="0"/>
            <a:t>Generate ROI faster</a:t>
          </a:r>
          <a:endParaRPr lang="en-US"/>
        </a:p>
      </dgm:t>
    </dgm:pt>
    <dgm:pt modelId="{FB2405EE-EDD9-4DE9-AF17-FA56B9CF025B}" type="parTrans" cxnId="{6D5D9AF6-3FA4-49B3-9778-EC3488E25CE0}">
      <dgm:prSet/>
      <dgm:spPr/>
      <dgm:t>
        <a:bodyPr/>
        <a:lstStyle/>
        <a:p>
          <a:endParaRPr lang="en-US"/>
        </a:p>
      </dgm:t>
    </dgm:pt>
    <dgm:pt modelId="{8D83647C-7556-48DB-84F6-6F5AC70007A5}" type="sibTrans" cxnId="{6D5D9AF6-3FA4-49B3-9778-EC3488E25CE0}">
      <dgm:prSet/>
      <dgm:spPr/>
      <dgm:t>
        <a:bodyPr/>
        <a:lstStyle/>
        <a:p>
          <a:endParaRPr lang="en-US"/>
        </a:p>
      </dgm:t>
    </dgm:pt>
    <dgm:pt modelId="{8E9384DA-4D51-4EFF-8192-213FC3D17C0B}" type="pres">
      <dgm:prSet presAssocID="{24398D81-EED0-449B-B595-1C1FA691214B}" presName="root" presStyleCnt="0">
        <dgm:presLayoutVars>
          <dgm:dir/>
          <dgm:resizeHandles val="exact"/>
        </dgm:presLayoutVars>
      </dgm:prSet>
      <dgm:spPr/>
    </dgm:pt>
    <dgm:pt modelId="{9C5415F6-36D5-4EF9-9B07-480C6CC4D299}" type="pres">
      <dgm:prSet presAssocID="{C66C74E7-26AC-4B85-9E52-16AE1B0C6D6A}" presName="compNode" presStyleCnt="0"/>
      <dgm:spPr/>
    </dgm:pt>
    <dgm:pt modelId="{7020B0E6-F3CC-4D7D-A7BA-324279E16DBB}" type="pres">
      <dgm:prSet presAssocID="{C66C74E7-26AC-4B85-9E52-16AE1B0C6D6A}" presName="iconBgRect" presStyleLbl="bgShp" presStyleIdx="0" presStyleCnt="3"/>
      <dgm:spPr/>
    </dgm:pt>
    <dgm:pt modelId="{8615DB4E-22A7-4223-B8F6-4A10A7409BB6}" type="pres">
      <dgm:prSet presAssocID="{C66C74E7-26AC-4B85-9E52-16AE1B0C6D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706E933D-8B2A-4F37-BF8F-FFD1C8C0F50C}" type="pres">
      <dgm:prSet presAssocID="{C66C74E7-26AC-4B85-9E52-16AE1B0C6D6A}" presName="spaceRect" presStyleCnt="0"/>
      <dgm:spPr/>
    </dgm:pt>
    <dgm:pt modelId="{2147A541-5557-416B-89AB-A0477F975BEE}" type="pres">
      <dgm:prSet presAssocID="{C66C74E7-26AC-4B85-9E52-16AE1B0C6D6A}" presName="textRect" presStyleLbl="revTx" presStyleIdx="0" presStyleCnt="3">
        <dgm:presLayoutVars>
          <dgm:chMax val="1"/>
          <dgm:chPref val="1"/>
        </dgm:presLayoutVars>
      </dgm:prSet>
      <dgm:spPr/>
    </dgm:pt>
    <dgm:pt modelId="{FDAA1D77-A2E7-48A1-9D7C-0C8A7278F364}" type="pres">
      <dgm:prSet presAssocID="{848E6527-A8F3-4DAE-AF3C-D2B7BA8ADBA3}" presName="sibTrans" presStyleCnt="0"/>
      <dgm:spPr/>
    </dgm:pt>
    <dgm:pt modelId="{84EE1D12-93DB-46B1-9D58-0608E40488D2}" type="pres">
      <dgm:prSet presAssocID="{C9C31A22-361A-495F-BD0B-E6DFDE3EC727}" presName="compNode" presStyleCnt="0"/>
      <dgm:spPr/>
    </dgm:pt>
    <dgm:pt modelId="{B71D73A2-DCBD-4548-B1D9-62E3D409BB52}" type="pres">
      <dgm:prSet presAssocID="{C9C31A22-361A-495F-BD0B-E6DFDE3EC727}" presName="iconBgRect" presStyleLbl="bgShp" presStyleIdx="1" presStyleCnt="3"/>
      <dgm:spPr/>
    </dgm:pt>
    <dgm:pt modelId="{2CB9BF30-3A50-421D-8EB8-1FE70C37CB0B}" type="pres">
      <dgm:prSet presAssocID="{C9C31A22-361A-495F-BD0B-E6DFDE3EC7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97669B58-531A-476C-82C7-7671917BF446}" type="pres">
      <dgm:prSet presAssocID="{C9C31A22-361A-495F-BD0B-E6DFDE3EC727}" presName="spaceRect" presStyleCnt="0"/>
      <dgm:spPr/>
    </dgm:pt>
    <dgm:pt modelId="{9CA15B79-CA7C-4135-9B84-F7A54EECE439}" type="pres">
      <dgm:prSet presAssocID="{C9C31A22-361A-495F-BD0B-E6DFDE3EC727}" presName="textRect" presStyleLbl="revTx" presStyleIdx="1" presStyleCnt="3">
        <dgm:presLayoutVars>
          <dgm:chMax val="1"/>
          <dgm:chPref val="1"/>
        </dgm:presLayoutVars>
      </dgm:prSet>
      <dgm:spPr/>
    </dgm:pt>
    <dgm:pt modelId="{60DCF52D-DF19-4B18-9C6E-7E84D9DAEE0D}" type="pres">
      <dgm:prSet presAssocID="{3B62BE7C-6AA4-4CC0-8F2A-A208D0FB803C}" presName="sibTrans" presStyleCnt="0"/>
      <dgm:spPr/>
    </dgm:pt>
    <dgm:pt modelId="{FD453E8C-315D-407E-B2FA-C3743F47F659}" type="pres">
      <dgm:prSet presAssocID="{5A773834-919E-420E-A33E-2C52B1573E5C}" presName="compNode" presStyleCnt="0"/>
      <dgm:spPr/>
    </dgm:pt>
    <dgm:pt modelId="{B4A48195-E7C0-4364-A564-B080CB4C7649}" type="pres">
      <dgm:prSet presAssocID="{5A773834-919E-420E-A33E-2C52B1573E5C}" presName="iconBgRect" presStyleLbl="bgShp" presStyleIdx="2" presStyleCnt="3"/>
      <dgm:spPr/>
    </dgm:pt>
    <dgm:pt modelId="{594D4B3B-1802-4FF7-8D7A-5129DCD82DFE}" type="pres">
      <dgm:prSet presAssocID="{5A773834-919E-420E-A33E-2C52B1573E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03EDE153-1065-42F7-A697-64162F0B5BE3}" type="pres">
      <dgm:prSet presAssocID="{5A773834-919E-420E-A33E-2C52B1573E5C}" presName="spaceRect" presStyleCnt="0"/>
      <dgm:spPr/>
    </dgm:pt>
    <dgm:pt modelId="{29306F91-ADFE-4E88-9C28-13CF888CE38C}" type="pres">
      <dgm:prSet presAssocID="{5A773834-919E-420E-A33E-2C52B1573E5C}" presName="textRect" presStyleLbl="revTx" presStyleIdx="2" presStyleCnt="3">
        <dgm:presLayoutVars>
          <dgm:chMax val="1"/>
          <dgm:chPref val="1"/>
        </dgm:presLayoutVars>
      </dgm:prSet>
      <dgm:spPr/>
    </dgm:pt>
  </dgm:ptLst>
  <dgm:cxnLst>
    <dgm:cxn modelId="{1971620E-8863-4B36-9635-525DCEBFA141}" type="presOf" srcId="{C66C74E7-26AC-4B85-9E52-16AE1B0C6D6A}" destId="{2147A541-5557-416B-89AB-A0477F975BEE}" srcOrd="0" destOrd="0" presId="urn:microsoft.com/office/officeart/2018/5/layout/IconCircleLabelList"/>
    <dgm:cxn modelId="{B860EE36-82B4-4CD5-8D90-852FCF1B01F5}" type="presOf" srcId="{5A773834-919E-420E-A33E-2C52B1573E5C}" destId="{29306F91-ADFE-4E88-9C28-13CF888CE38C}" srcOrd="0" destOrd="0" presId="urn:microsoft.com/office/officeart/2018/5/layout/IconCircleLabelList"/>
    <dgm:cxn modelId="{AE1B0795-3CFD-41F5-8140-E164283E17C1}" srcId="{24398D81-EED0-449B-B595-1C1FA691214B}" destId="{C66C74E7-26AC-4B85-9E52-16AE1B0C6D6A}" srcOrd="0" destOrd="0" parTransId="{9FA6B5E2-D71E-494B-BE1E-DD1E765FF1FD}" sibTransId="{848E6527-A8F3-4DAE-AF3C-D2B7BA8ADBA3}"/>
    <dgm:cxn modelId="{BA5C43A7-F4C5-442C-A918-1AF704767A1A}" srcId="{24398D81-EED0-449B-B595-1C1FA691214B}" destId="{C9C31A22-361A-495F-BD0B-E6DFDE3EC727}" srcOrd="1" destOrd="0" parTransId="{D575D85B-A6C9-4288-8373-3DF2A011E755}" sibTransId="{3B62BE7C-6AA4-4CC0-8F2A-A208D0FB803C}"/>
    <dgm:cxn modelId="{B00E38AA-D3E3-4AA4-A2A1-646121326482}" type="presOf" srcId="{24398D81-EED0-449B-B595-1C1FA691214B}" destId="{8E9384DA-4D51-4EFF-8192-213FC3D17C0B}" srcOrd="0" destOrd="0" presId="urn:microsoft.com/office/officeart/2018/5/layout/IconCircleLabelList"/>
    <dgm:cxn modelId="{950C9BF4-64F1-4E8C-B43A-9530CD3C0D08}" type="presOf" srcId="{C9C31A22-361A-495F-BD0B-E6DFDE3EC727}" destId="{9CA15B79-CA7C-4135-9B84-F7A54EECE439}" srcOrd="0" destOrd="0" presId="urn:microsoft.com/office/officeart/2018/5/layout/IconCircleLabelList"/>
    <dgm:cxn modelId="{6D5D9AF6-3FA4-49B3-9778-EC3488E25CE0}" srcId="{24398D81-EED0-449B-B595-1C1FA691214B}" destId="{5A773834-919E-420E-A33E-2C52B1573E5C}" srcOrd="2" destOrd="0" parTransId="{FB2405EE-EDD9-4DE9-AF17-FA56B9CF025B}" sibTransId="{8D83647C-7556-48DB-84F6-6F5AC70007A5}"/>
    <dgm:cxn modelId="{9AF77B39-16B6-4032-862E-E45D0BA32121}" type="presParOf" srcId="{8E9384DA-4D51-4EFF-8192-213FC3D17C0B}" destId="{9C5415F6-36D5-4EF9-9B07-480C6CC4D299}" srcOrd="0" destOrd="0" presId="urn:microsoft.com/office/officeart/2018/5/layout/IconCircleLabelList"/>
    <dgm:cxn modelId="{B1F0C4B9-40A8-46C4-9DBC-DECE496BFB71}" type="presParOf" srcId="{9C5415F6-36D5-4EF9-9B07-480C6CC4D299}" destId="{7020B0E6-F3CC-4D7D-A7BA-324279E16DBB}" srcOrd="0" destOrd="0" presId="urn:microsoft.com/office/officeart/2018/5/layout/IconCircleLabelList"/>
    <dgm:cxn modelId="{49A42EFD-A47C-4334-AFAA-FB9F3023EC07}" type="presParOf" srcId="{9C5415F6-36D5-4EF9-9B07-480C6CC4D299}" destId="{8615DB4E-22A7-4223-B8F6-4A10A7409BB6}" srcOrd="1" destOrd="0" presId="urn:microsoft.com/office/officeart/2018/5/layout/IconCircleLabelList"/>
    <dgm:cxn modelId="{6D03AC1D-6FC0-4EA1-9B22-F6D63C442386}" type="presParOf" srcId="{9C5415F6-36D5-4EF9-9B07-480C6CC4D299}" destId="{706E933D-8B2A-4F37-BF8F-FFD1C8C0F50C}" srcOrd="2" destOrd="0" presId="urn:microsoft.com/office/officeart/2018/5/layout/IconCircleLabelList"/>
    <dgm:cxn modelId="{B9DA3799-E4AF-4DC2-83FD-D40F8CC095C1}" type="presParOf" srcId="{9C5415F6-36D5-4EF9-9B07-480C6CC4D299}" destId="{2147A541-5557-416B-89AB-A0477F975BEE}" srcOrd="3" destOrd="0" presId="urn:microsoft.com/office/officeart/2018/5/layout/IconCircleLabelList"/>
    <dgm:cxn modelId="{38543126-CB0E-4E7A-A49E-F969B00C9F0B}" type="presParOf" srcId="{8E9384DA-4D51-4EFF-8192-213FC3D17C0B}" destId="{FDAA1D77-A2E7-48A1-9D7C-0C8A7278F364}" srcOrd="1" destOrd="0" presId="urn:microsoft.com/office/officeart/2018/5/layout/IconCircleLabelList"/>
    <dgm:cxn modelId="{9DDAF2E1-1CD0-46B9-B2E6-362101A0BBDA}" type="presParOf" srcId="{8E9384DA-4D51-4EFF-8192-213FC3D17C0B}" destId="{84EE1D12-93DB-46B1-9D58-0608E40488D2}" srcOrd="2" destOrd="0" presId="urn:microsoft.com/office/officeart/2018/5/layout/IconCircleLabelList"/>
    <dgm:cxn modelId="{853E5A5A-88A9-4FE9-8C4C-E3A64FB2C806}" type="presParOf" srcId="{84EE1D12-93DB-46B1-9D58-0608E40488D2}" destId="{B71D73A2-DCBD-4548-B1D9-62E3D409BB52}" srcOrd="0" destOrd="0" presId="urn:microsoft.com/office/officeart/2018/5/layout/IconCircleLabelList"/>
    <dgm:cxn modelId="{43E07EF6-F2D4-4B4E-940C-E3F53B548C66}" type="presParOf" srcId="{84EE1D12-93DB-46B1-9D58-0608E40488D2}" destId="{2CB9BF30-3A50-421D-8EB8-1FE70C37CB0B}" srcOrd="1" destOrd="0" presId="urn:microsoft.com/office/officeart/2018/5/layout/IconCircleLabelList"/>
    <dgm:cxn modelId="{CEAE606C-BD15-41D1-8926-FE1D3A19B70E}" type="presParOf" srcId="{84EE1D12-93DB-46B1-9D58-0608E40488D2}" destId="{97669B58-531A-476C-82C7-7671917BF446}" srcOrd="2" destOrd="0" presId="urn:microsoft.com/office/officeart/2018/5/layout/IconCircleLabelList"/>
    <dgm:cxn modelId="{589BBC8C-99FE-4813-8A8C-E932B2F7A100}" type="presParOf" srcId="{84EE1D12-93DB-46B1-9D58-0608E40488D2}" destId="{9CA15B79-CA7C-4135-9B84-F7A54EECE439}" srcOrd="3" destOrd="0" presId="urn:microsoft.com/office/officeart/2018/5/layout/IconCircleLabelList"/>
    <dgm:cxn modelId="{6892CD05-7F72-4A04-9F2A-2C58D3C3CBA9}" type="presParOf" srcId="{8E9384DA-4D51-4EFF-8192-213FC3D17C0B}" destId="{60DCF52D-DF19-4B18-9C6E-7E84D9DAEE0D}" srcOrd="3" destOrd="0" presId="urn:microsoft.com/office/officeart/2018/5/layout/IconCircleLabelList"/>
    <dgm:cxn modelId="{035DEC8D-3C11-43A0-BD1E-12D10AADBB88}" type="presParOf" srcId="{8E9384DA-4D51-4EFF-8192-213FC3D17C0B}" destId="{FD453E8C-315D-407E-B2FA-C3743F47F659}" srcOrd="4" destOrd="0" presId="urn:microsoft.com/office/officeart/2018/5/layout/IconCircleLabelList"/>
    <dgm:cxn modelId="{8F202B2B-CC3C-4796-AC26-0F18628AC4DE}" type="presParOf" srcId="{FD453E8C-315D-407E-B2FA-C3743F47F659}" destId="{B4A48195-E7C0-4364-A564-B080CB4C7649}" srcOrd="0" destOrd="0" presId="urn:microsoft.com/office/officeart/2018/5/layout/IconCircleLabelList"/>
    <dgm:cxn modelId="{562FB5DE-0A06-456F-BBF5-FC474333C55D}" type="presParOf" srcId="{FD453E8C-315D-407E-B2FA-C3743F47F659}" destId="{594D4B3B-1802-4FF7-8D7A-5129DCD82DFE}" srcOrd="1" destOrd="0" presId="urn:microsoft.com/office/officeart/2018/5/layout/IconCircleLabelList"/>
    <dgm:cxn modelId="{DEDDCEEB-862F-4DE0-96FA-22A16C694575}" type="presParOf" srcId="{FD453E8C-315D-407E-B2FA-C3743F47F659}" destId="{03EDE153-1065-42F7-A697-64162F0B5BE3}" srcOrd="2" destOrd="0" presId="urn:microsoft.com/office/officeart/2018/5/layout/IconCircleLabelList"/>
    <dgm:cxn modelId="{9319E156-600D-4F6C-B37F-1C3F0B18805F}" type="presParOf" srcId="{FD453E8C-315D-407E-B2FA-C3743F47F659}" destId="{29306F91-ADFE-4E88-9C28-13CF888CE3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0E91C34-A03F-4D36-B845-4D989A9BD1D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63507C-E8F1-4AF4-8D7C-81C2A892EA50}">
      <dgm:prSet/>
      <dgm:spPr/>
      <dgm:t>
        <a:bodyPr/>
        <a:lstStyle/>
        <a:p>
          <a:r>
            <a:rPr lang="en-IN" b="0" i="0"/>
            <a:t>Agile figures and Real-time architecture documentation.</a:t>
          </a:r>
          <a:endParaRPr lang="en-US"/>
        </a:p>
      </dgm:t>
    </dgm:pt>
    <dgm:pt modelId="{65E344C0-6161-47DE-9EBD-C09502D6989E}" type="parTrans" cxnId="{FA18CED2-D870-49B6-AD2F-70A0ACAC9CCC}">
      <dgm:prSet/>
      <dgm:spPr/>
      <dgm:t>
        <a:bodyPr/>
        <a:lstStyle/>
        <a:p>
          <a:endParaRPr lang="en-US"/>
        </a:p>
      </dgm:t>
    </dgm:pt>
    <dgm:pt modelId="{8773C22D-E650-40DA-9D31-B24C44AD8F80}" type="sibTrans" cxnId="{FA18CED2-D870-49B6-AD2F-70A0ACAC9CCC}">
      <dgm:prSet/>
      <dgm:spPr/>
      <dgm:t>
        <a:bodyPr/>
        <a:lstStyle/>
        <a:p>
          <a:endParaRPr lang="en-US"/>
        </a:p>
      </dgm:t>
    </dgm:pt>
    <dgm:pt modelId="{D32592FD-27F3-4657-9B69-FF1C2FB18898}">
      <dgm:prSet/>
      <dgm:spPr/>
      <dgm:t>
        <a:bodyPr/>
        <a:lstStyle/>
        <a:p>
          <a:r>
            <a:rPr lang="en-IN" b="0" i="0"/>
            <a:t>Splunk also provides search, analysis, and visualization capabilities to empower users.</a:t>
          </a:r>
          <a:endParaRPr lang="en-US"/>
        </a:p>
      </dgm:t>
    </dgm:pt>
    <dgm:pt modelId="{FE510795-6597-4081-9452-80C10A798E3B}" type="parTrans" cxnId="{F45E4801-2FE2-4AB8-84C6-2650FC2C0F00}">
      <dgm:prSet/>
      <dgm:spPr/>
      <dgm:t>
        <a:bodyPr/>
        <a:lstStyle/>
        <a:p>
          <a:endParaRPr lang="en-US"/>
        </a:p>
      </dgm:t>
    </dgm:pt>
    <dgm:pt modelId="{1FEC74EF-7A26-442E-8D8E-1E629FDBC9D0}" type="sibTrans" cxnId="{F45E4801-2FE2-4AB8-84C6-2650FC2C0F00}">
      <dgm:prSet/>
      <dgm:spPr/>
      <dgm:t>
        <a:bodyPr/>
        <a:lstStyle/>
        <a:p>
          <a:endParaRPr lang="en-US"/>
        </a:p>
      </dgm:t>
    </dgm:pt>
    <dgm:pt modelId="{779F864C-BD37-4883-BB45-90563CEF1591}" type="pres">
      <dgm:prSet presAssocID="{A0E91C34-A03F-4D36-B845-4D989A9BD1DC}" presName="root" presStyleCnt="0">
        <dgm:presLayoutVars>
          <dgm:dir/>
          <dgm:resizeHandles val="exact"/>
        </dgm:presLayoutVars>
      </dgm:prSet>
      <dgm:spPr/>
    </dgm:pt>
    <dgm:pt modelId="{9286C265-A973-450A-B81C-DABE6DBD7D76}" type="pres">
      <dgm:prSet presAssocID="{6363507C-E8F1-4AF4-8D7C-81C2A892EA50}" presName="compNode" presStyleCnt="0"/>
      <dgm:spPr/>
    </dgm:pt>
    <dgm:pt modelId="{796C9D32-FAD2-4D34-93C3-BCA5BC963475}" type="pres">
      <dgm:prSet presAssocID="{6363507C-E8F1-4AF4-8D7C-81C2A892EA5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6CC36395-6917-46D2-BF01-D41AE0745CB1}" type="pres">
      <dgm:prSet presAssocID="{6363507C-E8F1-4AF4-8D7C-81C2A892EA50}" presName="spaceRect" presStyleCnt="0"/>
      <dgm:spPr/>
    </dgm:pt>
    <dgm:pt modelId="{51E03981-11BC-4D6A-BCE1-8432063C0A7E}" type="pres">
      <dgm:prSet presAssocID="{6363507C-E8F1-4AF4-8D7C-81C2A892EA50}" presName="textRect" presStyleLbl="revTx" presStyleIdx="0" presStyleCnt="2">
        <dgm:presLayoutVars>
          <dgm:chMax val="1"/>
          <dgm:chPref val="1"/>
        </dgm:presLayoutVars>
      </dgm:prSet>
      <dgm:spPr/>
    </dgm:pt>
    <dgm:pt modelId="{843384A8-5A9D-4CD4-9CD1-6CAD116A0C35}" type="pres">
      <dgm:prSet presAssocID="{8773C22D-E650-40DA-9D31-B24C44AD8F80}" presName="sibTrans" presStyleCnt="0"/>
      <dgm:spPr/>
    </dgm:pt>
    <dgm:pt modelId="{532E3BEF-2422-4E99-AA5B-C28587B3F16D}" type="pres">
      <dgm:prSet presAssocID="{D32592FD-27F3-4657-9B69-FF1C2FB18898}" presName="compNode" presStyleCnt="0"/>
      <dgm:spPr/>
    </dgm:pt>
    <dgm:pt modelId="{C402C625-6CED-4851-B7AE-39212C6AAC6F}" type="pres">
      <dgm:prSet presAssocID="{D32592FD-27F3-4657-9B69-FF1C2FB188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C91C161D-D88C-4888-81CC-DA693D0581EA}" type="pres">
      <dgm:prSet presAssocID="{D32592FD-27F3-4657-9B69-FF1C2FB18898}" presName="spaceRect" presStyleCnt="0"/>
      <dgm:spPr/>
    </dgm:pt>
    <dgm:pt modelId="{3801EE69-3CD2-480B-AD29-7C79F35F84C3}" type="pres">
      <dgm:prSet presAssocID="{D32592FD-27F3-4657-9B69-FF1C2FB18898}" presName="textRect" presStyleLbl="revTx" presStyleIdx="1" presStyleCnt="2">
        <dgm:presLayoutVars>
          <dgm:chMax val="1"/>
          <dgm:chPref val="1"/>
        </dgm:presLayoutVars>
      </dgm:prSet>
      <dgm:spPr/>
    </dgm:pt>
  </dgm:ptLst>
  <dgm:cxnLst>
    <dgm:cxn modelId="{F45E4801-2FE2-4AB8-84C6-2650FC2C0F00}" srcId="{A0E91C34-A03F-4D36-B845-4D989A9BD1DC}" destId="{D32592FD-27F3-4657-9B69-FF1C2FB18898}" srcOrd="1" destOrd="0" parTransId="{FE510795-6597-4081-9452-80C10A798E3B}" sibTransId="{1FEC74EF-7A26-442E-8D8E-1E629FDBC9D0}"/>
    <dgm:cxn modelId="{2243A806-360B-4997-AC04-99DC7B31B43E}" type="presOf" srcId="{D32592FD-27F3-4657-9B69-FF1C2FB18898}" destId="{3801EE69-3CD2-480B-AD29-7C79F35F84C3}" srcOrd="0" destOrd="0" presId="urn:microsoft.com/office/officeart/2018/2/layout/IconLabelList"/>
    <dgm:cxn modelId="{FE159169-4E77-4053-9175-2A01B889B467}" type="presOf" srcId="{6363507C-E8F1-4AF4-8D7C-81C2A892EA50}" destId="{51E03981-11BC-4D6A-BCE1-8432063C0A7E}" srcOrd="0" destOrd="0" presId="urn:microsoft.com/office/officeart/2018/2/layout/IconLabelList"/>
    <dgm:cxn modelId="{6810F491-CC91-4654-9131-44409A0D3BF5}" type="presOf" srcId="{A0E91C34-A03F-4D36-B845-4D989A9BD1DC}" destId="{779F864C-BD37-4883-BB45-90563CEF1591}" srcOrd="0" destOrd="0" presId="urn:microsoft.com/office/officeart/2018/2/layout/IconLabelList"/>
    <dgm:cxn modelId="{FA18CED2-D870-49B6-AD2F-70A0ACAC9CCC}" srcId="{A0E91C34-A03F-4D36-B845-4D989A9BD1DC}" destId="{6363507C-E8F1-4AF4-8D7C-81C2A892EA50}" srcOrd="0" destOrd="0" parTransId="{65E344C0-6161-47DE-9EBD-C09502D6989E}" sibTransId="{8773C22D-E650-40DA-9D31-B24C44AD8F80}"/>
    <dgm:cxn modelId="{DA3185DF-BE85-4E2C-893C-45A65EBC4757}" type="presParOf" srcId="{779F864C-BD37-4883-BB45-90563CEF1591}" destId="{9286C265-A973-450A-B81C-DABE6DBD7D76}" srcOrd="0" destOrd="0" presId="urn:microsoft.com/office/officeart/2018/2/layout/IconLabelList"/>
    <dgm:cxn modelId="{91756B9D-2471-456D-8DE6-A2C4801E599A}" type="presParOf" srcId="{9286C265-A973-450A-B81C-DABE6DBD7D76}" destId="{796C9D32-FAD2-4D34-93C3-BCA5BC963475}" srcOrd="0" destOrd="0" presId="urn:microsoft.com/office/officeart/2018/2/layout/IconLabelList"/>
    <dgm:cxn modelId="{556B1D34-A649-492F-BC09-53F4863D98C8}" type="presParOf" srcId="{9286C265-A973-450A-B81C-DABE6DBD7D76}" destId="{6CC36395-6917-46D2-BF01-D41AE0745CB1}" srcOrd="1" destOrd="0" presId="urn:microsoft.com/office/officeart/2018/2/layout/IconLabelList"/>
    <dgm:cxn modelId="{9E1A4BE8-1AE8-41E3-906A-31C81B62879D}" type="presParOf" srcId="{9286C265-A973-450A-B81C-DABE6DBD7D76}" destId="{51E03981-11BC-4D6A-BCE1-8432063C0A7E}" srcOrd="2" destOrd="0" presId="urn:microsoft.com/office/officeart/2018/2/layout/IconLabelList"/>
    <dgm:cxn modelId="{CCEB9D14-9CAB-40D3-A3A6-45EF947EDD88}" type="presParOf" srcId="{779F864C-BD37-4883-BB45-90563CEF1591}" destId="{843384A8-5A9D-4CD4-9CD1-6CAD116A0C35}" srcOrd="1" destOrd="0" presId="urn:microsoft.com/office/officeart/2018/2/layout/IconLabelList"/>
    <dgm:cxn modelId="{CA0BD185-35FD-4517-B873-EF6C546BDA9A}" type="presParOf" srcId="{779F864C-BD37-4883-BB45-90563CEF1591}" destId="{532E3BEF-2422-4E99-AA5B-C28587B3F16D}" srcOrd="2" destOrd="0" presId="urn:microsoft.com/office/officeart/2018/2/layout/IconLabelList"/>
    <dgm:cxn modelId="{EED9A4DB-DF7F-47C8-B433-ED450195A986}" type="presParOf" srcId="{532E3BEF-2422-4E99-AA5B-C28587B3F16D}" destId="{C402C625-6CED-4851-B7AE-39212C6AAC6F}" srcOrd="0" destOrd="0" presId="urn:microsoft.com/office/officeart/2018/2/layout/IconLabelList"/>
    <dgm:cxn modelId="{2C5309A2-43C1-4E54-8092-78FE7B7C8432}" type="presParOf" srcId="{532E3BEF-2422-4E99-AA5B-C28587B3F16D}" destId="{C91C161D-D88C-4888-81CC-DA693D0581EA}" srcOrd="1" destOrd="0" presId="urn:microsoft.com/office/officeart/2018/2/layout/IconLabelList"/>
    <dgm:cxn modelId="{3697E4B8-E8C7-4B55-80D0-91A5387225F5}" type="presParOf" srcId="{532E3BEF-2422-4E99-AA5B-C28587B3F16D}" destId="{3801EE69-3CD2-480B-AD29-7C79F35F84C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6F9A44-141C-4AEB-B454-45F649325BF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41BF90F-2F50-43F5-BE1F-6049FB913AFE}">
      <dgm:prSet/>
      <dgm:spPr/>
      <dgm:t>
        <a:bodyPr/>
        <a:lstStyle/>
        <a:p>
          <a:r>
            <a:rPr lang="en-IN" b="1" i="0"/>
            <a:t>Parent organization: </a:t>
          </a:r>
          <a:r>
            <a:rPr lang="en-IN" b="0" i="0">
              <a:hlinkClick xmlns:r="http://schemas.openxmlformats.org/officeDocument/2006/relationships" r:id="rId1"/>
            </a:rPr>
            <a:t>Cisco</a:t>
          </a:r>
          <a:endParaRPr lang="en-US"/>
        </a:p>
      </dgm:t>
    </dgm:pt>
    <dgm:pt modelId="{4279B66D-1045-4BE8-B853-F77480054D38}" type="parTrans" cxnId="{D3CF961B-B18C-4516-842E-9CF896DBA343}">
      <dgm:prSet/>
      <dgm:spPr/>
      <dgm:t>
        <a:bodyPr/>
        <a:lstStyle/>
        <a:p>
          <a:endParaRPr lang="en-US"/>
        </a:p>
      </dgm:t>
    </dgm:pt>
    <dgm:pt modelId="{6CEEE0AD-499D-43A4-A204-37FB950D0999}" type="sibTrans" cxnId="{D3CF961B-B18C-4516-842E-9CF896DBA343}">
      <dgm:prSet/>
      <dgm:spPr/>
      <dgm:t>
        <a:bodyPr/>
        <a:lstStyle/>
        <a:p>
          <a:endParaRPr lang="en-US"/>
        </a:p>
      </dgm:t>
    </dgm:pt>
    <dgm:pt modelId="{700B7645-D28C-4ECD-84D9-BBA14F2649E3}">
      <dgm:prSet/>
      <dgm:spPr/>
      <dgm:t>
        <a:bodyPr/>
        <a:lstStyle/>
        <a:p>
          <a:r>
            <a:rPr lang="en-IN" b="1" i="0"/>
            <a:t>Founders: </a:t>
          </a:r>
          <a:r>
            <a:rPr lang="en-IN" b="0" i="0">
              <a:hlinkClick xmlns:r="http://schemas.openxmlformats.org/officeDocument/2006/relationships" r:id="rId2"/>
            </a:rPr>
            <a:t>Michael Baum</a:t>
          </a:r>
          <a:r>
            <a:rPr lang="en-IN" b="0" i="0"/>
            <a:t>, </a:t>
          </a:r>
          <a:r>
            <a:rPr lang="en-IN" b="0" i="0">
              <a:hlinkClick xmlns:r="http://schemas.openxmlformats.org/officeDocument/2006/relationships" r:id="rId3"/>
            </a:rPr>
            <a:t>Rob Das</a:t>
          </a:r>
          <a:r>
            <a:rPr lang="en-IN" b="0" i="0"/>
            <a:t>, </a:t>
          </a:r>
          <a:r>
            <a:rPr lang="en-IN" b="0" i="0">
              <a:hlinkClick xmlns:r="http://schemas.openxmlformats.org/officeDocument/2006/relationships" r:id="rId4"/>
            </a:rPr>
            <a:t>Erik Swan</a:t>
          </a:r>
          <a:endParaRPr lang="en-US"/>
        </a:p>
      </dgm:t>
    </dgm:pt>
    <dgm:pt modelId="{535C343B-1AAD-45DE-8066-3A2EC6D49E8F}" type="parTrans" cxnId="{4AE5943D-06CB-489A-A340-6CB3AD633CC1}">
      <dgm:prSet/>
      <dgm:spPr/>
      <dgm:t>
        <a:bodyPr/>
        <a:lstStyle/>
        <a:p>
          <a:endParaRPr lang="en-US"/>
        </a:p>
      </dgm:t>
    </dgm:pt>
    <dgm:pt modelId="{58D43511-874D-4B22-B491-D3C966ADBF9B}" type="sibTrans" cxnId="{4AE5943D-06CB-489A-A340-6CB3AD633CC1}">
      <dgm:prSet/>
      <dgm:spPr/>
      <dgm:t>
        <a:bodyPr/>
        <a:lstStyle/>
        <a:p>
          <a:endParaRPr lang="en-US"/>
        </a:p>
      </dgm:t>
    </dgm:pt>
    <dgm:pt modelId="{A4397147-0CB2-4C61-BA8E-B0E07342C4B8}">
      <dgm:prSet/>
      <dgm:spPr/>
      <dgm:t>
        <a:bodyPr/>
        <a:lstStyle/>
        <a:p>
          <a:r>
            <a:rPr lang="en-IN" b="1" i="0"/>
            <a:t>CEO: </a:t>
          </a:r>
          <a:r>
            <a:rPr lang="en-IN" b="0" i="0">
              <a:hlinkClick xmlns:r="http://schemas.openxmlformats.org/officeDocument/2006/relationships" r:id="rId5"/>
            </a:rPr>
            <a:t>Gary Steele</a:t>
          </a:r>
          <a:endParaRPr lang="en-US"/>
        </a:p>
      </dgm:t>
    </dgm:pt>
    <dgm:pt modelId="{FB7C5DC4-DDD1-4BBD-8BE0-C784BB6CBE6D}" type="parTrans" cxnId="{5BDB1EE4-6DD6-4BFF-88CE-7DCEA9C61AEE}">
      <dgm:prSet/>
      <dgm:spPr/>
      <dgm:t>
        <a:bodyPr/>
        <a:lstStyle/>
        <a:p>
          <a:endParaRPr lang="en-US"/>
        </a:p>
      </dgm:t>
    </dgm:pt>
    <dgm:pt modelId="{F9AF9437-9667-4174-B509-39F7D0166CCB}" type="sibTrans" cxnId="{5BDB1EE4-6DD6-4BFF-88CE-7DCEA9C61AEE}">
      <dgm:prSet/>
      <dgm:spPr/>
      <dgm:t>
        <a:bodyPr/>
        <a:lstStyle/>
        <a:p>
          <a:endParaRPr lang="en-US"/>
        </a:p>
      </dgm:t>
    </dgm:pt>
    <dgm:pt modelId="{803132B4-2344-425A-B3A2-B29C87787686}">
      <dgm:prSet/>
      <dgm:spPr/>
      <dgm:t>
        <a:bodyPr/>
        <a:lstStyle/>
        <a:p>
          <a:r>
            <a:rPr lang="en-IN" b="1" i="0"/>
            <a:t>Revenue: </a:t>
          </a:r>
          <a:r>
            <a:rPr lang="en-IN" b="0" i="0"/>
            <a:t>365 crores USD (2023)</a:t>
          </a:r>
          <a:endParaRPr lang="en-US"/>
        </a:p>
      </dgm:t>
    </dgm:pt>
    <dgm:pt modelId="{4B322C6D-05D6-4F27-9A67-D1E5F3A527F2}" type="parTrans" cxnId="{004DC988-4D9D-4CF8-8318-13BB6B098113}">
      <dgm:prSet/>
      <dgm:spPr/>
      <dgm:t>
        <a:bodyPr/>
        <a:lstStyle/>
        <a:p>
          <a:endParaRPr lang="en-US"/>
        </a:p>
      </dgm:t>
    </dgm:pt>
    <dgm:pt modelId="{1D120135-BB83-4097-96A2-E71FCD4E3941}" type="sibTrans" cxnId="{004DC988-4D9D-4CF8-8318-13BB6B098113}">
      <dgm:prSet/>
      <dgm:spPr/>
      <dgm:t>
        <a:bodyPr/>
        <a:lstStyle/>
        <a:p>
          <a:endParaRPr lang="en-US"/>
        </a:p>
      </dgm:t>
    </dgm:pt>
    <dgm:pt modelId="{896FC21C-F2F3-48D1-BD3A-4321C7D95327}">
      <dgm:prSet/>
      <dgm:spPr/>
      <dgm:t>
        <a:bodyPr/>
        <a:lstStyle/>
        <a:p>
          <a:r>
            <a:rPr lang="en-IN" b="1" i="0"/>
            <a:t>Founded: </a:t>
          </a:r>
          <a:r>
            <a:rPr lang="en-IN" b="0" i="0"/>
            <a:t>October 2003</a:t>
          </a:r>
          <a:endParaRPr lang="en-US"/>
        </a:p>
      </dgm:t>
    </dgm:pt>
    <dgm:pt modelId="{4575CA09-FE78-4F7C-84AA-318BD14C2CEF}" type="parTrans" cxnId="{F9F0E5C6-D8F9-41EC-862A-C4244CD89F38}">
      <dgm:prSet/>
      <dgm:spPr/>
      <dgm:t>
        <a:bodyPr/>
        <a:lstStyle/>
        <a:p>
          <a:endParaRPr lang="en-US"/>
        </a:p>
      </dgm:t>
    </dgm:pt>
    <dgm:pt modelId="{5C469B3A-C5E6-4D35-A14D-9E428A2D08E0}" type="sibTrans" cxnId="{F9F0E5C6-D8F9-41EC-862A-C4244CD89F38}">
      <dgm:prSet/>
      <dgm:spPr/>
      <dgm:t>
        <a:bodyPr/>
        <a:lstStyle/>
        <a:p>
          <a:endParaRPr lang="en-US"/>
        </a:p>
      </dgm:t>
    </dgm:pt>
    <dgm:pt modelId="{5EF86F18-9398-9F4F-8DF6-262C67310A95}" type="pres">
      <dgm:prSet presAssocID="{7C6F9A44-141C-4AEB-B454-45F649325BF2}" presName="vert0" presStyleCnt="0">
        <dgm:presLayoutVars>
          <dgm:dir/>
          <dgm:animOne val="branch"/>
          <dgm:animLvl val="lvl"/>
        </dgm:presLayoutVars>
      </dgm:prSet>
      <dgm:spPr/>
    </dgm:pt>
    <dgm:pt modelId="{1116D2C7-677A-5940-9B2C-A12E77D43089}" type="pres">
      <dgm:prSet presAssocID="{341BF90F-2F50-43F5-BE1F-6049FB913AFE}" presName="thickLine" presStyleLbl="alignNode1" presStyleIdx="0" presStyleCnt="5"/>
      <dgm:spPr/>
    </dgm:pt>
    <dgm:pt modelId="{E22CB470-DA91-B046-ACC1-2C896A2B44AB}" type="pres">
      <dgm:prSet presAssocID="{341BF90F-2F50-43F5-BE1F-6049FB913AFE}" presName="horz1" presStyleCnt="0"/>
      <dgm:spPr/>
    </dgm:pt>
    <dgm:pt modelId="{EB39B504-18AC-0E4A-ABC1-36887E2F8F1C}" type="pres">
      <dgm:prSet presAssocID="{341BF90F-2F50-43F5-BE1F-6049FB913AFE}" presName="tx1" presStyleLbl="revTx" presStyleIdx="0" presStyleCnt="5"/>
      <dgm:spPr/>
    </dgm:pt>
    <dgm:pt modelId="{A99D8A43-3D89-4345-925B-2E5412E81473}" type="pres">
      <dgm:prSet presAssocID="{341BF90F-2F50-43F5-BE1F-6049FB913AFE}" presName="vert1" presStyleCnt="0"/>
      <dgm:spPr/>
    </dgm:pt>
    <dgm:pt modelId="{D464D929-03CD-C44E-A46D-70323C0EF69E}" type="pres">
      <dgm:prSet presAssocID="{700B7645-D28C-4ECD-84D9-BBA14F2649E3}" presName="thickLine" presStyleLbl="alignNode1" presStyleIdx="1" presStyleCnt="5"/>
      <dgm:spPr/>
    </dgm:pt>
    <dgm:pt modelId="{CCCE3912-2AF1-7F4D-8094-6A258386DFB2}" type="pres">
      <dgm:prSet presAssocID="{700B7645-D28C-4ECD-84D9-BBA14F2649E3}" presName="horz1" presStyleCnt="0"/>
      <dgm:spPr/>
    </dgm:pt>
    <dgm:pt modelId="{7A2D804F-BC57-5442-937B-8C34F137C6E1}" type="pres">
      <dgm:prSet presAssocID="{700B7645-D28C-4ECD-84D9-BBA14F2649E3}" presName="tx1" presStyleLbl="revTx" presStyleIdx="1" presStyleCnt="5"/>
      <dgm:spPr/>
    </dgm:pt>
    <dgm:pt modelId="{6F592382-C500-0B40-AA56-45FDFB4F875D}" type="pres">
      <dgm:prSet presAssocID="{700B7645-D28C-4ECD-84D9-BBA14F2649E3}" presName="vert1" presStyleCnt="0"/>
      <dgm:spPr/>
    </dgm:pt>
    <dgm:pt modelId="{500F85DF-9F40-8D48-B38D-406149A9142E}" type="pres">
      <dgm:prSet presAssocID="{A4397147-0CB2-4C61-BA8E-B0E07342C4B8}" presName="thickLine" presStyleLbl="alignNode1" presStyleIdx="2" presStyleCnt="5"/>
      <dgm:spPr/>
    </dgm:pt>
    <dgm:pt modelId="{04FF1645-B08D-7443-A3E0-EB40F3308789}" type="pres">
      <dgm:prSet presAssocID="{A4397147-0CB2-4C61-BA8E-B0E07342C4B8}" presName="horz1" presStyleCnt="0"/>
      <dgm:spPr/>
    </dgm:pt>
    <dgm:pt modelId="{D7EEE84A-E381-6A49-97E4-36B5CF889187}" type="pres">
      <dgm:prSet presAssocID="{A4397147-0CB2-4C61-BA8E-B0E07342C4B8}" presName="tx1" presStyleLbl="revTx" presStyleIdx="2" presStyleCnt="5"/>
      <dgm:spPr/>
    </dgm:pt>
    <dgm:pt modelId="{61AC6F11-70AA-0846-9C42-07E4B5D29B81}" type="pres">
      <dgm:prSet presAssocID="{A4397147-0CB2-4C61-BA8E-B0E07342C4B8}" presName="vert1" presStyleCnt="0"/>
      <dgm:spPr/>
    </dgm:pt>
    <dgm:pt modelId="{123A8D71-0B0B-E447-AF95-98141AE9F9DB}" type="pres">
      <dgm:prSet presAssocID="{803132B4-2344-425A-B3A2-B29C87787686}" presName="thickLine" presStyleLbl="alignNode1" presStyleIdx="3" presStyleCnt="5"/>
      <dgm:spPr/>
    </dgm:pt>
    <dgm:pt modelId="{1283890D-A568-494C-BE2F-DB58DEA6A8C2}" type="pres">
      <dgm:prSet presAssocID="{803132B4-2344-425A-B3A2-B29C87787686}" presName="horz1" presStyleCnt="0"/>
      <dgm:spPr/>
    </dgm:pt>
    <dgm:pt modelId="{54352818-A45B-DF4A-A52C-91BE6DF57BEC}" type="pres">
      <dgm:prSet presAssocID="{803132B4-2344-425A-B3A2-B29C87787686}" presName="tx1" presStyleLbl="revTx" presStyleIdx="3" presStyleCnt="5"/>
      <dgm:spPr/>
    </dgm:pt>
    <dgm:pt modelId="{1C385751-E8A1-0947-9540-8EB2DF021BAA}" type="pres">
      <dgm:prSet presAssocID="{803132B4-2344-425A-B3A2-B29C87787686}" presName="vert1" presStyleCnt="0"/>
      <dgm:spPr/>
    </dgm:pt>
    <dgm:pt modelId="{8CEE0D96-6CAA-884E-8240-3936EC54A620}" type="pres">
      <dgm:prSet presAssocID="{896FC21C-F2F3-48D1-BD3A-4321C7D95327}" presName="thickLine" presStyleLbl="alignNode1" presStyleIdx="4" presStyleCnt="5"/>
      <dgm:spPr/>
    </dgm:pt>
    <dgm:pt modelId="{E83BE45F-A84E-CD46-AFDD-BD5AADDB658D}" type="pres">
      <dgm:prSet presAssocID="{896FC21C-F2F3-48D1-BD3A-4321C7D95327}" presName="horz1" presStyleCnt="0"/>
      <dgm:spPr/>
    </dgm:pt>
    <dgm:pt modelId="{A8452B85-3E01-1840-B3B7-56DE459C254E}" type="pres">
      <dgm:prSet presAssocID="{896FC21C-F2F3-48D1-BD3A-4321C7D95327}" presName="tx1" presStyleLbl="revTx" presStyleIdx="4" presStyleCnt="5"/>
      <dgm:spPr/>
    </dgm:pt>
    <dgm:pt modelId="{9375E450-D2DB-2D47-BC78-94D77B8BD883}" type="pres">
      <dgm:prSet presAssocID="{896FC21C-F2F3-48D1-BD3A-4321C7D95327}" presName="vert1" presStyleCnt="0"/>
      <dgm:spPr/>
    </dgm:pt>
  </dgm:ptLst>
  <dgm:cxnLst>
    <dgm:cxn modelId="{D3CF961B-B18C-4516-842E-9CF896DBA343}" srcId="{7C6F9A44-141C-4AEB-B454-45F649325BF2}" destId="{341BF90F-2F50-43F5-BE1F-6049FB913AFE}" srcOrd="0" destOrd="0" parTransId="{4279B66D-1045-4BE8-B853-F77480054D38}" sibTransId="{6CEEE0AD-499D-43A4-A204-37FB950D0999}"/>
    <dgm:cxn modelId="{08637121-7B08-F847-8700-10FFE499A27B}" type="presOf" srcId="{896FC21C-F2F3-48D1-BD3A-4321C7D95327}" destId="{A8452B85-3E01-1840-B3B7-56DE459C254E}" srcOrd="0" destOrd="0" presId="urn:microsoft.com/office/officeart/2008/layout/LinedList"/>
    <dgm:cxn modelId="{AD23D321-941D-4747-BDC8-D5EAF9741FE4}" type="presOf" srcId="{A4397147-0CB2-4C61-BA8E-B0E07342C4B8}" destId="{D7EEE84A-E381-6A49-97E4-36B5CF889187}" srcOrd="0" destOrd="0" presId="urn:microsoft.com/office/officeart/2008/layout/LinedList"/>
    <dgm:cxn modelId="{4AE5943D-06CB-489A-A340-6CB3AD633CC1}" srcId="{7C6F9A44-141C-4AEB-B454-45F649325BF2}" destId="{700B7645-D28C-4ECD-84D9-BBA14F2649E3}" srcOrd="1" destOrd="0" parTransId="{535C343B-1AAD-45DE-8066-3A2EC6D49E8F}" sibTransId="{58D43511-874D-4B22-B491-D3C966ADBF9B}"/>
    <dgm:cxn modelId="{C464B553-098D-C848-8FBA-50EAC711DCEA}" type="presOf" srcId="{803132B4-2344-425A-B3A2-B29C87787686}" destId="{54352818-A45B-DF4A-A52C-91BE6DF57BEC}" srcOrd="0" destOrd="0" presId="urn:microsoft.com/office/officeart/2008/layout/LinedList"/>
    <dgm:cxn modelId="{004DC988-4D9D-4CF8-8318-13BB6B098113}" srcId="{7C6F9A44-141C-4AEB-B454-45F649325BF2}" destId="{803132B4-2344-425A-B3A2-B29C87787686}" srcOrd="3" destOrd="0" parTransId="{4B322C6D-05D6-4F27-9A67-D1E5F3A527F2}" sibTransId="{1D120135-BB83-4097-96A2-E71FCD4E3941}"/>
    <dgm:cxn modelId="{DE0DDA98-AE67-B043-A454-91A5C615A276}" type="presOf" srcId="{341BF90F-2F50-43F5-BE1F-6049FB913AFE}" destId="{EB39B504-18AC-0E4A-ABC1-36887E2F8F1C}" srcOrd="0" destOrd="0" presId="urn:microsoft.com/office/officeart/2008/layout/LinedList"/>
    <dgm:cxn modelId="{F9F0E5C6-D8F9-41EC-862A-C4244CD89F38}" srcId="{7C6F9A44-141C-4AEB-B454-45F649325BF2}" destId="{896FC21C-F2F3-48D1-BD3A-4321C7D95327}" srcOrd="4" destOrd="0" parTransId="{4575CA09-FE78-4F7C-84AA-318BD14C2CEF}" sibTransId="{5C469B3A-C5E6-4D35-A14D-9E428A2D08E0}"/>
    <dgm:cxn modelId="{915046D2-491B-D64F-97ED-341458621B18}" type="presOf" srcId="{7C6F9A44-141C-4AEB-B454-45F649325BF2}" destId="{5EF86F18-9398-9F4F-8DF6-262C67310A95}" srcOrd="0" destOrd="0" presId="urn:microsoft.com/office/officeart/2008/layout/LinedList"/>
    <dgm:cxn modelId="{030166DA-F2EA-CA48-AC10-121017725C98}" type="presOf" srcId="{700B7645-D28C-4ECD-84D9-BBA14F2649E3}" destId="{7A2D804F-BC57-5442-937B-8C34F137C6E1}" srcOrd="0" destOrd="0" presId="urn:microsoft.com/office/officeart/2008/layout/LinedList"/>
    <dgm:cxn modelId="{5BDB1EE4-6DD6-4BFF-88CE-7DCEA9C61AEE}" srcId="{7C6F9A44-141C-4AEB-B454-45F649325BF2}" destId="{A4397147-0CB2-4C61-BA8E-B0E07342C4B8}" srcOrd="2" destOrd="0" parTransId="{FB7C5DC4-DDD1-4BBD-8BE0-C784BB6CBE6D}" sibTransId="{F9AF9437-9667-4174-B509-39F7D0166CCB}"/>
    <dgm:cxn modelId="{6A812925-45D0-3744-8A6C-8A3A864F2181}" type="presParOf" srcId="{5EF86F18-9398-9F4F-8DF6-262C67310A95}" destId="{1116D2C7-677A-5940-9B2C-A12E77D43089}" srcOrd="0" destOrd="0" presId="urn:microsoft.com/office/officeart/2008/layout/LinedList"/>
    <dgm:cxn modelId="{50E1CB12-E671-004E-B0E4-FE198B40101D}" type="presParOf" srcId="{5EF86F18-9398-9F4F-8DF6-262C67310A95}" destId="{E22CB470-DA91-B046-ACC1-2C896A2B44AB}" srcOrd="1" destOrd="0" presId="urn:microsoft.com/office/officeart/2008/layout/LinedList"/>
    <dgm:cxn modelId="{88040425-30FB-2149-9C1D-E662AAF4CDBB}" type="presParOf" srcId="{E22CB470-DA91-B046-ACC1-2C896A2B44AB}" destId="{EB39B504-18AC-0E4A-ABC1-36887E2F8F1C}" srcOrd="0" destOrd="0" presId="urn:microsoft.com/office/officeart/2008/layout/LinedList"/>
    <dgm:cxn modelId="{65E94692-F82D-394D-93F3-DA039AEE2C5C}" type="presParOf" srcId="{E22CB470-DA91-B046-ACC1-2C896A2B44AB}" destId="{A99D8A43-3D89-4345-925B-2E5412E81473}" srcOrd="1" destOrd="0" presId="urn:microsoft.com/office/officeart/2008/layout/LinedList"/>
    <dgm:cxn modelId="{6DDED596-F974-9C49-8161-5BE014BF08E3}" type="presParOf" srcId="{5EF86F18-9398-9F4F-8DF6-262C67310A95}" destId="{D464D929-03CD-C44E-A46D-70323C0EF69E}" srcOrd="2" destOrd="0" presId="urn:microsoft.com/office/officeart/2008/layout/LinedList"/>
    <dgm:cxn modelId="{871C365D-B5B6-9D43-B10B-F4879B82F842}" type="presParOf" srcId="{5EF86F18-9398-9F4F-8DF6-262C67310A95}" destId="{CCCE3912-2AF1-7F4D-8094-6A258386DFB2}" srcOrd="3" destOrd="0" presId="urn:microsoft.com/office/officeart/2008/layout/LinedList"/>
    <dgm:cxn modelId="{B5F78519-A5BC-4F4E-84BF-69882E29E672}" type="presParOf" srcId="{CCCE3912-2AF1-7F4D-8094-6A258386DFB2}" destId="{7A2D804F-BC57-5442-937B-8C34F137C6E1}" srcOrd="0" destOrd="0" presId="urn:microsoft.com/office/officeart/2008/layout/LinedList"/>
    <dgm:cxn modelId="{BD2A60A7-5E83-3D46-B92B-D49536AD42CC}" type="presParOf" srcId="{CCCE3912-2AF1-7F4D-8094-6A258386DFB2}" destId="{6F592382-C500-0B40-AA56-45FDFB4F875D}" srcOrd="1" destOrd="0" presId="urn:microsoft.com/office/officeart/2008/layout/LinedList"/>
    <dgm:cxn modelId="{764A15E8-09A6-C746-A194-0CEFF1B193B6}" type="presParOf" srcId="{5EF86F18-9398-9F4F-8DF6-262C67310A95}" destId="{500F85DF-9F40-8D48-B38D-406149A9142E}" srcOrd="4" destOrd="0" presId="urn:microsoft.com/office/officeart/2008/layout/LinedList"/>
    <dgm:cxn modelId="{F1C14DAB-7DD2-4F47-8F8D-3F9E7BB65646}" type="presParOf" srcId="{5EF86F18-9398-9F4F-8DF6-262C67310A95}" destId="{04FF1645-B08D-7443-A3E0-EB40F3308789}" srcOrd="5" destOrd="0" presId="urn:microsoft.com/office/officeart/2008/layout/LinedList"/>
    <dgm:cxn modelId="{07790B1B-B2F8-514F-BE48-2D5584E0852B}" type="presParOf" srcId="{04FF1645-B08D-7443-A3E0-EB40F3308789}" destId="{D7EEE84A-E381-6A49-97E4-36B5CF889187}" srcOrd="0" destOrd="0" presId="urn:microsoft.com/office/officeart/2008/layout/LinedList"/>
    <dgm:cxn modelId="{DC34AB2B-7522-1D4F-B5B9-2058EEC8D063}" type="presParOf" srcId="{04FF1645-B08D-7443-A3E0-EB40F3308789}" destId="{61AC6F11-70AA-0846-9C42-07E4B5D29B81}" srcOrd="1" destOrd="0" presId="urn:microsoft.com/office/officeart/2008/layout/LinedList"/>
    <dgm:cxn modelId="{9856741F-D0B3-1041-B439-29F1C06FFD52}" type="presParOf" srcId="{5EF86F18-9398-9F4F-8DF6-262C67310A95}" destId="{123A8D71-0B0B-E447-AF95-98141AE9F9DB}" srcOrd="6" destOrd="0" presId="urn:microsoft.com/office/officeart/2008/layout/LinedList"/>
    <dgm:cxn modelId="{7E1DF784-53BC-0541-AAA0-34B343AE41AE}" type="presParOf" srcId="{5EF86F18-9398-9F4F-8DF6-262C67310A95}" destId="{1283890D-A568-494C-BE2F-DB58DEA6A8C2}" srcOrd="7" destOrd="0" presId="urn:microsoft.com/office/officeart/2008/layout/LinedList"/>
    <dgm:cxn modelId="{F9B4A751-9406-5944-9709-1CC8CBCE700F}" type="presParOf" srcId="{1283890D-A568-494C-BE2F-DB58DEA6A8C2}" destId="{54352818-A45B-DF4A-A52C-91BE6DF57BEC}" srcOrd="0" destOrd="0" presId="urn:microsoft.com/office/officeart/2008/layout/LinedList"/>
    <dgm:cxn modelId="{E601CBCE-3691-A640-9F36-7E6E6D260E4D}" type="presParOf" srcId="{1283890D-A568-494C-BE2F-DB58DEA6A8C2}" destId="{1C385751-E8A1-0947-9540-8EB2DF021BAA}" srcOrd="1" destOrd="0" presId="urn:microsoft.com/office/officeart/2008/layout/LinedList"/>
    <dgm:cxn modelId="{EE458615-B191-EB43-A8AF-EC0AF104F4C7}" type="presParOf" srcId="{5EF86F18-9398-9F4F-8DF6-262C67310A95}" destId="{8CEE0D96-6CAA-884E-8240-3936EC54A620}" srcOrd="8" destOrd="0" presId="urn:microsoft.com/office/officeart/2008/layout/LinedList"/>
    <dgm:cxn modelId="{9806E232-0354-7A41-98AF-EB7BB6158432}" type="presParOf" srcId="{5EF86F18-9398-9F4F-8DF6-262C67310A95}" destId="{E83BE45F-A84E-CD46-AFDD-BD5AADDB658D}" srcOrd="9" destOrd="0" presId="urn:microsoft.com/office/officeart/2008/layout/LinedList"/>
    <dgm:cxn modelId="{A840D011-209B-1A4F-93E3-D4FEECE84191}" type="presParOf" srcId="{E83BE45F-A84E-CD46-AFDD-BD5AADDB658D}" destId="{A8452B85-3E01-1840-B3B7-56DE459C254E}" srcOrd="0" destOrd="0" presId="urn:microsoft.com/office/officeart/2008/layout/LinedList"/>
    <dgm:cxn modelId="{B86A9473-2A25-174F-B8BE-A80844C11A59}" type="presParOf" srcId="{E83BE45F-A84E-CD46-AFDD-BD5AADDB658D}" destId="{9375E450-D2DB-2D47-BC78-94D77B8BD8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C40ABA-5830-4101-A395-3DCC819DB00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EA13B98-AF7D-4A89-BB16-7AF288C20B5E}">
      <dgm:prSet/>
      <dgm:spPr/>
      <dgm:t>
        <a:bodyPr/>
        <a:lstStyle/>
        <a:p>
          <a:pPr>
            <a:lnSpc>
              <a:spcPct val="100000"/>
            </a:lnSpc>
          </a:pPr>
          <a:r>
            <a:rPr lang="en-IN" b="1"/>
            <a:t>Machine Learning:</a:t>
          </a:r>
          <a:r>
            <a:rPr lang="en-IN"/>
            <a:t> Splunk incorporates machine learning capabilities that allow users to build predictive models, detect anomalies, and gain deeper insights from their data.</a:t>
          </a:r>
          <a:endParaRPr lang="en-US"/>
        </a:p>
      </dgm:t>
    </dgm:pt>
    <dgm:pt modelId="{F959F054-2EE4-45F0-98FC-A17503215939}" type="parTrans" cxnId="{A8EC0CAC-6A8E-4507-95D3-7465C59882F2}">
      <dgm:prSet/>
      <dgm:spPr/>
      <dgm:t>
        <a:bodyPr/>
        <a:lstStyle/>
        <a:p>
          <a:endParaRPr lang="en-US"/>
        </a:p>
      </dgm:t>
    </dgm:pt>
    <dgm:pt modelId="{101DB574-1288-465B-8C30-6A84AD53FC0A}" type="sibTrans" cxnId="{A8EC0CAC-6A8E-4507-95D3-7465C59882F2}">
      <dgm:prSet/>
      <dgm:spPr/>
      <dgm:t>
        <a:bodyPr/>
        <a:lstStyle/>
        <a:p>
          <a:endParaRPr lang="en-US"/>
        </a:p>
      </dgm:t>
    </dgm:pt>
    <dgm:pt modelId="{7BD89B32-2EA4-49A5-A138-BBA1A7853434}">
      <dgm:prSet/>
      <dgm:spPr/>
      <dgm:t>
        <a:bodyPr/>
        <a:lstStyle/>
        <a:p>
          <a:pPr>
            <a:lnSpc>
              <a:spcPct val="100000"/>
            </a:lnSpc>
          </a:pPr>
          <a:r>
            <a:rPr lang="en-IN" b="1"/>
            <a:t>Integration:</a:t>
          </a:r>
          <a:r>
            <a:rPr lang="en-IN"/>
            <a:t> Splunk can integrate with a wide range of third-party applications and services, enhancing its utility across different environments and use cases.</a:t>
          </a:r>
          <a:endParaRPr lang="en-US"/>
        </a:p>
      </dgm:t>
    </dgm:pt>
    <dgm:pt modelId="{28F68E4D-D871-472D-8884-A845CB5E71B2}" type="parTrans" cxnId="{2612494E-14D8-493A-A24B-06929133715F}">
      <dgm:prSet/>
      <dgm:spPr/>
      <dgm:t>
        <a:bodyPr/>
        <a:lstStyle/>
        <a:p>
          <a:endParaRPr lang="en-US"/>
        </a:p>
      </dgm:t>
    </dgm:pt>
    <dgm:pt modelId="{A6C25B07-9974-48F9-88CC-33F580552ADD}" type="sibTrans" cxnId="{2612494E-14D8-493A-A24B-06929133715F}">
      <dgm:prSet/>
      <dgm:spPr/>
      <dgm:t>
        <a:bodyPr/>
        <a:lstStyle/>
        <a:p>
          <a:endParaRPr lang="en-US"/>
        </a:p>
      </dgm:t>
    </dgm:pt>
    <dgm:pt modelId="{6C12627A-B961-47C4-9CFA-4D3E04F08889}">
      <dgm:prSet/>
      <dgm:spPr/>
      <dgm:t>
        <a:bodyPr/>
        <a:lstStyle/>
        <a:p>
          <a:pPr>
            <a:lnSpc>
              <a:spcPct val="100000"/>
            </a:lnSpc>
          </a:pPr>
          <a:r>
            <a:rPr lang="en-IN" b="0" i="0"/>
            <a:t>Splunk is a big data platform that simplifies the task of collecting and managing massive volumes of machine-generated data and searching for information within it. The technology is used for business and web analytics, application management, compliance, and security.</a:t>
          </a:r>
          <a:endParaRPr lang="en-US"/>
        </a:p>
      </dgm:t>
    </dgm:pt>
    <dgm:pt modelId="{10E21C0A-EC89-40E8-A9C2-7CEA44AAAE0D}" type="parTrans" cxnId="{A671B492-55CD-4CCD-88D5-894767A04C8B}">
      <dgm:prSet/>
      <dgm:spPr/>
      <dgm:t>
        <a:bodyPr/>
        <a:lstStyle/>
        <a:p>
          <a:endParaRPr lang="en-US"/>
        </a:p>
      </dgm:t>
    </dgm:pt>
    <dgm:pt modelId="{11946338-AF1D-4C3C-B03D-AB25EABE6FDA}" type="sibTrans" cxnId="{A671B492-55CD-4CCD-88D5-894767A04C8B}">
      <dgm:prSet/>
      <dgm:spPr/>
      <dgm:t>
        <a:bodyPr/>
        <a:lstStyle/>
        <a:p>
          <a:endParaRPr lang="en-US"/>
        </a:p>
      </dgm:t>
    </dgm:pt>
    <dgm:pt modelId="{ABD6C4FE-8459-443F-B250-C03FAD4BCE05}" type="pres">
      <dgm:prSet presAssocID="{D5C40ABA-5830-4101-A395-3DCC819DB004}" presName="root" presStyleCnt="0">
        <dgm:presLayoutVars>
          <dgm:dir/>
          <dgm:resizeHandles val="exact"/>
        </dgm:presLayoutVars>
      </dgm:prSet>
      <dgm:spPr/>
    </dgm:pt>
    <dgm:pt modelId="{0A974B2E-6D51-4CA9-8CE8-E531A2BD6A92}" type="pres">
      <dgm:prSet presAssocID="{1EA13B98-AF7D-4A89-BB16-7AF288C20B5E}" presName="compNode" presStyleCnt="0"/>
      <dgm:spPr/>
    </dgm:pt>
    <dgm:pt modelId="{9A870A98-E9E8-4AC6-B981-EF5952042928}" type="pres">
      <dgm:prSet presAssocID="{1EA13B98-AF7D-4A89-BB16-7AF288C20B5E}" presName="bgRect" presStyleLbl="bgShp" presStyleIdx="0" presStyleCnt="3"/>
      <dgm:spPr/>
    </dgm:pt>
    <dgm:pt modelId="{6DF90ED9-C0D6-47A5-8F13-4DBF5C16BB1C}" type="pres">
      <dgm:prSet presAssocID="{1EA13B98-AF7D-4A89-BB16-7AF288C20B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BBDAA3D-ED7A-4B3A-8666-808656755A12}" type="pres">
      <dgm:prSet presAssocID="{1EA13B98-AF7D-4A89-BB16-7AF288C20B5E}" presName="spaceRect" presStyleCnt="0"/>
      <dgm:spPr/>
    </dgm:pt>
    <dgm:pt modelId="{2BFA3941-B1D5-48FD-B7A4-218A540FADF4}" type="pres">
      <dgm:prSet presAssocID="{1EA13B98-AF7D-4A89-BB16-7AF288C20B5E}" presName="parTx" presStyleLbl="revTx" presStyleIdx="0" presStyleCnt="3">
        <dgm:presLayoutVars>
          <dgm:chMax val="0"/>
          <dgm:chPref val="0"/>
        </dgm:presLayoutVars>
      </dgm:prSet>
      <dgm:spPr/>
    </dgm:pt>
    <dgm:pt modelId="{3765A271-4749-4A4E-9AA4-9916EE937128}" type="pres">
      <dgm:prSet presAssocID="{101DB574-1288-465B-8C30-6A84AD53FC0A}" presName="sibTrans" presStyleCnt="0"/>
      <dgm:spPr/>
    </dgm:pt>
    <dgm:pt modelId="{1F1A03AC-DB6A-497F-9B29-73A63567622F}" type="pres">
      <dgm:prSet presAssocID="{7BD89B32-2EA4-49A5-A138-BBA1A7853434}" presName="compNode" presStyleCnt="0"/>
      <dgm:spPr/>
    </dgm:pt>
    <dgm:pt modelId="{5D7FB956-98DA-4C63-83BC-8F263B380337}" type="pres">
      <dgm:prSet presAssocID="{7BD89B32-2EA4-49A5-A138-BBA1A7853434}" presName="bgRect" presStyleLbl="bgShp" presStyleIdx="1" presStyleCnt="3"/>
      <dgm:spPr/>
    </dgm:pt>
    <dgm:pt modelId="{6DCD4979-4312-448B-BCA1-94B5D6F52ABC}" type="pres">
      <dgm:prSet presAssocID="{7BD89B32-2EA4-49A5-A138-BBA1A78534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D88DE6EC-46D0-4026-BE80-6E5D161379DC}" type="pres">
      <dgm:prSet presAssocID="{7BD89B32-2EA4-49A5-A138-BBA1A7853434}" presName="spaceRect" presStyleCnt="0"/>
      <dgm:spPr/>
    </dgm:pt>
    <dgm:pt modelId="{FEF0B5CB-64F9-433A-988F-1DC3B5257BA9}" type="pres">
      <dgm:prSet presAssocID="{7BD89B32-2EA4-49A5-A138-BBA1A7853434}" presName="parTx" presStyleLbl="revTx" presStyleIdx="1" presStyleCnt="3">
        <dgm:presLayoutVars>
          <dgm:chMax val="0"/>
          <dgm:chPref val="0"/>
        </dgm:presLayoutVars>
      </dgm:prSet>
      <dgm:spPr/>
    </dgm:pt>
    <dgm:pt modelId="{59CAAD1B-E77A-4A71-AEAC-4CF29D9AB1D0}" type="pres">
      <dgm:prSet presAssocID="{A6C25B07-9974-48F9-88CC-33F580552ADD}" presName="sibTrans" presStyleCnt="0"/>
      <dgm:spPr/>
    </dgm:pt>
    <dgm:pt modelId="{19E663CD-AF8B-445A-BBE3-314859FFC1C8}" type="pres">
      <dgm:prSet presAssocID="{6C12627A-B961-47C4-9CFA-4D3E04F08889}" presName="compNode" presStyleCnt="0"/>
      <dgm:spPr/>
    </dgm:pt>
    <dgm:pt modelId="{59B60B78-B2AD-43D5-99B5-A842455E6461}" type="pres">
      <dgm:prSet presAssocID="{6C12627A-B961-47C4-9CFA-4D3E04F08889}" presName="bgRect" presStyleLbl="bgShp" presStyleIdx="2" presStyleCnt="3"/>
      <dgm:spPr/>
    </dgm:pt>
    <dgm:pt modelId="{BB0C2093-8357-4269-87C1-4B46BC208B19}" type="pres">
      <dgm:prSet presAssocID="{6C12627A-B961-47C4-9CFA-4D3E04F08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91B9ED3A-FCAF-4100-84D9-D623FFB4F6E3}" type="pres">
      <dgm:prSet presAssocID="{6C12627A-B961-47C4-9CFA-4D3E04F08889}" presName="spaceRect" presStyleCnt="0"/>
      <dgm:spPr/>
    </dgm:pt>
    <dgm:pt modelId="{4D83F4EA-9FB8-4C21-A8EA-9B59B8F676E3}" type="pres">
      <dgm:prSet presAssocID="{6C12627A-B961-47C4-9CFA-4D3E04F08889}" presName="parTx" presStyleLbl="revTx" presStyleIdx="2" presStyleCnt="3">
        <dgm:presLayoutVars>
          <dgm:chMax val="0"/>
          <dgm:chPref val="0"/>
        </dgm:presLayoutVars>
      </dgm:prSet>
      <dgm:spPr/>
    </dgm:pt>
  </dgm:ptLst>
  <dgm:cxnLst>
    <dgm:cxn modelId="{82D64932-BB17-448B-BC56-CEFDF4FBDFEF}" type="presOf" srcId="{7BD89B32-2EA4-49A5-A138-BBA1A7853434}" destId="{FEF0B5CB-64F9-433A-988F-1DC3B5257BA9}" srcOrd="0" destOrd="0" presId="urn:microsoft.com/office/officeart/2018/2/layout/IconVerticalSolidList"/>
    <dgm:cxn modelId="{C15B063A-C9E7-40B7-B265-3CC187E8AC97}" type="presOf" srcId="{1EA13B98-AF7D-4A89-BB16-7AF288C20B5E}" destId="{2BFA3941-B1D5-48FD-B7A4-218A540FADF4}" srcOrd="0" destOrd="0" presId="urn:microsoft.com/office/officeart/2018/2/layout/IconVerticalSolidList"/>
    <dgm:cxn modelId="{2612494E-14D8-493A-A24B-06929133715F}" srcId="{D5C40ABA-5830-4101-A395-3DCC819DB004}" destId="{7BD89B32-2EA4-49A5-A138-BBA1A7853434}" srcOrd="1" destOrd="0" parTransId="{28F68E4D-D871-472D-8884-A845CB5E71B2}" sibTransId="{A6C25B07-9974-48F9-88CC-33F580552ADD}"/>
    <dgm:cxn modelId="{A671B492-55CD-4CCD-88D5-894767A04C8B}" srcId="{D5C40ABA-5830-4101-A395-3DCC819DB004}" destId="{6C12627A-B961-47C4-9CFA-4D3E04F08889}" srcOrd="2" destOrd="0" parTransId="{10E21C0A-EC89-40E8-A9C2-7CEA44AAAE0D}" sibTransId="{11946338-AF1D-4C3C-B03D-AB25EABE6FDA}"/>
    <dgm:cxn modelId="{648F35AA-03AC-42FA-81F7-CCEA38C0FD01}" type="presOf" srcId="{6C12627A-B961-47C4-9CFA-4D3E04F08889}" destId="{4D83F4EA-9FB8-4C21-A8EA-9B59B8F676E3}" srcOrd="0" destOrd="0" presId="urn:microsoft.com/office/officeart/2018/2/layout/IconVerticalSolidList"/>
    <dgm:cxn modelId="{A8EC0CAC-6A8E-4507-95D3-7465C59882F2}" srcId="{D5C40ABA-5830-4101-A395-3DCC819DB004}" destId="{1EA13B98-AF7D-4A89-BB16-7AF288C20B5E}" srcOrd="0" destOrd="0" parTransId="{F959F054-2EE4-45F0-98FC-A17503215939}" sibTransId="{101DB574-1288-465B-8C30-6A84AD53FC0A}"/>
    <dgm:cxn modelId="{D1D7C7B4-88CA-4EFA-9DC7-8E7B8063C733}" type="presOf" srcId="{D5C40ABA-5830-4101-A395-3DCC819DB004}" destId="{ABD6C4FE-8459-443F-B250-C03FAD4BCE05}" srcOrd="0" destOrd="0" presId="urn:microsoft.com/office/officeart/2018/2/layout/IconVerticalSolidList"/>
    <dgm:cxn modelId="{480BB6CB-6B54-489B-B596-765F3D81F7B6}" type="presParOf" srcId="{ABD6C4FE-8459-443F-B250-C03FAD4BCE05}" destId="{0A974B2E-6D51-4CA9-8CE8-E531A2BD6A92}" srcOrd="0" destOrd="0" presId="urn:microsoft.com/office/officeart/2018/2/layout/IconVerticalSolidList"/>
    <dgm:cxn modelId="{0C4D7DFD-FF06-4A2D-89F2-9194D7904DF4}" type="presParOf" srcId="{0A974B2E-6D51-4CA9-8CE8-E531A2BD6A92}" destId="{9A870A98-E9E8-4AC6-B981-EF5952042928}" srcOrd="0" destOrd="0" presId="urn:microsoft.com/office/officeart/2018/2/layout/IconVerticalSolidList"/>
    <dgm:cxn modelId="{726EC040-BA93-4E93-A796-F50A15E983B4}" type="presParOf" srcId="{0A974B2E-6D51-4CA9-8CE8-E531A2BD6A92}" destId="{6DF90ED9-C0D6-47A5-8F13-4DBF5C16BB1C}" srcOrd="1" destOrd="0" presId="urn:microsoft.com/office/officeart/2018/2/layout/IconVerticalSolidList"/>
    <dgm:cxn modelId="{0892D273-8A83-4C87-95D9-149606EE9958}" type="presParOf" srcId="{0A974B2E-6D51-4CA9-8CE8-E531A2BD6A92}" destId="{BBBDAA3D-ED7A-4B3A-8666-808656755A12}" srcOrd="2" destOrd="0" presId="urn:microsoft.com/office/officeart/2018/2/layout/IconVerticalSolidList"/>
    <dgm:cxn modelId="{8F005F11-DEEE-433C-8324-89383CEFE2D5}" type="presParOf" srcId="{0A974B2E-6D51-4CA9-8CE8-E531A2BD6A92}" destId="{2BFA3941-B1D5-48FD-B7A4-218A540FADF4}" srcOrd="3" destOrd="0" presId="urn:microsoft.com/office/officeart/2018/2/layout/IconVerticalSolidList"/>
    <dgm:cxn modelId="{0417D8BE-376A-45A5-8AAA-3D6B5BA0E6CD}" type="presParOf" srcId="{ABD6C4FE-8459-443F-B250-C03FAD4BCE05}" destId="{3765A271-4749-4A4E-9AA4-9916EE937128}" srcOrd="1" destOrd="0" presId="urn:microsoft.com/office/officeart/2018/2/layout/IconVerticalSolidList"/>
    <dgm:cxn modelId="{729B8792-4D04-4B78-87FD-568338422930}" type="presParOf" srcId="{ABD6C4FE-8459-443F-B250-C03FAD4BCE05}" destId="{1F1A03AC-DB6A-497F-9B29-73A63567622F}" srcOrd="2" destOrd="0" presId="urn:microsoft.com/office/officeart/2018/2/layout/IconVerticalSolidList"/>
    <dgm:cxn modelId="{C1FB0398-46C7-4C7B-B79B-6B712D1C4B51}" type="presParOf" srcId="{1F1A03AC-DB6A-497F-9B29-73A63567622F}" destId="{5D7FB956-98DA-4C63-83BC-8F263B380337}" srcOrd="0" destOrd="0" presId="urn:microsoft.com/office/officeart/2018/2/layout/IconVerticalSolidList"/>
    <dgm:cxn modelId="{936BC914-F66A-4835-8A1D-28C6C8180D24}" type="presParOf" srcId="{1F1A03AC-DB6A-497F-9B29-73A63567622F}" destId="{6DCD4979-4312-448B-BCA1-94B5D6F52ABC}" srcOrd="1" destOrd="0" presId="urn:microsoft.com/office/officeart/2018/2/layout/IconVerticalSolidList"/>
    <dgm:cxn modelId="{4B6592F0-50B9-41E5-A59C-6717E7C9EDBC}" type="presParOf" srcId="{1F1A03AC-DB6A-497F-9B29-73A63567622F}" destId="{D88DE6EC-46D0-4026-BE80-6E5D161379DC}" srcOrd="2" destOrd="0" presId="urn:microsoft.com/office/officeart/2018/2/layout/IconVerticalSolidList"/>
    <dgm:cxn modelId="{62112FAA-6864-4A96-814C-093DBC756E2C}" type="presParOf" srcId="{1F1A03AC-DB6A-497F-9B29-73A63567622F}" destId="{FEF0B5CB-64F9-433A-988F-1DC3B5257BA9}" srcOrd="3" destOrd="0" presId="urn:microsoft.com/office/officeart/2018/2/layout/IconVerticalSolidList"/>
    <dgm:cxn modelId="{3D7B94CE-5E3F-426C-8462-BBB5475E762B}" type="presParOf" srcId="{ABD6C4FE-8459-443F-B250-C03FAD4BCE05}" destId="{59CAAD1B-E77A-4A71-AEAC-4CF29D9AB1D0}" srcOrd="3" destOrd="0" presId="urn:microsoft.com/office/officeart/2018/2/layout/IconVerticalSolidList"/>
    <dgm:cxn modelId="{3447AA50-0DC3-4DDB-BEAE-FCAFDC669C61}" type="presParOf" srcId="{ABD6C4FE-8459-443F-B250-C03FAD4BCE05}" destId="{19E663CD-AF8B-445A-BBE3-314859FFC1C8}" srcOrd="4" destOrd="0" presId="urn:microsoft.com/office/officeart/2018/2/layout/IconVerticalSolidList"/>
    <dgm:cxn modelId="{0DB50C43-1388-4A5E-AE48-3ACB3F8805A5}" type="presParOf" srcId="{19E663CD-AF8B-445A-BBE3-314859FFC1C8}" destId="{59B60B78-B2AD-43D5-99B5-A842455E6461}" srcOrd="0" destOrd="0" presId="urn:microsoft.com/office/officeart/2018/2/layout/IconVerticalSolidList"/>
    <dgm:cxn modelId="{B5F844D7-2C3B-45F9-B6CB-D032679197D8}" type="presParOf" srcId="{19E663CD-AF8B-445A-BBE3-314859FFC1C8}" destId="{BB0C2093-8357-4269-87C1-4B46BC208B19}" srcOrd="1" destOrd="0" presId="urn:microsoft.com/office/officeart/2018/2/layout/IconVerticalSolidList"/>
    <dgm:cxn modelId="{6476C207-E8E8-4D16-8C36-409FA84F9C46}" type="presParOf" srcId="{19E663CD-AF8B-445A-BBE3-314859FFC1C8}" destId="{91B9ED3A-FCAF-4100-84D9-D623FFB4F6E3}" srcOrd="2" destOrd="0" presId="urn:microsoft.com/office/officeart/2018/2/layout/IconVerticalSolidList"/>
    <dgm:cxn modelId="{42D32B37-7D14-4E9F-8C98-EDD41614EF5F}" type="presParOf" srcId="{19E663CD-AF8B-445A-BBE3-314859FFC1C8}" destId="{4D83F4EA-9FB8-4C21-A8EA-9B59B8F676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81E338-5133-48B0-B059-349DDE084B2C}"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D6ACCC94-2BF7-4D45-ABE5-685122264461}">
      <dgm:prSet/>
      <dgm:spPr/>
      <dgm:t>
        <a:bodyPr/>
        <a:lstStyle/>
        <a:p>
          <a:r>
            <a:rPr lang="en-IN" b="0" i="0"/>
            <a:t>Alerts occur when particular criteria are met for the search results. When alerts activate, we can use the warning actions to respond. It is used to monitor specific events and respond to them. It includes facts, instructions, and warning action scenarios for use.</a:t>
          </a:r>
          <a:endParaRPr lang="en-US"/>
        </a:p>
      </dgm:t>
    </dgm:pt>
    <dgm:pt modelId="{12FAEC57-D281-4AEB-A7F9-108F0FFDFA2E}" type="parTrans" cxnId="{DF3F4C50-6501-4540-884A-F91C29422F02}">
      <dgm:prSet/>
      <dgm:spPr/>
      <dgm:t>
        <a:bodyPr/>
        <a:lstStyle/>
        <a:p>
          <a:endParaRPr lang="en-US"/>
        </a:p>
      </dgm:t>
    </dgm:pt>
    <dgm:pt modelId="{8CCFDFE4-580F-403C-A226-0CF97C0657A1}" type="sibTrans" cxnId="{DF3F4C50-6501-4540-884A-F91C29422F02}">
      <dgm:prSet/>
      <dgm:spPr/>
      <dgm:t>
        <a:bodyPr/>
        <a:lstStyle/>
        <a:p>
          <a:endParaRPr lang="en-US"/>
        </a:p>
      </dgm:t>
    </dgm:pt>
    <dgm:pt modelId="{656F0BD7-604C-4F60-9E22-D0612BDC2A39}">
      <dgm:prSet/>
      <dgm:spPr/>
      <dgm:t>
        <a:bodyPr/>
        <a:lstStyle/>
        <a:p>
          <a:r>
            <a:rPr lang="en-IN" b="0" i="0"/>
            <a:t>The alerting workflow</a:t>
          </a:r>
          <a:endParaRPr lang="en-US"/>
        </a:p>
      </dgm:t>
    </dgm:pt>
    <dgm:pt modelId="{8FB04AA8-D479-47E3-A383-FCD64ADAAFA4}" type="parTrans" cxnId="{72D36ECA-94CF-42BC-8DBF-7E9A0D884646}">
      <dgm:prSet/>
      <dgm:spPr/>
      <dgm:t>
        <a:bodyPr/>
        <a:lstStyle/>
        <a:p>
          <a:endParaRPr lang="en-US"/>
        </a:p>
      </dgm:t>
    </dgm:pt>
    <dgm:pt modelId="{2C47C1D5-C21E-4A9B-A9E1-932B5C7A39DA}" type="sibTrans" cxnId="{72D36ECA-94CF-42BC-8DBF-7E9A0D884646}">
      <dgm:prSet/>
      <dgm:spPr/>
      <dgm:t>
        <a:bodyPr/>
        <a:lstStyle/>
        <a:p>
          <a:endParaRPr lang="en-US"/>
        </a:p>
      </dgm:t>
    </dgm:pt>
    <dgm:pt modelId="{E9E879E9-C335-45EF-AE79-203FA162BBA4}">
      <dgm:prSet/>
      <dgm:spPr/>
      <dgm:t>
        <a:bodyPr/>
        <a:lstStyle/>
        <a:p>
          <a:r>
            <a:rPr lang="en-IN" b="0" i="0"/>
            <a:t>Alerts combine a saved search, type and trigger configurations, and action alerts. Here are some details of how the various portions of an alert work together.</a:t>
          </a:r>
          <a:endParaRPr lang="en-US"/>
        </a:p>
      </dgm:t>
    </dgm:pt>
    <dgm:pt modelId="{2A616460-5F85-4A2D-88D8-1B5AFC6EB93E}" type="parTrans" cxnId="{43272D51-2857-4D9F-A0C9-B55341D02A39}">
      <dgm:prSet/>
      <dgm:spPr/>
      <dgm:t>
        <a:bodyPr/>
        <a:lstStyle/>
        <a:p>
          <a:endParaRPr lang="en-US"/>
        </a:p>
      </dgm:t>
    </dgm:pt>
    <dgm:pt modelId="{FC9EBD24-C75F-4FE1-B72A-B568DD5C95A5}" type="sibTrans" cxnId="{43272D51-2857-4D9F-A0C9-B55341D02A39}">
      <dgm:prSet/>
      <dgm:spPr/>
      <dgm:t>
        <a:bodyPr/>
        <a:lstStyle/>
        <a:p>
          <a:endParaRPr lang="en-US"/>
        </a:p>
      </dgm:t>
    </dgm:pt>
    <dgm:pt modelId="{BC075D34-B460-6745-A49D-092A4A09F949}" type="pres">
      <dgm:prSet presAssocID="{6B81E338-5133-48B0-B059-349DDE084B2C}" presName="Name0" presStyleCnt="0">
        <dgm:presLayoutVars>
          <dgm:dir/>
          <dgm:animLvl val="lvl"/>
          <dgm:resizeHandles val="exact"/>
        </dgm:presLayoutVars>
      </dgm:prSet>
      <dgm:spPr/>
    </dgm:pt>
    <dgm:pt modelId="{2C6E60A5-EBC2-E74F-829C-8E8089406434}" type="pres">
      <dgm:prSet presAssocID="{E9E879E9-C335-45EF-AE79-203FA162BBA4}" presName="boxAndChildren" presStyleCnt="0"/>
      <dgm:spPr/>
    </dgm:pt>
    <dgm:pt modelId="{FBBEC5BD-ED7C-CC42-919A-B4E886E4CEAA}" type="pres">
      <dgm:prSet presAssocID="{E9E879E9-C335-45EF-AE79-203FA162BBA4}" presName="parentTextBox" presStyleLbl="node1" presStyleIdx="0" presStyleCnt="3"/>
      <dgm:spPr/>
    </dgm:pt>
    <dgm:pt modelId="{3A24ACAB-8BE3-FA4C-938A-3B4C2750D58E}" type="pres">
      <dgm:prSet presAssocID="{2C47C1D5-C21E-4A9B-A9E1-932B5C7A39DA}" presName="sp" presStyleCnt="0"/>
      <dgm:spPr/>
    </dgm:pt>
    <dgm:pt modelId="{2DAE8E52-B4B8-3345-B887-675F62B15B8A}" type="pres">
      <dgm:prSet presAssocID="{656F0BD7-604C-4F60-9E22-D0612BDC2A39}" presName="arrowAndChildren" presStyleCnt="0"/>
      <dgm:spPr/>
    </dgm:pt>
    <dgm:pt modelId="{9C2C64C6-65FD-4F4F-B531-FE6F9F8EA757}" type="pres">
      <dgm:prSet presAssocID="{656F0BD7-604C-4F60-9E22-D0612BDC2A39}" presName="parentTextArrow" presStyleLbl="node1" presStyleIdx="1" presStyleCnt="3"/>
      <dgm:spPr/>
    </dgm:pt>
    <dgm:pt modelId="{90C2502B-73EA-A04F-B72E-E5544B3CE5FB}" type="pres">
      <dgm:prSet presAssocID="{8CCFDFE4-580F-403C-A226-0CF97C0657A1}" presName="sp" presStyleCnt="0"/>
      <dgm:spPr/>
    </dgm:pt>
    <dgm:pt modelId="{908CE773-CAD7-DA44-9288-7DF873F4C64D}" type="pres">
      <dgm:prSet presAssocID="{D6ACCC94-2BF7-4D45-ABE5-685122264461}" presName="arrowAndChildren" presStyleCnt="0"/>
      <dgm:spPr/>
    </dgm:pt>
    <dgm:pt modelId="{F0EF87D2-7D95-884A-B3F3-5D0F86F7D866}" type="pres">
      <dgm:prSet presAssocID="{D6ACCC94-2BF7-4D45-ABE5-685122264461}" presName="parentTextArrow" presStyleLbl="node1" presStyleIdx="2" presStyleCnt="3"/>
      <dgm:spPr/>
    </dgm:pt>
  </dgm:ptLst>
  <dgm:cxnLst>
    <dgm:cxn modelId="{F6D8DE47-F840-0441-B0D7-CA82A971A150}" type="presOf" srcId="{E9E879E9-C335-45EF-AE79-203FA162BBA4}" destId="{FBBEC5BD-ED7C-CC42-919A-B4E886E4CEAA}" srcOrd="0" destOrd="0" presId="urn:microsoft.com/office/officeart/2005/8/layout/process4"/>
    <dgm:cxn modelId="{DF3F4C50-6501-4540-884A-F91C29422F02}" srcId="{6B81E338-5133-48B0-B059-349DDE084B2C}" destId="{D6ACCC94-2BF7-4D45-ABE5-685122264461}" srcOrd="0" destOrd="0" parTransId="{12FAEC57-D281-4AEB-A7F9-108F0FFDFA2E}" sibTransId="{8CCFDFE4-580F-403C-A226-0CF97C0657A1}"/>
    <dgm:cxn modelId="{43272D51-2857-4D9F-A0C9-B55341D02A39}" srcId="{6B81E338-5133-48B0-B059-349DDE084B2C}" destId="{E9E879E9-C335-45EF-AE79-203FA162BBA4}" srcOrd="2" destOrd="0" parTransId="{2A616460-5F85-4A2D-88D8-1B5AFC6EB93E}" sibTransId="{FC9EBD24-C75F-4FE1-B72A-B568DD5C95A5}"/>
    <dgm:cxn modelId="{6389497F-E360-5A4E-9C93-4647BD8ED094}" type="presOf" srcId="{656F0BD7-604C-4F60-9E22-D0612BDC2A39}" destId="{9C2C64C6-65FD-4F4F-B531-FE6F9F8EA757}" srcOrd="0" destOrd="0" presId="urn:microsoft.com/office/officeart/2005/8/layout/process4"/>
    <dgm:cxn modelId="{A077D682-0442-B246-84EF-8DB386D28839}" type="presOf" srcId="{D6ACCC94-2BF7-4D45-ABE5-685122264461}" destId="{F0EF87D2-7D95-884A-B3F3-5D0F86F7D866}" srcOrd="0" destOrd="0" presId="urn:microsoft.com/office/officeart/2005/8/layout/process4"/>
    <dgm:cxn modelId="{85D022C4-9117-9D46-9565-57143FDC9D1F}" type="presOf" srcId="{6B81E338-5133-48B0-B059-349DDE084B2C}" destId="{BC075D34-B460-6745-A49D-092A4A09F949}" srcOrd="0" destOrd="0" presId="urn:microsoft.com/office/officeart/2005/8/layout/process4"/>
    <dgm:cxn modelId="{72D36ECA-94CF-42BC-8DBF-7E9A0D884646}" srcId="{6B81E338-5133-48B0-B059-349DDE084B2C}" destId="{656F0BD7-604C-4F60-9E22-D0612BDC2A39}" srcOrd="1" destOrd="0" parTransId="{8FB04AA8-D479-47E3-A383-FCD64ADAAFA4}" sibTransId="{2C47C1D5-C21E-4A9B-A9E1-932B5C7A39DA}"/>
    <dgm:cxn modelId="{1E280384-143E-3144-9916-D221C468C7B6}" type="presParOf" srcId="{BC075D34-B460-6745-A49D-092A4A09F949}" destId="{2C6E60A5-EBC2-E74F-829C-8E8089406434}" srcOrd="0" destOrd="0" presId="urn:microsoft.com/office/officeart/2005/8/layout/process4"/>
    <dgm:cxn modelId="{1D24EAC6-2C68-3343-963C-6BAABBB42E57}" type="presParOf" srcId="{2C6E60A5-EBC2-E74F-829C-8E8089406434}" destId="{FBBEC5BD-ED7C-CC42-919A-B4E886E4CEAA}" srcOrd="0" destOrd="0" presId="urn:microsoft.com/office/officeart/2005/8/layout/process4"/>
    <dgm:cxn modelId="{6A3CBA8A-B8A0-9A44-B034-A9E81587B5AD}" type="presParOf" srcId="{BC075D34-B460-6745-A49D-092A4A09F949}" destId="{3A24ACAB-8BE3-FA4C-938A-3B4C2750D58E}" srcOrd="1" destOrd="0" presId="urn:microsoft.com/office/officeart/2005/8/layout/process4"/>
    <dgm:cxn modelId="{4B5925E5-C908-684D-BF7F-CECF15AC683D}" type="presParOf" srcId="{BC075D34-B460-6745-A49D-092A4A09F949}" destId="{2DAE8E52-B4B8-3345-B887-675F62B15B8A}" srcOrd="2" destOrd="0" presId="urn:microsoft.com/office/officeart/2005/8/layout/process4"/>
    <dgm:cxn modelId="{CA9DB160-B0FB-E545-A5CD-EC5B6D7A831B}" type="presParOf" srcId="{2DAE8E52-B4B8-3345-B887-675F62B15B8A}" destId="{9C2C64C6-65FD-4F4F-B531-FE6F9F8EA757}" srcOrd="0" destOrd="0" presId="urn:microsoft.com/office/officeart/2005/8/layout/process4"/>
    <dgm:cxn modelId="{049B0C98-F53E-5F45-8387-D4091A0157F7}" type="presParOf" srcId="{BC075D34-B460-6745-A49D-092A4A09F949}" destId="{90C2502B-73EA-A04F-B72E-E5544B3CE5FB}" srcOrd="3" destOrd="0" presId="urn:microsoft.com/office/officeart/2005/8/layout/process4"/>
    <dgm:cxn modelId="{D8CD4101-25E5-4343-B9BF-DD00D7B1FADF}" type="presParOf" srcId="{BC075D34-B460-6745-A49D-092A4A09F949}" destId="{908CE773-CAD7-DA44-9288-7DF873F4C64D}" srcOrd="4" destOrd="0" presId="urn:microsoft.com/office/officeart/2005/8/layout/process4"/>
    <dgm:cxn modelId="{13D51C86-C8AB-AA4A-89E7-AC6188C5ECF7}" type="presParOf" srcId="{908CE773-CAD7-DA44-9288-7DF873F4C64D}" destId="{F0EF87D2-7D95-884A-B3F3-5D0F86F7D86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C18F34-D095-4C1F-B992-AB0E878AE4B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78AA702-66DD-4758-8568-5F205868E1F5}">
      <dgm:prSet/>
      <dgm:spPr/>
      <dgm:t>
        <a:bodyPr/>
        <a:lstStyle/>
        <a:p>
          <a:r>
            <a:rPr lang="en-IN" b="0" i="0"/>
            <a:t>Real-time alert</a:t>
          </a:r>
          <a:endParaRPr lang="en-US"/>
        </a:p>
      </dgm:t>
    </dgm:pt>
    <dgm:pt modelId="{0F2A3C1D-4B6D-4351-82F7-866A0E6A7597}" type="parTrans" cxnId="{DA37C778-D848-4BD6-85A2-92D581CFD83D}">
      <dgm:prSet/>
      <dgm:spPr/>
      <dgm:t>
        <a:bodyPr/>
        <a:lstStyle/>
        <a:p>
          <a:endParaRPr lang="en-US"/>
        </a:p>
      </dgm:t>
    </dgm:pt>
    <dgm:pt modelId="{51C91FEB-5FD4-4626-A446-501DD25CB5B5}" type="sibTrans" cxnId="{DA37C778-D848-4BD6-85A2-92D581CFD83D}">
      <dgm:prSet phldrT="1" phldr="0"/>
      <dgm:spPr/>
      <dgm:t>
        <a:bodyPr/>
        <a:lstStyle/>
        <a:p>
          <a:endParaRPr lang="en-US"/>
        </a:p>
      </dgm:t>
    </dgm:pt>
    <dgm:pt modelId="{C927A09E-33B9-4560-A0A5-51794586A8E3}">
      <dgm:prSet/>
      <dgm:spPr/>
      <dgm:t>
        <a:bodyPr/>
        <a:lstStyle/>
        <a:p>
          <a:r>
            <a:rPr lang="en-IN" b="0" i="0"/>
            <a:t>Real-time alerts constantly scan for incidents. In circumstances where immediate monitoring and responses are relevant, they can be useful. We can use real-time warnings that occur once per outcome or only if those conditions are met within a limited time span of rolling.</a:t>
          </a:r>
          <a:endParaRPr lang="en-US"/>
        </a:p>
      </dgm:t>
    </dgm:pt>
    <dgm:pt modelId="{1F0F014A-F488-4CD2-9504-E118438597E4}" type="parTrans" cxnId="{C55F0172-667B-4543-BDCC-C6B5BE989A57}">
      <dgm:prSet/>
      <dgm:spPr/>
      <dgm:t>
        <a:bodyPr/>
        <a:lstStyle/>
        <a:p>
          <a:endParaRPr lang="en-US"/>
        </a:p>
      </dgm:t>
    </dgm:pt>
    <dgm:pt modelId="{1E5EB186-3A6D-4FB5-92CA-7110D634BA6D}" type="sibTrans" cxnId="{C55F0172-667B-4543-BDCC-C6B5BE989A57}">
      <dgm:prSet phldrT="2" phldr="0"/>
      <dgm:spPr/>
      <dgm:t>
        <a:bodyPr/>
        <a:lstStyle/>
        <a:p>
          <a:endParaRPr lang="en-US"/>
        </a:p>
      </dgm:t>
    </dgm:pt>
    <dgm:pt modelId="{FFF9B53D-F0D0-493F-8017-4B41C31AB979}">
      <dgm:prSet/>
      <dgm:spPr/>
      <dgm:t>
        <a:bodyPr/>
        <a:lstStyle/>
        <a:p>
          <a:r>
            <a:rPr lang="en-IN" b="0" i="0"/>
            <a:t>Per-result triggering</a:t>
          </a:r>
          <a:endParaRPr lang="en-US"/>
        </a:p>
      </dgm:t>
    </dgm:pt>
    <dgm:pt modelId="{3DAA1959-0A1C-47DA-8B45-7FCF86279323}" type="parTrans" cxnId="{9029BC7A-00D7-4F9C-8D9E-93B3E7D1843C}">
      <dgm:prSet/>
      <dgm:spPr/>
      <dgm:t>
        <a:bodyPr/>
        <a:lstStyle/>
        <a:p>
          <a:endParaRPr lang="en-US"/>
        </a:p>
      </dgm:t>
    </dgm:pt>
    <dgm:pt modelId="{ED8D84A5-CCC7-469F-ACEA-F462A14E2A02}" type="sibTrans" cxnId="{9029BC7A-00D7-4F9C-8D9E-93B3E7D1843C}">
      <dgm:prSet phldrT="3" phldr="0"/>
      <dgm:spPr/>
      <dgm:t>
        <a:bodyPr/>
        <a:lstStyle/>
        <a:p>
          <a:endParaRPr lang="en-US"/>
        </a:p>
      </dgm:t>
    </dgm:pt>
    <dgm:pt modelId="{3BC2EF43-E314-46A5-8896-A9CD7AE3F7F4}">
      <dgm:prSet/>
      <dgm:spPr/>
      <dgm:t>
        <a:bodyPr/>
        <a:lstStyle/>
        <a:p>
          <a:r>
            <a:rPr lang="en-IN" b="0" i="0"/>
            <a:t>A real-time alert with a triggering condition is sometimes referred to as an "alert per outcome" Use this type of alert and trigger to search for events continuously and get notifications when events occur.</a:t>
          </a:r>
          <a:endParaRPr lang="en-US"/>
        </a:p>
      </dgm:t>
    </dgm:pt>
    <dgm:pt modelId="{CD611A78-89C9-48B4-888E-A345BC1257F5}" type="parTrans" cxnId="{E5587425-3EA4-46EF-BCB7-21F5F6084ACE}">
      <dgm:prSet/>
      <dgm:spPr/>
      <dgm:t>
        <a:bodyPr/>
        <a:lstStyle/>
        <a:p>
          <a:endParaRPr lang="en-US"/>
        </a:p>
      </dgm:t>
    </dgm:pt>
    <dgm:pt modelId="{0AC632D7-D0C0-40BE-BBB2-CC43FF494C60}" type="sibTrans" cxnId="{E5587425-3EA4-46EF-BCB7-21F5F6084ACE}">
      <dgm:prSet phldrT="4" phldr="0"/>
      <dgm:spPr/>
      <dgm:t>
        <a:bodyPr/>
        <a:lstStyle/>
        <a:p>
          <a:endParaRPr lang="en-US"/>
        </a:p>
      </dgm:t>
    </dgm:pt>
    <dgm:pt modelId="{FAA2263C-ECE7-4508-9C4E-737E5E851F3A}">
      <dgm:prSet/>
      <dgm:spPr/>
      <dgm:t>
        <a:bodyPr/>
        <a:lstStyle/>
        <a:p>
          <a:r>
            <a:rPr lang="en-IN" b="0" i="0"/>
            <a:t>Here are a few examples of using an actual-time alarm with triggering per-result.</a:t>
          </a:r>
          <a:endParaRPr lang="en-US"/>
        </a:p>
      </dgm:t>
    </dgm:pt>
    <dgm:pt modelId="{9AE555E5-1B56-4B46-9DCC-9073503289DA}" type="parTrans" cxnId="{E89A9C29-5D65-4A21-A02B-786DFDF3A636}">
      <dgm:prSet/>
      <dgm:spPr/>
      <dgm:t>
        <a:bodyPr/>
        <a:lstStyle/>
        <a:p>
          <a:endParaRPr lang="en-US"/>
        </a:p>
      </dgm:t>
    </dgm:pt>
    <dgm:pt modelId="{8AE9A597-7F7F-4F72-B69E-2801B67033F5}" type="sibTrans" cxnId="{E89A9C29-5D65-4A21-A02B-786DFDF3A636}">
      <dgm:prSet phldrT="5" phldr="0"/>
      <dgm:spPr/>
      <dgm:t>
        <a:bodyPr/>
        <a:lstStyle/>
        <a:p>
          <a:endParaRPr lang="en-US"/>
        </a:p>
      </dgm:t>
    </dgm:pt>
    <dgm:pt modelId="{C877C75D-901B-49AA-8967-E22909828AEC}">
      <dgm:prSet/>
      <dgm:spPr/>
      <dgm:t>
        <a:bodyPr/>
        <a:lstStyle/>
        <a:p>
          <a:r>
            <a:rPr lang="en-IN" b="0" i="0"/>
            <a:t>A website administrator on social networking needs to learn if authentication errors occur. She sets up a real-time alert to look for failed attempts to log in. She chooses a trigger condition per-result so she can track any attempt at failed login.</a:t>
          </a:r>
          <a:endParaRPr lang="en-US"/>
        </a:p>
      </dgm:t>
    </dgm:pt>
    <dgm:pt modelId="{F650B4B3-EFA1-4051-AD6E-EE163DE9C9E1}" type="parTrans" cxnId="{81F59532-F726-44A6-850D-9874360755A0}">
      <dgm:prSet/>
      <dgm:spPr/>
      <dgm:t>
        <a:bodyPr/>
        <a:lstStyle/>
        <a:p>
          <a:endParaRPr lang="en-US"/>
        </a:p>
      </dgm:t>
    </dgm:pt>
    <dgm:pt modelId="{DFC0AEC5-F546-4DE5-920B-E2CA187A89EB}" type="sibTrans" cxnId="{81F59532-F726-44A6-850D-9874360755A0}">
      <dgm:prSet phldrT="6" phldr="0"/>
      <dgm:spPr/>
      <dgm:t>
        <a:bodyPr/>
        <a:lstStyle/>
        <a:p>
          <a:endParaRPr lang="en-US"/>
        </a:p>
      </dgm:t>
    </dgm:pt>
    <dgm:pt modelId="{44CBB264-0DC3-4FEC-8CF6-14051C03FB83}">
      <dgm:prSet/>
      <dgm:spPr/>
      <dgm:t>
        <a:bodyPr/>
        <a:lstStyle/>
        <a:p>
          <a:r>
            <a:rPr lang="en-IN" b="0" i="0" dirty="0"/>
            <a:t>An admin requires real-time control of a series of hosts for errors. Some errors need a more immediate response than others. A real-time warning is set up by the admin with a trigger condition per-outcome. He is the one who controls the flow of the alert using a field representing the less urgent error code and a suppression period of one hour. The alarm causes any urgent error but for less critical errors at most once in an hour.</a:t>
          </a:r>
          <a:endParaRPr lang="en-US" dirty="0"/>
        </a:p>
      </dgm:t>
    </dgm:pt>
    <dgm:pt modelId="{19A9DE17-CABC-462C-A140-E361E6487CB8}" type="parTrans" cxnId="{1DBA1F47-6425-471B-A8A1-8A3F4E58803F}">
      <dgm:prSet/>
      <dgm:spPr/>
      <dgm:t>
        <a:bodyPr/>
        <a:lstStyle/>
        <a:p>
          <a:endParaRPr lang="en-US"/>
        </a:p>
      </dgm:t>
    </dgm:pt>
    <dgm:pt modelId="{8CC843E6-C3D7-4A52-9D32-0BA6AECBD782}" type="sibTrans" cxnId="{1DBA1F47-6425-471B-A8A1-8A3F4E58803F}">
      <dgm:prSet phldrT="7" phldr="0"/>
      <dgm:spPr/>
      <dgm:t>
        <a:bodyPr/>
        <a:lstStyle/>
        <a:p>
          <a:endParaRPr lang="en-US"/>
        </a:p>
      </dgm:t>
    </dgm:pt>
    <dgm:pt modelId="{F75F9CAA-F14F-C74D-965E-F0917E1305B7}" type="pres">
      <dgm:prSet presAssocID="{48C18F34-D095-4C1F-B992-AB0E878AE4BF}" presName="linear" presStyleCnt="0">
        <dgm:presLayoutVars>
          <dgm:animLvl val="lvl"/>
          <dgm:resizeHandles val="exact"/>
        </dgm:presLayoutVars>
      </dgm:prSet>
      <dgm:spPr/>
    </dgm:pt>
    <dgm:pt modelId="{E3966CE3-49F4-8F49-BDAC-92DB6B212968}" type="pres">
      <dgm:prSet presAssocID="{378AA702-66DD-4758-8568-5F205868E1F5}" presName="parentText" presStyleLbl="node1" presStyleIdx="0" presStyleCnt="7">
        <dgm:presLayoutVars>
          <dgm:chMax val="0"/>
          <dgm:bulletEnabled val="1"/>
        </dgm:presLayoutVars>
      </dgm:prSet>
      <dgm:spPr/>
    </dgm:pt>
    <dgm:pt modelId="{BBC5BECA-1A83-0140-8AE3-4002EDCB5349}" type="pres">
      <dgm:prSet presAssocID="{51C91FEB-5FD4-4626-A446-501DD25CB5B5}" presName="spacer" presStyleCnt="0"/>
      <dgm:spPr/>
    </dgm:pt>
    <dgm:pt modelId="{09CB24FB-43C9-504C-B26D-F6D0A9ACC062}" type="pres">
      <dgm:prSet presAssocID="{C927A09E-33B9-4560-A0A5-51794586A8E3}" presName="parentText" presStyleLbl="node1" presStyleIdx="1" presStyleCnt="7">
        <dgm:presLayoutVars>
          <dgm:chMax val="0"/>
          <dgm:bulletEnabled val="1"/>
        </dgm:presLayoutVars>
      </dgm:prSet>
      <dgm:spPr/>
    </dgm:pt>
    <dgm:pt modelId="{7F21E96A-29DC-E24B-8C6A-980ECD9BE873}" type="pres">
      <dgm:prSet presAssocID="{1E5EB186-3A6D-4FB5-92CA-7110D634BA6D}" presName="spacer" presStyleCnt="0"/>
      <dgm:spPr/>
    </dgm:pt>
    <dgm:pt modelId="{5E9F52B7-A4D8-394C-94A4-03EF5EA27557}" type="pres">
      <dgm:prSet presAssocID="{FFF9B53D-F0D0-493F-8017-4B41C31AB979}" presName="parentText" presStyleLbl="node1" presStyleIdx="2" presStyleCnt="7">
        <dgm:presLayoutVars>
          <dgm:chMax val="0"/>
          <dgm:bulletEnabled val="1"/>
        </dgm:presLayoutVars>
      </dgm:prSet>
      <dgm:spPr/>
    </dgm:pt>
    <dgm:pt modelId="{E03CFC92-3405-574D-B667-A476C93FA3AF}" type="pres">
      <dgm:prSet presAssocID="{ED8D84A5-CCC7-469F-ACEA-F462A14E2A02}" presName="spacer" presStyleCnt="0"/>
      <dgm:spPr/>
    </dgm:pt>
    <dgm:pt modelId="{33CCF045-3ABE-FF47-9EF6-50A982C7C03B}" type="pres">
      <dgm:prSet presAssocID="{3BC2EF43-E314-46A5-8896-A9CD7AE3F7F4}" presName="parentText" presStyleLbl="node1" presStyleIdx="3" presStyleCnt="7">
        <dgm:presLayoutVars>
          <dgm:chMax val="0"/>
          <dgm:bulletEnabled val="1"/>
        </dgm:presLayoutVars>
      </dgm:prSet>
      <dgm:spPr/>
    </dgm:pt>
    <dgm:pt modelId="{7E2CA77F-049F-D94D-825C-4AED471369EC}" type="pres">
      <dgm:prSet presAssocID="{0AC632D7-D0C0-40BE-BBB2-CC43FF494C60}" presName="spacer" presStyleCnt="0"/>
      <dgm:spPr/>
    </dgm:pt>
    <dgm:pt modelId="{09ACE019-C008-5748-9F95-32180F724B42}" type="pres">
      <dgm:prSet presAssocID="{FAA2263C-ECE7-4508-9C4E-737E5E851F3A}" presName="parentText" presStyleLbl="node1" presStyleIdx="4" presStyleCnt="7">
        <dgm:presLayoutVars>
          <dgm:chMax val="0"/>
          <dgm:bulletEnabled val="1"/>
        </dgm:presLayoutVars>
      </dgm:prSet>
      <dgm:spPr/>
    </dgm:pt>
    <dgm:pt modelId="{F173EA6B-BD5F-E341-850D-1F2F9FEA72DC}" type="pres">
      <dgm:prSet presAssocID="{8AE9A597-7F7F-4F72-B69E-2801B67033F5}" presName="spacer" presStyleCnt="0"/>
      <dgm:spPr/>
    </dgm:pt>
    <dgm:pt modelId="{BBDB9FF1-1E4F-5142-984A-F0EED161D0B1}" type="pres">
      <dgm:prSet presAssocID="{C877C75D-901B-49AA-8967-E22909828AEC}" presName="parentText" presStyleLbl="node1" presStyleIdx="5" presStyleCnt="7">
        <dgm:presLayoutVars>
          <dgm:chMax val="0"/>
          <dgm:bulletEnabled val="1"/>
        </dgm:presLayoutVars>
      </dgm:prSet>
      <dgm:spPr/>
    </dgm:pt>
    <dgm:pt modelId="{0924E15D-E559-6640-8FD6-30F79296A591}" type="pres">
      <dgm:prSet presAssocID="{DFC0AEC5-F546-4DE5-920B-E2CA187A89EB}" presName="spacer" presStyleCnt="0"/>
      <dgm:spPr/>
    </dgm:pt>
    <dgm:pt modelId="{D034147C-7A69-1642-BD9F-97BE2005264B}" type="pres">
      <dgm:prSet presAssocID="{44CBB264-0DC3-4FEC-8CF6-14051C03FB83}" presName="parentText" presStyleLbl="node1" presStyleIdx="6" presStyleCnt="7">
        <dgm:presLayoutVars>
          <dgm:chMax val="0"/>
          <dgm:bulletEnabled val="1"/>
        </dgm:presLayoutVars>
      </dgm:prSet>
      <dgm:spPr/>
    </dgm:pt>
  </dgm:ptLst>
  <dgm:cxnLst>
    <dgm:cxn modelId="{92D9500C-227F-BE41-B51E-5059CBB5E455}" type="presOf" srcId="{FFF9B53D-F0D0-493F-8017-4B41C31AB979}" destId="{5E9F52B7-A4D8-394C-94A4-03EF5EA27557}" srcOrd="0" destOrd="0" presId="urn:microsoft.com/office/officeart/2005/8/layout/vList2"/>
    <dgm:cxn modelId="{E5587425-3EA4-46EF-BCB7-21F5F6084ACE}" srcId="{48C18F34-D095-4C1F-B992-AB0E878AE4BF}" destId="{3BC2EF43-E314-46A5-8896-A9CD7AE3F7F4}" srcOrd="3" destOrd="0" parTransId="{CD611A78-89C9-48B4-888E-A345BC1257F5}" sibTransId="{0AC632D7-D0C0-40BE-BBB2-CC43FF494C60}"/>
    <dgm:cxn modelId="{E89A9C29-5D65-4A21-A02B-786DFDF3A636}" srcId="{48C18F34-D095-4C1F-B992-AB0E878AE4BF}" destId="{FAA2263C-ECE7-4508-9C4E-737E5E851F3A}" srcOrd="4" destOrd="0" parTransId="{9AE555E5-1B56-4B46-9DCC-9073503289DA}" sibTransId="{8AE9A597-7F7F-4F72-B69E-2801B67033F5}"/>
    <dgm:cxn modelId="{81F59532-F726-44A6-850D-9874360755A0}" srcId="{48C18F34-D095-4C1F-B992-AB0E878AE4BF}" destId="{C877C75D-901B-49AA-8967-E22909828AEC}" srcOrd="5" destOrd="0" parTransId="{F650B4B3-EFA1-4051-AD6E-EE163DE9C9E1}" sibTransId="{DFC0AEC5-F546-4DE5-920B-E2CA187A89EB}"/>
    <dgm:cxn modelId="{26AF8234-B800-DE46-AAA1-1C1BADB7D3C8}" type="presOf" srcId="{44CBB264-0DC3-4FEC-8CF6-14051C03FB83}" destId="{D034147C-7A69-1642-BD9F-97BE2005264B}" srcOrd="0" destOrd="0" presId="urn:microsoft.com/office/officeart/2005/8/layout/vList2"/>
    <dgm:cxn modelId="{E8E49A5D-BAFE-D149-ABD9-5D9D06A55041}" type="presOf" srcId="{3BC2EF43-E314-46A5-8896-A9CD7AE3F7F4}" destId="{33CCF045-3ABE-FF47-9EF6-50A982C7C03B}" srcOrd="0" destOrd="0" presId="urn:microsoft.com/office/officeart/2005/8/layout/vList2"/>
    <dgm:cxn modelId="{1DBA1F47-6425-471B-A8A1-8A3F4E58803F}" srcId="{48C18F34-D095-4C1F-B992-AB0E878AE4BF}" destId="{44CBB264-0DC3-4FEC-8CF6-14051C03FB83}" srcOrd="6" destOrd="0" parTransId="{19A9DE17-CABC-462C-A140-E361E6487CB8}" sibTransId="{8CC843E6-C3D7-4A52-9D32-0BA6AECBD782}"/>
    <dgm:cxn modelId="{C55F0172-667B-4543-BDCC-C6B5BE989A57}" srcId="{48C18F34-D095-4C1F-B992-AB0E878AE4BF}" destId="{C927A09E-33B9-4560-A0A5-51794586A8E3}" srcOrd="1" destOrd="0" parTransId="{1F0F014A-F488-4CD2-9504-E118438597E4}" sibTransId="{1E5EB186-3A6D-4FB5-92CA-7110D634BA6D}"/>
    <dgm:cxn modelId="{DA37C778-D848-4BD6-85A2-92D581CFD83D}" srcId="{48C18F34-D095-4C1F-B992-AB0E878AE4BF}" destId="{378AA702-66DD-4758-8568-5F205868E1F5}" srcOrd="0" destOrd="0" parTransId="{0F2A3C1D-4B6D-4351-82F7-866A0E6A7597}" sibTransId="{51C91FEB-5FD4-4626-A446-501DD25CB5B5}"/>
    <dgm:cxn modelId="{9029BC7A-00D7-4F9C-8D9E-93B3E7D1843C}" srcId="{48C18F34-D095-4C1F-B992-AB0E878AE4BF}" destId="{FFF9B53D-F0D0-493F-8017-4B41C31AB979}" srcOrd="2" destOrd="0" parTransId="{3DAA1959-0A1C-47DA-8B45-7FCF86279323}" sibTransId="{ED8D84A5-CCC7-469F-ACEA-F462A14E2A02}"/>
    <dgm:cxn modelId="{2C2498BE-66EC-0A4E-865E-A92B4025D143}" type="presOf" srcId="{48C18F34-D095-4C1F-B992-AB0E878AE4BF}" destId="{F75F9CAA-F14F-C74D-965E-F0917E1305B7}" srcOrd="0" destOrd="0" presId="urn:microsoft.com/office/officeart/2005/8/layout/vList2"/>
    <dgm:cxn modelId="{7B356CC7-FF30-E04B-8800-E7E0EA367D67}" type="presOf" srcId="{FAA2263C-ECE7-4508-9C4E-737E5E851F3A}" destId="{09ACE019-C008-5748-9F95-32180F724B42}" srcOrd="0" destOrd="0" presId="urn:microsoft.com/office/officeart/2005/8/layout/vList2"/>
    <dgm:cxn modelId="{978218E5-0971-C942-87EF-6C23BC42F3FF}" type="presOf" srcId="{C927A09E-33B9-4560-A0A5-51794586A8E3}" destId="{09CB24FB-43C9-504C-B26D-F6D0A9ACC062}" srcOrd="0" destOrd="0" presId="urn:microsoft.com/office/officeart/2005/8/layout/vList2"/>
    <dgm:cxn modelId="{D63323F5-485D-3141-BEC2-173E22A3CEBE}" type="presOf" srcId="{C877C75D-901B-49AA-8967-E22909828AEC}" destId="{BBDB9FF1-1E4F-5142-984A-F0EED161D0B1}" srcOrd="0" destOrd="0" presId="urn:microsoft.com/office/officeart/2005/8/layout/vList2"/>
    <dgm:cxn modelId="{F76353F9-6CD4-444A-8592-5CBC2F2278D3}" type="presOf" srcId="{378AA702-66DD-4758-8568-5F205868E1F5}" destId="{E3966CE3-49F4-8F49-BDAC-92DB6B212968}" srcOrd="0" destOrd="0" presId="urn:microsoft.com/office/officeart/2005/8/layout/vList2"/>
    <dgm:cxn modelId="{1DECBF54-7833-F346-B0BE-673A91688339}" type="presParOf" srcId="{F75F9CAA-F14F-C74D-965E-F0917E1305B7}" destId="{E3966CE3-49F4-8F49-BDAC-92DB6B212968}" srcOrd="0" destOrd="0" presId="urn:microsoft.com/office/officeart/2005/8/layout/vList2"/>
    <dgm:cxn modelId="{E92D8AA5-DD68-6344-9909-0D5D2E255A78}" type="presParOf" srcId="{F75F9CAA-F14F-C74D-965E-F0917E1305B7}" destId="{BBC5BECA-1A83-0140-8AE3-4002EDCB5349}" srcOrd="1" destOrd="0" presId="urn:microsoft.com/office/officeart/2005/8/layout/vList2"/>
    <dgm:cxn modelId="{18BFABF0-22F2-0C4A-9049-3FA5A3FD2A17}" type="presParOf" srcId="{F75F9CAA-F14F-C74D-965E-F0917E1305B7}" destId="{09CB24FB-43C9-504C-B26D-F6D0A9ACC062}" srcOrd="2" destOrd="0" presId="urn:microsoft.com/office/officeart/2005/8/layout/vList2"/>
    <dgm:cxn modelId="{33026B25-41E1-1B4B-B48C-EDAECD3E8519}" type="presParOf" srcId="{F75F9CAA-F14F-C74D-965E-F0917E1305B7}" destId="{7F21E96A-29DC-E24B-8C6A-980ECD9BE873}" srcOrd="3" destOrd="0" presId="urn:microsoft.com/office/officeart/2005/8/layout/vList2"/>
    <dgm:cxn modelId="{1DA69CB4-858B-D847-9D66-F656C3B87A9F}" type="presParOf" srcId="{F75F9CAA-F14F-C74D-965E-F0917E1305B7}" destId="{5E9F52B7-A4D8-394C-94A4-03EF5EA27557}" srcOrd="4" destOrd="0" presId="urn:microsoft.com/office/officeart/2005/8/layout/vList2"/>
    <dgm:cxn modelId="{CEB47EDB-0147-A340-811B-8E807FC9C4EF}" type="presParOf" srcId="{F75F9CAA-F14F-C74D-965E-F0917E1305B7}" destId="{E03CFC92-3405-574D-B667-A476C93FA3AF}" srcOrd="5" destOrd="0" presId="urn:microsoft.com/office/officeart/2005/8/layout/vList2"/>
    <dgm:cxn modelId="{7ED5C17E-B4B8-1D44-AF5F-973AB3240679}" type="presParOf" srcId="{F75F9CAA-F14F-C74D-965E-F0917E1305B7}" destId="{33CCF045-3ABE-FF47-9EF6-50A982C7C03B}" srcOrd="6" destOrd="0" presId="urn:microsoft.com/office/officeart/2005/8/layout/vList2"/>
    <dgm:cxn modelId="{6F3C3BE1-E6E1-AB44-AF0C-F79683497BA9}" type="presParOf" srcId="{F75F9CAA-F14F-C74D-965E-F0917E1305B7}" destId="{7E2CA77F-049F-D94D-825C-4AED471369EC}" srcOrd="7" destOrd="0" presId="urn:microsoft.com/office/officeart/2005/8/layout/vList2"/>
    <dgm:cxn modelId="{FA4B89A7-7F55-5A40-A5BD-F147DCA0BEBA}" type="presParOf" srcId="{F75F9CAA-F14F-C74D-965E-F0917E1305B7}" destId="{09ACE019-C008-5748-9F95-32180F724B42}" srcOrd="8" destOrd="0" presId="urn:microsoft.com/office/officeart/2005/8/layout/vList2"/>
    <dgm:cxn modelId="{89A2C779-39FA-604B-B258-52439DE1E7A1}" type="presParOf" srcId="{F75F9CAA-F14F-C74D-965E-F0917E1305B7}" destId="{F173EA6B-BD5F-E341-850D-1F2F9FEA72DC}" srcOrd="9" destOrd="0" presId="urn:microsoft.com/office/officeart/2005/8/layout/vList2"/>
    <dgm:cxn modelId="{4AAB4EBF-8B2F-3F4F-9063-C9E880191819}" type="presParOf" srcId="{F75F9CAA-F14F-C74D-965E-F0917E1305B7}" destId="{BBDB9FF1-1E4F-5142-984A-F0EED161D0B1}" srcOrd="10" destOrd="0" presId="urn:microsoft.com/office/officeart/2005/8/layout/vList2"/>
    <dgm:cxn modelId="{528C9BE6-DAAE-F445-A9F5-BA98AA470766}" type="presParOf" srcId="{F75F9CAA-F14F-C74D-965E-F0917E1305B7}" destId="{0924E15D-E559-6640-8FD6-30F79296A591}" srcOrd="11" destOrd="0" presId="urn:microsoft.com/office/officeart/2005/8/layout/vList2"/>
    <dgm:cxn modelId="{4147135A-E95A-394E-8F07-C411970D5DB5}" type="presParOf" srcId="{F75F9CAA-F14F-C74D-965E-F0917E1305B7}" destId="{D034147C-7A69-1642-BD9F-97BE2005264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8E12FE-3BA1-41EE-BEA4-DCC39FB9801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977D972-8006-47D8-B117-3A9593A4BF6B}">
      <dgm:prSet/>
      <dgm:spPr/>
      <dgm:t>
        <a:bodyPr/>
        <a:lstStyle/>
        <a:p>
          <a:r>
            <a:rPr lang="en-IN" b="1" i="0"/>
            <a:t>There are three different versions of Splunk</a:t>
          </a:r>
          <a:endParaRPr lang="en-US"/>
        </a:p>
      </dgm:t>
    </dgm:pt>
    <dgm:pt modelId="{76C71CB2-BB6E-4D5D-9BCA-3F55C08DA449}" type="parTrans" cxnId="{030FEDB8-60AD-4759-9923-74E21F41463F}">
      <dgm:prSet/>
      <dgm:spPr/>
      <dgm:t>
        <a:bodyPr/>
        <a:lstStyle/>
        <a:p>
          <a:endParaRPr lang="en-US"/>
        </a:p>
      </dgm:t>
    </dgm:pt>
    <dgm:pt modelId="{CB0A1E80-CEB0-4A15-9939-660E3EC7BD1E}" type="sibTrans" cxnId="{030FEDB8-60AD-4759-9923-74E21F41463F}">
      <dgm:prSet/>
      <dgm:spPr/>
      <dgm:t>
        <a:bodyPr/>
        <a:lstStyle/>
        <a:p>
          <a:endParaRPr lang="en-US"/>
        </a:p>
      </dgm:t>
    </dgm:pt>
    <dgm:pt modelId="{88FD8128-FFEC-4C7B-A068-9DB272CD7B18}">
      <dgm:prSet/>
      <dgm:spPr/>
      <dgm:t>
        <a:bodyPr/>
        <a:lstStyle/>
        <a:p>
          <a:r>
            <a:rPr lang="en-IN" b="0" i="0"/>
            <a:t>Splunk Enterprise</a:t>
          </a:r>
          <a:endParaRPr lang="en-US"/>
        </a:p>
      </dgm:t>
    </dgm:pt>
    <dgm:pt modelId="{8CB35C2D-CD7A-4C85-87AB-77291BE5BF05}" type="parTrans" cxnId="{03E9E39F-38CC-4638-B1DD-9A4B34C72B2C}">
      <dgm:prSet/>
      <dgm:spPr/>
      <dgm:t>
        <a:bodyPr/>
        <a:lstStyle/>
        <a:p>
          <a:endParaRPr lang="en-US"/>
        </a:p>
      </dgm:t>
    </dgm:pt>
    <dgm:pt modelId="{7DBD842B-5FCF-4B20-8B4E-F17CE36FD72E}" type="sibTrans" cxnId="{03E9E39F-38CC-4638-B1DD-9A4B34C72B2C}">
      <dgm:prSet/>
      <dgm:spPr/>
      <dgm:t>
        <a:bodyPr/>
        <a:lstStyle/>
        <a:p>
          <a:endParaRPr lang="en-US"/>
        </a:p>
      </dgm:t>
    </dgm:pt>
    <dgm:pt modelId="{F266DD56-4D83-414F-88CE-86C5C69D2A12}">
      <dgm:prSet/>
      <dgm:spPr/>
      <dgm:t>
        <a:bodyPr/>
        <a:lstStyle/>
        <a:p>
          <a:r>
            <a:rPr lang="en-IN" b="0" i="0"/>
            <a:t>Splunk Light</a:t>
          </a:r>
          <a:endParaRPr lang="en-US"/>
        </a:p>
      </dgm:t>
    </dgm:pt>
    <dgm:pt modelId="{D4EA1671-E65E-4E06-A56D-D2398D8A92E9}" type="parTrans" cxnId="{5F3A707E-D6D6-4475-851C-8532521B5C46}">
      <dgm:prSet/>
      <dgm:spPr/>
      <dgm:t>
        <a:bodyPr/>
        <a:lstStyle/>
        <a:p>
          <a:endParaRPr lang="en-US"/>
        </a:p>
      </dgm:t>
    </dgm:pt>
    <dgm:pt modelId="{2B76DA42-4C11-40BE-B9E6-DA833805DA19}" type="sibTrans" cxnId="{5F3A707E-D6D6-4475-851C-8532521B5C46}">
      <dgm:prSet/>
      <dgm:spPr/>
      <dgm:t>
        <a:bodyPr/>
        <a:lstStyle/>
        <a:p>
          <a:endParaRPr lang="en-US"/>
        </a:p>
      </dgm:t>
    </dgm:pt>
    <dgm:pt modelId="{817A2E0E-CFFF-4EDA-8D12-EA4B571D81F0}">
      <dgm:prSet/>
      <dgm:spPr/>
      <dgm:t>
        <a:bodyPr/>
        <a:lstStyle/>
        <a:p>
          <a:r>
            <a:rPr lang="en-IN" b="0" i="0"/>
            <a:t>Splunk Cloud</a:t>
          </a:r>
          <a:endParaRPr lang="en-US"/>
        </a:p>
      </dgm:t>
    </dgm:pt>
    <dgm:pt modelId="{6E9A37ED-CAA7-479D-A064-ABC4E299ADF3}" type="parTrans" cxnId="{E91EE097-8E57-46B9-A035-591C7D76E564}">
      <dgm:prSet/>
      <dgm:spPr/>
      <dgm:t>
        <a:bodyPr/>
        <a:lstStyle/>
        <a:p>
          <a:endParaRPr lang="en-US"/>
        </a:p>
      </dgm:t>
    </dgm:pt>
    <dgm:pt modelId="{FFD7DAB6-820A-4501-8E80-18E2C3DFE57E}" type="sibTrans" cxnId="{E91EE097-8E57-46B9-A035-591C7D76E564}">
      <dgm:prSet/>
      <dgm:spPr/>
      <dgm:t>
        <a:bodyPr/>
        <a:lstStyle/>
        <a:p>
          <a:endParaRPr lang="en-US"/>
        </a:p>
      </dgm:t>
    </dgm:pt>
    <dgm:pt modelId="{B92BDE15-C9B2-544C-9DCD-8AF480EF3536}" type="pres">
      <dgm:prSet presAssocID="{B08E12FE-3BA1-41EE-BEA4-DCC39FB98014}" presName="outerComposite" presStyleCnt="0">
        <dgm:presLayoutVars>
          <dgm:chMax val="5"/>
          <dgm:dir/>
          <dgm:resizeHandles val="exact"/>
        </dgm:presLayoutVars>
      </dgm:prSet>
      <dgm:spPr/>
    </dgm:pt>
    <dgm:pt modelId="{32047E67-AE41-8642-8446-9F8873653F87}" type="pres">
      <dgm:prSet presAssocID="{B08E12FE-3BA1-41EE-BEA4-DCC39FB98014}" presName="dummyMaxCanvas" presStyleCnt="0">
        <dgm:presLayoutVars/>
      </dgm:prSet>
      <dgm:spPr/>
    </dgm:pt>
    <dgm:pt modelId="{E40C740A-280E-BC4B-BE1B-0FCD25EE8657}" type="pres">
      <dgm:prSet presAssocID="{B08E12FE-3BA1-41EE-BEA4-DCC39FB98014}" presName="FourNodes_1" presStyleLbl="node1" presStyleIdx="0" presStyleCnt="4">
        <dgm:presLayoutVars>
          <dgm:bulletEnabled val="1"/>
        </dgm:presLayoutVars>
      </dgm:prSet>
      <dgm:spPr/>
    </dgm:pt>
    <dgm:pt modelId="{D5CB334A-4614-AD44-81FD-3D6910AEA441}" type="pres">
      <dgm:prSet presAssocID="{B08E12FE-3BA1-41EE-BEA4-DCC39FB98014}" presName="FourNodes_2" presStyleLbl="node1" presStyleIdx="1" presStyleCnt="4">
        <dgm:presLayoutVars>
          <dgm:bulletEnabled val="1"/>
        </dgm:presLayoutVars>
      </dgm:prSet>
      <dgm:spPr/>
    </dgm:pt>
    <dgm:pt modelId="{B8EF2528-52AA-8340-88E9-947C3F2EAF5F}" type="pres">
      <dgm:prSet presAssocID="{B08E12FE-3BA1-41EE-BEA4-DCC39FB98014}" presName="FourNodes_3" presStyleLbl="node1" presStyleIdx="2" presStyleCnt="4">
        <dgm:presLayoutVars>
          <dgm:bulletEnabled val="1"/>
        </dgm:presLayoutVars>
      </dgm:prSet>
      <dgm:spPr/>
    </dgm:pt>
    <dgm:pt modelId="{5D5AFEB4-DCD8-1C4C-870D-37B363D5A39A}" type="pres">
      <dgm:prSet presAssocID="{B08E12FE-3BA1-41EE-BEA4-DCC39FB98014}" presName="FourNodes_4" presStyleLbl="node1" presStyleIdx="3" presStyleCnt="4">
        <dgm:presLayoutVars>
          <dgm:bulletEnabled val="1"/>
        </dgm:presLayoutVars>
      </dgm:prSet>
      <dgm:spPr/>
    </dgm:pt>
    <dgm:pt modelId="{36AEDF09-CEF3-6141-8CC3-DFEB36AF80BB}" type="pres">
      <dgm:prSet presAssocID="{B08E12FE-3BA1-41EE-BEA4-DCC39FB98014}" presName="FourConn_1-2" presStyleLbl="fgAccFollowNode1" presStyleIdx="0" presStyleCnt="3">
        <dgm:presLayoutVars>
          <dgm:bulletEnabled val="1"/>
        </dgm:presLayoutVars>
      </dgm:prSet>
      <dgm:spPr/>
    </dgm:pt>
    <dgm:pt modelId="{29780F39-F754-6142-90C4-0C6DCFEECF82}" type="pres">
      <dgm:prSet presAssocID="{B08E12FE-3BA1-41EE-BEA4-DCC39FB98014}" presName="FourConn_2-3" presStyleLbl="fgAccFollowNode1" presStyleIdx="1" presStyleCnt="3">
        <dgm:presLayoutVars>
          <dgm:bulletEnabled val="1"/>
        </dgm:presLayoutVars>
      </dgm:prSet>
      <dgm:spPr/>
    </dgm:pt>
    <dgm:pt modelId="{EFE29683-30A2-0449-B257-BFA5A8468171}" type="pres">
      <dgm:prSet presAssocID="{B08E12FE-3BA1-41EE-BEA4-DCC39FB98014}" presName="FourConn_3-4" presStyleLbl="fgAccFollowNode1" presStyleIdx="2" presStyleCnt="3">
        <dgm:presLayoutVars>
          <dgm:bulletEnabled val="1"/>
        </dgm:presLayoutVars>
      </dgm:prSet>
      <dgm:spPr/>
    </dgm:pt>
    <dgm:pt modelId="{8C6BD674-5074-0142-A5CB-32CFE3644A16}" type="pres">
      <dgm:prSet presAssocID="{B08E12FE-3BA1-41EE-BEA4-DCC39FB98014}" presName="FourNodes_1_text" presStyleLbl="node1" presStyleIdx="3" presStyleCnt="4">
        <dgm:presLayoutVars>
          <dgm:bulletEnabled val="1"/>
        </dgm:presLayoutVars>
      </dgm:prSet>
      <dgm:spPr/>
    </dgm:pt>
    <dgm:pt modelId="{BCDE6167-AB2C-6147-9C00-CA81177F0987}" type="pres">
      <dgm:prSet presAssocID="{B08E12FE-3BA1-41EE-BEA4-DCC39FB98014}" presName="FourNodes_2_text" presStyleLbl="node1" presStyleIdx="3" presStyleCnt="4">
        <dgm:presLayoutVars>
          <dgm:bulletEnabled val="1"/>
        </dgm:presLayoutVars>
      </dgm:prSet>
      <dgm:spPr/>
    </dgm:pt>
    <dgm:pt modelId="{D43D84F8-2039-4E42-A395-6A04B9918265}" type="pres">
      <dgm:prSet presAssocID="{B08E12FE-3BA1-41EE-BEA4-DCC39FB98014}" presName="FourNodes_3_text" presStyleLbl="node1" presStyleIdx="3" presStyleCnt="4">
        <dgm:presLayoutVars>
          <dgm:bulletEnabled val="1"/>
        </dgm:presLayoutVars>
      </dgm:prSet>
      <dgm:spPr/>
    </dgm:pt>
    <dgm:pt modelId="{2F6E39D0-CB00-2C4B-B7BF-E4AAA42EF5E0}" type="pres">
      <dgm:prSet presAssocID="{B08E12FE-3BA1-41EE-BEA4-DCC39FB98014}" presName="FourNodes_4_text" presStyleLbl="node1" presStyleIdx="3" presStyleCnt="4">
        <dgm:presLayoutVars>
          <dgm:bulletEnabled val="1"/>
        </dgm:presLayoutVars>
      </dgm:prSet>
      <dgm:spPr/>
    </dgm:pt>
  </dgm:ptLst>
  <dgm:cxnLst>
    <dgm:cxn modelId="{FCC63A26-1085-3C49-8DFE-BA7BC070D22E}" type="presOf" srcId="{7DBD842B-5FCF-4B20-8B4E-F17CE36FD72E}" destId="{29780F39-F754-6142-90C4-0C6DCFEECF82}" srcOrd="0" destOrd="0" presId="urn:microsoft.com/office/officeart/2005/8/layout/vProcess5"/>
    <dgm:cxn modelId="{15735E29-690F-214C-848C-85C8F52E8A76}" type="presOf" srcId="{817A2E0E-CFFF-4EDA-8D12-EA4B571D81F0}" destId="{2F6E39D0-CB00-2C4B-B7BF-E4AAA42EF5E0}" srcOrd="1" destOrd="0" presId="urn:microsoft.com/office/officeart/2005/8/layout/vProcess5"/>
    <dgm:cxn modelId="{39EF3D5E-B4DB-F44C-AECA-14A24369D6B5}" type="presOf" srcId="{2B76DA42-4C11-40BE-B9E6-DA833805DA19}" destId="{EFE29683-30A2-0449-B257-BFA5A8468171}" srcOrd="0" destOrd="0" presId="urn:microsoft.com/office/officeart/2005/8/layout/vProcess5"/>
    <dgm:cxn modelId="{838B2941-A0E5-2C41-90BD-753E34E98F35}" type="presOf" srcId="{B08E12FE-3BA1-41EE-BEA4-DCC39FB98014}" destId="{B92BDE15-C9B2-544C-9DCD-8AF480EF3536}" srcOrd="0" destOrd="0" presId="urn:microsoft.com/office/officeart/2005/8/layout/vProcess5"/>
    <dgm:cxn modelId="{EE79BE51-264C-B946-8D28-68DEF6ED64A9}" type="presOf" srcId="{2977D972-8006-47D8-B117-3A9593A4BF6B}" destId="{8C6BD674-5074-0142-A5CB-32CFE3644A16}" srcOrd="1" destOrd="0" presId="urn:microsoft.com/office/officeart/2005/8/layout/vProcess5"/>
    <dgm:cxn modelId="{34453774-8040-A44B-BA7A-4577F83B30AC}" type="presOf" srcId="{817A2E0E-CFFF-4EDA-8D12-EA4B571D81F0}" destId="{5D5AFEB4-DCD8-1C4C-870D-37B363D5A39A}" srcOrd="0" destOrd="0" presId="urn:microsoft.com/office/officeart/2005/8/layout/vProcess5"/>
    <dgm:cxn modelId="{CE49715A-53EA-204C-B2E4-01B53E7002E0}" type="presOf" srcId="{F266DD56-4D83-414F-88CE-86C5C69D2A12}" destId="{D43D84F8-2039-4E42-A395-6A04B9918265}" srcOrd="1" destOrd="0" presId="urn:microsoft.com/office/officeart/2005/8/layout/vProcess5"/>
    <dgm:cxn modelId="{5F3A707E-D6D6-4475-851C-8532521B5C46}" srcId="{B08E12FE-3BA1-41EE-BEA4-DCC39FB98014}" destId="{F266DD56-4D83-414F-88CE-86C5C69D2A12}" srcOrd="2" destOrd="0" parTransId="{D4EA1671-E65E-4E06-A56D-D2398D8A92E9}" sibTransId="{2B76DA42-4C11-40BE-B9E6-DA833805DA19}"/>
    <dgm:cxn modelId="{7493118C-5F46-EC47-AE29-3A695DCE3A2A}" type="presOf" srcId="{CB0A1E80-CEB0-4A15-9939-660E3EC7BD1E}" destId="{36AEDF09-CEF3-6141-8CC3-DFEB36AF80BB}" srcOrd="0" destOrd="0" presId="urn:microsoft.com/office/officeart/2005/8/layout/vProcess5"/>
    <dgm:cxn modelId="{E91EE097-8E57-46B9-A035-591C7D76E564}" srcId="{B08E12FE-3BA1-41EE-BEA4-DCC39FB98014}" destId="{817A2E0E-CFFF-4EDA-8D12-EA4B571D81F0}" srcOrd="3" destOrd="0" parTransId="{6E9A37ED-CAA7-479D-A064-ABC4E299ADF3}" sibTransId="{FFD7DAB6-820A-4501-8E80-18E2C3DFE57E}"/>
    <dgm:cxn modelId="{03E9E39F-38CC-4638-B1DD-9A4B34C72B2C}" srcId="{B08E12FE-3BA1-41EE-BEA4-DCC39FB98014}" destId="{88FD8128-FFEC-4C7B-A068-9DB272CD7B18}" srcOrd="1" destOrd="0" parTransId="{8CB35C2D-CD7A-4C85-87AB-77291BE5BF05}" sibTransId="{7DBD842B-5FCF-4B20-8B4E-F17CE36FD72E}"/>
    <dgm:cxn modelId="{FB77A9B3-1D9E-934E-808F-123FD34CF8F7}" type="presOf" srcId="{88FD8128-FFEC-4C7B-A068-9DB272CD7B18}" destId="{D5CB334A-4614-AD44-81FD-3D6910AEA441}" srcOrd="0" destOrd="0" presId="urn:microsoft.com/office/officeart/2005/8/layout/vProcess5"/>
    <dgm:cxn modelId="{BA4079B4-60F5-7249-84EB-A2C04740F379}" type="presOf" srcId="{2977D972-8006-47D8-B117-3A9593A4BF6B}" destId="{E40C740A-280E-BC4B-BE1B-0FCD25EE8657}" srcOrd="0" destOrd="0" presId="urn:microsoft.com/office/officeart/2005/8/layout/vProcess5"/>
    <dgm:cxn modelId="{030FEDB8-60AD-4759-9923-74E21F41463F}" srcId="{B08E12FE-3BA1-41EE-BEA4-DCC39FB98014}" destId="{2977D972-8006-47D8-B117-3A9593A4BF6B}" srcOrd="0" destOrd="0" parTransId="{76C71CB2-BB6E-4D5D-9BCA-3F55C08DA449}" sibTransId="{CB0A1E80-CEB0-4A15-9939-660E3EC7BD1E}"/>
    <dgm:cxn modelId="{21B651F0-E5C1-1B41-B58F-6BF290C3B63D}" type="presOf" srcId="{88FD8128-FFEC-4C7B-A068-9DB272CD7B18}" destId="{BCDE6167-AB2C-6147-9C00-CA81177F0987}" srcOrd="1" destOrd="0" presId="urn:microsoft.com/office/officeart/2005/8/layout/vProcess5"/>
    <dgm:cxn modelId="{97483EF1-D96E-5443-A18E-36B248C72202}" type="presOf" srcId="{F266DD56-4D83-414F-88CE-86C5C69D2A12}" destId="{B8EF2528-52AA-8340-88E9-947C3F2EAF5F}" srcOrd="0" destOrd="0" presId="urn:microsoft.com/office/officeart/2005/8/layout/vProcess5"/>
    <dgm:cxn modelId="{F243A100-0436-014D-907D-976EB5BC4DD2}" type="presParOf" srcId="{B92BDE15-C9B2-544C-9DCD-8AF480EF3536}" destId="{32047E67-AE41-8642-8446-9F8873653F87}" srcOrd="0" destOrd="0" presId="urn:microsoft.com/office/officeart/2005/8/layout/vProcess5"/>
    <dgm:cxn modelId="{870293D5-78E6-284D-84F3-F455B299820E}" type="presParOf" srcId="{B92BDE15-C9B2-544C-9DCD-8AF480EF3536}" destId="{E40C740A-280E-BC4B-BE1B-0FCD25EE8657}" srcOrd="1" destOrd="0" presId="urn:microsoft.com/office/officeart/2005/8/layout/vProcess5"/>
    <dgm:cxn modelId="{F680FAD7-E934-9643-ABF9-083A8CB9FA4B}" type="presParOf" srcId="{B92BDE15-C9B2-544C-9DCD-8AF480EF3536}" destId="{D5CB334A-4614-AD44-81FD-3D6910AEA441}" srcOrd="2" destOrd="0" presId="urn:microsoft.com/office/officeart/2005/8/layout/vProcess5"/>
    <dgm:cxn modelId="{B9EC9FFA-7CBF-3A4F-941F-C08765E09125}" type="presParOf" srcId="{B92BDE15-C9B2-544C-9DCD-8AF480EF3536}" destId="{B8EF2528-52AA-8340-88E9-947C3F2EAF5F}" srcOrd="3" destOrd="0" presId="urn:microsoft.com/office/officeart/2005/8/layout/vProcess5"/>
    <dgm:cxn modelId="{A13D0989-2040-DE44-8C86-F2EB65509CE0}" type="presParOf" srcId="{B92BDE15-C9B2-544C-9DCD-8AF480EF3536}" destId="{5D5AFEB4-DCD8-1C4C-870D-37B363D5A39A}" srcOrd="4" destOrd="0" presId="urn:microsoft.com/office/officeart/2005/8/layout/vProcess5"/>
    <dgm:cxn modelId="{3157BE4A-4CB5-624A-B498-0F572D610BE4}" type="presParOf" srcId="{B92BDE15-C9B2-544C-9DCD-8AF480EF3536}" destId="{36AEDF09-CEF3-6141-8CC3-DFEB36AF80BB}" srcOrd="5" destOrd="0" presId="urn:microsoft.com/office/officeart/2005/8/layout/vProcess5"/>
    <dgm:cxn modelId="{32B46D6A-805C-1A41-9D1B-4C9003AD2BD5}" type="presParOf" srcId="{B92BDE15-C9B2-544C-9DCD-8AF480EF3536}" destId="{29780F39-F754-6142-90C4-0C6DCFEECF82}" srcOrd="6" destOrd="0" presId="urn:microsoft.com/office/officeart/2005/8/layout/vProcess5"/>
    <dgm:cxn modelId="{E84D6BEE-866B-F14B-B9EF-F0C9183D67B8}" type="presParOf" srcId="{B92BDE15-C9B2-544C-9DCD-8AF480EF3536}" destId="{EFE29683-30A2-0449-B257-BFA5A8468171}" srcOrd="7" destOrd="0" presId="urn:microsoft.com/office/officeart/2005/8/layout/vProcess5"/>
    <dgm:cxn modelId="{AA5AC85C-1733-D04F-A247-F9D165503747}" type="presParOf" srcId="{B92BDE15-C9B2-544C-9DCD-8AF480EF3536}" destId="{8C6BD674-5074-0142-A5CB-32CFE3644A16}" srcOrd="8" destOrd="0" presId="urn:microsoft.com/office/officeart/2005/8/layout/vProcess5"/>
    <dgm:cxn modelId="{C32910E0-F946-E549-88D8-D53718776C35}" type="presParOf" srcId="{B92BDE15-C9B2-544C-9DCD-8AF480EF3536}" destId="{BCDE6167-AB2C-6147-9C00-CA81177F0987}" srcOrd="9" destOrd="0" presId="urn:microsoft.com/office/officeart/2005/8/layout/vProcess5"/>
    <dgm:cxn modelId="{9A013120-3476-5146-806B-E9C9FABCAC86}" type="presParOf" srcId="{B92BDE15-C9B2-544C-9DCD-8AF480EF3536}" destId="{D43D84F8-2039-4E42-A395-6A04B9918265}" srcOrd="10" destOrd="0" presId="urn:microsoft.com/office/officeart/2005/8/layout/vProcess5"/>
    <dgm:cxn modelId="{653CD0FB-697D-6D4B-8647-8BD925402FCD}" type="presParOf" srcId="{B92BDE15-C9B2-544C-9DCD-8AF480EF3536}" destId="{2F6E39D0-CB00-2C4B-B7BF-E4AAA42EF5E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9DFFBD-C319-4F12-9068-707E26085033}"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65C86238-52B4-4021-B4CA-D4D9992F1956}">
      <dgm:prSet/>
      <dgm:spPr/>
      <dgm:t>
        <a:bodyPr/>
        <a:lstStyle/>
        <a:p>
          <a:r>
            <a:rPr lang="en-IN" b="1" i="0"/>
            <a:t>Splunk Enterprise</a:t>
          </a:r>
          <a:endParaRPr lang="en-US"/>
        </a:p>
      </dgm:t>
    </dgm:pt>
    <dgm:pt modelId="{15B7AC39-7AF4-4BA3-9E1B-FAD5CDBEF284}" type="parTrans" cxnId="{69EB944A-5B02-4AC8-B2FC-BF99BF99F773}">
      <dgm:prSet/>
      <dgm:spPr/>
      <dgm:t>
        <a:bodyPr/>
        <a:lstStyle/>
        <a:p>
          <a:endParaRPr lang="en-US"/>
        </a:p>
      </dgm:t>
    </dgm:pt>
    <dgm:pt modelId="{68BF1415-BD03-48D8-985C-5FDECDDC7755}" type="sibTrans" cxnId="{69EB944A-5B02-4AC8-B2FC-BF99BF99F773}">
      <dgm:prSet/>
      <dgm:spPr/>
      <dgm:t>
        <a:bodyPr/>
        <a:lstStyle/>
        <a:p>
          <a:endParaRPr lang="en-US"/>
        </a:p>
      </dgm:t>
    </dgm:pt>
    <dgm:pt modelId="{044E3B0A-A3EC-4E06-9774-DB84009BD094}">
      <dgm:prSet/>
      <dgm:spPr/>
      <dgm:t>
        <a:bodyPr/>
        <a:lstStyle/>
        <a:p>
          <a:r>
            <a:rPr lang="en-IN" b="0" i="0"/>
            <a:t>Big IT enterprise uses the Splunk Enterprise Version. With the help of the Splunk tool, we can collect and analyze the data from mobile phones, websites, and applications, etc.</a:t>
          </a:r>
          <a:endParaRPr lang="en-US"/>
        </a:p>
      </dgm:t>
    </dgm:pt>
    <dgm:pt modelId="{73DA16E9-53B2-4451-B673-A20236DFB21C}" type="parTrans" cxnId="{096A8D2C-2F39-487A-AED6-27B2EA067AF3}">
      <dgm:prSet/>
      <dgm:spPr/>
      <dgm:t>
        <a:bodyPr/>
        <a:lstStyle/>
        <a:p>
          <a:endParaRPr lang="en-US"/>
        </a:p>
      </dgm:t>
    </dgm:pt>
    <dgm:pt modelId="{576B1576-D6AE-4DEC-A840-FA4735E1B440}" type="sibTrans" cxnId="{096A8D2C-2F39-487A-AED6-27B2EA067AF3}">
      <dgm:prSet/>
      <dgm:spPr/>
      <dgm:t>
        <a:bodyPr/>
        <a:lstStyle/>
        <a:p>
          <a:endParaRPr lang="en-US"/>
        </a:p>
      </dgm:t>
    </dgm:pt>
    <dgm:pt modelId="{7382F6A0-CC37-4D1E-918B-C26D969292DB}">
      <dgm:prSet/>
      <dgm:spPr/>
      <dgm:t>
        <a:bodyPr/>
        <a:lstStyle/>
        <a:p>
          <a:r>
            <a:rPr lang="en-IN" b="1" i="0"/>
            <a:t>Splunk Cloud</a:t>
          </a:r>
          <a:endParaRPr lang="en-US"/>
        </a:p>
      </dgm:t>
    </dgm:pt>
    <dgm:pt modelId="{B2986BCA-D116-497B-8032-244CA4DFB28F}" type="parTrans" cxnId="{46F6A80B-8873-41DB-8D32-759B9E44BEEC}">
      <dgm:prSet/>
      <dgm:spPr/>
      <dgm:t>
        <a:bodyPr/>
        <a:lstStyle/>
        <a:p>
          <a:endParaRPr lang="en-US"/>
        </a:p>
      </dgm:t>
    </dgm:pt>
    <dgm:pt modelId="{A9E5F574-1DB0-4381-BBE4-7471BD3AB619}" type="sibTrans" cxnId="{46F6A80B-8873-41DB-8D32-759B9E44BEEC}">
      <dgm:prSet/>
      <dgm:spPr/>
      <dgm:t>
        <a:bodyPr/>
        <a:lstStyle/>
        <a:p>
          <a:endParaRPr lang="en-US"/>
        </a:p>
      </dgm:t>
    </dgm:pt>
    <dgm:pt modelId="{EFD94E6D-35AA-4343-B782-9B8FFEF01F55}">
      <dgm:prSet/>
      <dgm:spPr/>
      <dgm:t>
        <a:bodyPr/>
        <a:lstStyle/>
        <a:p>
          <a:r>
            <a:rPr lang="en-IN" b="0" i="0"/>
            <a:t>Splunk Cloud is a website that is the host. It possesses the same features as the company version. It can be used from Splunk or the cloud platform AWS.</a:t>
          </a:r>
          <a:endParaRPr lang="en-US"/>
        </a:p>
      </dgm:t>
    </dgm:pt>
    <dgm:pt modelId="{7CD14D23-5562-49B9-AAE1-B767E5EB032C}" type="parTrans" cxnId="{69000B1C-8204-424C-AFC4-6FA0D8B9F50D}">
      <dgm:prSet/>
      <dgm:spPr/>
      <dgm:t>
        <a:bodyPr/>
        <a:lstStyle/>
        <a:p>
          <a:endParaRPr lang="en-US"/>
        </a:p>
      </dgm:t>
    </dgm:pt>
    <dgm:pt modelId="{AD251EAF-F87D-4563-97DC-4CBC6F9649C5}" type="sibTrans" cxnId="{69000B1C-8204-424C-AFC4-6FA0D8B9F50D}">
      <dgm:prSet/>
      <dgm:spPr/>
      <dgm:t>
        <a:bodyPr/>
        <a:lstStyle/>
        <a:p>
          <a:endParaRPr lang="en-US"/>
        </a:p>
      </dgm:t>
    </dgm:pt>
    <dgm:pt modelId="{C71A944E-EF6E-4037-84DE-8C609DF29E0D}">
      <dgm:prSet/>
      <dgm:spPr/>
      <dgm:t>
        <a:bodyPr/>
        <a:lstStyle/>
        <a:p>
          <a:r>
            <a:rPr lang="en-IN" b="1" i="0"/>
            <a:t>Splunk Light</a:t>
          </a:r>
          <a:endParaRPr lang="en-US"/>
        </a:p>
      </dgm:t>
    </dgm:pt>
    <dgm:pt modelId="{27E80E11-0030-4FE2-AF6E-4A575EA90A72}" type="parTrans" cxnId="{80484260-D1A7-45E4-970D-4C5C0F687FD0}">
      <dgm:prSet/>
      <dgm:spPr/>
      <dgm:t>
        <a:bodyPr/>
        <a:lstStyle/>
        <a:p>
          <a:endParaRPr lang="en-US"/>
        </a:p>
      </dgm:t>
    </dgm:pt>
    <dgm:pt modelId="{EF01DD21-2E1D-41A2-8105-9DFAE8917C83}" type="sibTrans" cxnId="{80484260-D1A7-45E4-970D-4C5C0F687FD0}">
      <dgm:prSet/>
      <dgm:spPr/>
      <dgm:t>
        <a:bodyPr/>
        <a:lstStyle/>
        <a:p>
          <a:endParaRPr lang="en-US"/>
        </a:p>
      </dgm:t>
    </dgm:pt>
    <dgm:pt modelId="{CFF99B37-0A01-48CD-AA18-7A6C68F7D900}">
      <dgm:prSet/>
      <dgm:spPr/>
      <dgm:t>
        <a:bodyPr/>
        <a:lstStyle/>
        <a:p>
          <a:r>
            <a:rPr lang="en-IN" b="0" i="0"/>
            <a:t>The free version of Splunk Illumination. It enables scanning, recording, and editing of your log data. Compared with other versions, it has limited functionalities and features.</a:t>
          </a:r>
          <a:endParaRPr lang="en-US"/>
        </a:p>
      </dgm:t>
    </dgm:pt>
    <dgm:pt modelId="{B7AB884B-7C21-4C84-AEFD-5CAAE2D6BCA7}" type="parTrans" cxnId="{6564E974-7D31-4040-A062-B78407CD8CCC}">
      <dgm:prSet/>
      <dgm:spPr/>
      <dgm:t>
        <a:bodyPr/>
        <a:lstStyle/>
        <a:p>
          <a:endParaRPr lang="en-US"/>
        </a:p>
      </dgm:t>
    </dgm:pt>
    <dgm:pt modelId="{B4937474-5D06-462B-8D4A-D9FEC3E22BA3}" type="sibTrans" cxnId="{6564E974-7D31-4040-A062-B78407CD8CCC}">
      <dgm:prSet/>
      <dgm:spPr/>
      <dgm:t>
        <a:bodyPr/>
        <a:lstStyle/>
        <a:p>
          <a:endParaRPr lang="en-US"/>
        </a:p>
      </dgm:t>
    </dgm:pt>
    <dgm:pt modelId="{C6163D1D-1163-8647-B3E6-9AF6F60D3E32}" type="pres">
      <dgm:prSet presAssocID="{639DFFBD-C319-4F12-9068-707E26085033}" presName="Name0" presStyleCnt="0">
        <dgm:presLayoutVars>
          <dgm:dir/>
          <dgm:resizeHandles val="exact"/>
        </dgm:presLayoutVars>
      </dgm:prSet>
      <dgm:spPr/>
    </dgm:pt>
    <dgm:pt modelId="{223B08B9-67DD-5947-9642-93411D87599A}" type="pres">
      <dgm:prSet presAssocID="{65C86238-52B4-4021-B4CA-D4D9992F1956}" presName="node" presStyleLbl="node1" presStyleIdx="0" presStyleCnt="6">
        <dgm:presLayoutVars>
          <dgm:bulletEnabled val="1"/>
        </dgm:presLayoutVars>
      </dgm:prSet>
      <dgm:spPr/>
    </dgm:pt>
    <dgm:pt modelId="{9E3DAA5B-85AD-3D46-AB3E-E1F095642B14}" type="pres">
      <dgm:prSet presAssocID="{68BF1415-BD03-48D8-985C-5FDECDDC7755}" presName="sibTrans" presStyleLbl="sibTrans1D1" presStyleIdx="0" presStyleCnt="5"/>
      <dgm:spPr/>
    </dgm:pt>
    <dgm:pt modelId="{6C6B5F2F-7A80-2C47-842E-BC9932EB60F8}" type="pres">
      <dgm:prSet presAssocID="{68BF1415-BD03-48D8-985C-5FDECDDC7755}" presName="connectorText" presStyleLbl="sibTrans1D1" presStyleIdx="0" presStyleCnt="5"/>
      <dgm:spPr/>
    </dgm:pt>
    <dgm:pt modelId="{2DAFC709-B349-F141-8595-6DD23B919061}" type="pres">
      <dgm:prSet presAssocID="{044E3B0A-A3EC-4E06-9774-DB84009BD094}" presName="node" presStyleLbl="node1" presStyleIdx="1" presStyleCnt="6">
        <dgm:presLayoutVars>
          <dgm:bulletEnabled val="1"/>
        </dgm:presLayoutVars>
      </dgm:prSet>
      <dgm:spPr/>
    </dgm:pt>
    <dgm:pt modelId="{57FFD248-1E0B-AC40-B3AB-646EAC6FFC47}" type="pres">
      <dgm:prSet presAssocID="{576B1576-D6AE-4DEC-A840-FA4735E1B440}" presName="sibTrans" presStyleLbl="sibTrans1D1" presStyleIdx="1" presStyleCnt="5"/>
      <dgm:spPr/>
    </dgm:pt>
    <dgm:pt modelId="{F13751FE-EBA8-E549-8467-81C83ACFE890}" type="pres">
      <dgm:prSet presAssocID="{576B1576-D6AE-4DEC-A840-FA4735E1B440}" presName="connectorText" presStyleLbl="sibTrans1D1" presStyleIdx="1" presStyleCnt="5"/>
      <dgm:spPr/>
    </dgm:pt>
    <dgm:pt modelId="{246DAF29-CB97-B748-8C67-BC44A7D310A8}" type="pres">
      <dgm:prSet presAssocID="{7382F6A0-CC37-4D1E-918B-C26D969292DB}" presName="node" presStyleLbl="node1" presStyleIdx="2" presStyleCnt="6">
        <dgm:presLayoutVars>
          <dgm:bulletEnabled val="1"/>
        </dgm:presLayoutVars>
      </dgm:prSet>
      <dgm:spPr/>
    </dgm:pt>
    <dgm:pt modelId="{BE32C358-287F-FA46-AB68-77C3E05321BE}" type="pres">
      <dgm:prSet presAssocID="{A9E5F574-1DB0-4381-BBE4-7471BD3AB619}" presName="sibTrans" presStyleLbl="sibTrans1D1" presStyleIdx="2" presStyleCnt="5"/>
      <dgm:spPr/>
    </dgm:pt>
    <dgm:pt modelId="{40D1E76C-0B3F-F941-B085-F27F354DBF2D}" type="pres">
      <dgm:prSet presAssocID="{A9E5F574-1DB0-4381-BBE4-7471BD3AB619}" presName="connectorText" presStyleLbl="sibTrans1D1" presStyleIdx="2" presStyleCnt="5"/>
      <dgm:spPr/>
    </dgm:pt>
    <dgm:pt modelId="{61C19FC9-6584-4242-BE94-E6527C558B46}" type="pres">
      <dgm:prSet presAssocID="{EFD94E6D-35AA-4343-B782-9B8FFEF01F55}" presName="node" presStyleLbl="node1" presStyleIdx="3" presStyleCnt="6">
        <dgm:presLayoutVars>
          <dgm:bulletEnabled val="1"/>
        </dgm:presLayoutVars>
      </dgm:prSet>
      <dgm:spPr/>
    </dgm:pt>
    <dgm:pt modelId="{5A1D8054-143D-044C-8500-E115A0C32392}" type="pres">
      <dgm:prSet presAssocID="{AD251EAF-F87D-4563-97DC-4CBC6F9649C5}" presName="sibTrans" presStyleLbl="sibTrans1D1" presStyleIdx="3" presStyleCnt="5"/>
      <dgm:spPr/>
    </dgm:pt>
    <dgm:pt modelId="{27FC95FA-5BA7-104A-9609-14032E95C039}" type="pres">
      <dgm:prSet presAssocID="{AD251EAF-F87D-4563-97DC-4CBC6F9649C5}" presName="connectorText" presStyleLbl="sibTrans1D1" presStyleIdx="3" presStyleCnt="5"/>
      <dgm:spPr/>
    </dgm:pt>
    <dgm:pt modelId="{0F442843-A25D-764E-905A-9465A1756E3D}" type="pres">
      <dgm:prSet presAssocID="{C71A944E-EF6E-4037-84DE-8C609DF29E0D}" presName="node" presStyleLbl="node1" presStyleIdx="4" presStyleCnt="6">
        <dgm:presLayoutVars>
          <dgm:bulletEnabled val="1"/>
        </dgm:presLayoutVars>
      </dgm:prSet>
      <dgm:spPr/>
    </dgm:pt>
    <dgm:pt modelId="{BA9B3737-48D2-2A4B-8A5B-369640A1409F}" type="pres">
      <dgm:prSet presAssocID="{EF01DD21-2E1D-41A2-8105-9DFAE8917C83}" presName="sibTrans" presStyleLbl="sibTrans1D1" presStyleIdx="4" presStyleCnt="5"/>
      <dgm:spPr/>
    </dgm:pt>
    <dgm:pt modelId="{2759D26A-CBC5-5C43-A388-74F3A75CF9AF}" type="pres">
      <dgm:prSet presAssocID="{EF01DD21-2E1D-41A2-8105-9DFAE8917C83}" presName="connectorText" presStyleLbl="sibTrans1D1" presStyleIdx="4" presStyleCnt="5"/>
      <dgm:spPr/>
    </dgm:pt>
    <dgm:pt modelId="{A904488E-F030-474D-95C2-B97B11415C22}" type="pres">
      <dgm:prSet presAssocID="{CFF99B37-0A01-48CD-AA18-7A6C68F7D900}" presName="node" presStyleLbl="node1" presStyleIdx="5" presStyleCnt="6">
        <dgm:presLayoutVars>
          <dgm:bulletEnabled val="1"/>
        </dgm:presLayoutVars>
      </dgm:prSet>
      <dgm:spPr/>
    </dgm:pt>
  </dgm:ptLst>
  <dgm:cxnLst>
    <dgm:cxn modelId="{96D4120B-FA3C-FB47-8B10-2C719D5AC8ED}" type="presOf" srcId="{AD251EAF-F87D-4563-97DC-4CBC6F9649C5}" destId="{5A1D8054-143D-044C-8500-E115A0C32392}" srcOrd="0" destOrd="0" presId="urn:microsoft.com/office/officeart/2016/7/layout/RepeatingBendingProcessNew"/>
    <dgm:cxn modelId="{46F6A80B-8873-41DB-8D32-759B9E44BEEC}" srcId="{639DFFBD-C319-4F12-9068-707E26085033}" destId="{7382F6A0-CC37-4D1E-918B-C26D969292DB}" srcOrd="2" destOrd="0" parTransId="{B2986BCA-D116-497B-8032-244CA4DFB28F}" sibTransId="{A9E5F574-1DB0-4381-BBE4-7471BD3AB619}"/>
    <dgm:cxn modelId="{E8D6DC1B-20F9-BA41-956F-85364A58ACA3}" type="presOf" srcId="{EF01DD21-2E1D-41A2-8105-9DFAE8917C83}" destId="{BA9B3737-48D2-2A4B-8A5B-369640A1409F}" srcOrd="0" destOrd="0" presId="urn:microsoft.com/office/officeart/2016/7/layout/RepeatingBendingProcessNew"/>
    <dgm:cxn modelId="{69000B1C-8204-424C-AFC4-6FA0D8B9F50D}" srcId="{639DFFBD-C319-4F12-9068-707E26085033}" destId="{EFD94E6D-35AA-4343-B782-9B8FFEF01F55}" srcOrd="3" destOrd="0" parTransId="{7CD14D23-5562-49B9-AAE1-B767E5EB032C}" sibTransId="{AD251EAF-F87D-4563-97DC-4CBC6F9649C5}"/>
    <dgm:cxn modelId="{79BBFB25-CE77-4342-BE2A-393C4E8538B7}" type="presOf" srcId="{639DFFBD-C319-4F12-9068-707E26085033}" destId="{C6163D1D-1163-8647-B3E6-9AF6F60D3E32}" srcOrd="0" destOrd="0" presId="urn:microsoft.com/office/officeart/2016/7/layout/RepeatingBendingProcessNew"/>
    <dgm:cxn modelId="{096A8D2C-2F39-487A-AED6-27B2EA067AF3}" srcId="{639DFFBD-C319-4F12-9068-707E26085033}" destId="{044E3B0A-A3EC-4E06-9774-DB84009BD094}" srcOrd="1" destOrd="0" parTransId="{73DA16E9-53B2-4451-B673-A20236DFB21C}" sibTransId="{576B1576-D6AE-4DEC-A840-FA4735E1B440}"/>
    <dgm:cxn modelId="{4ED0412D-6EF1-9047-B699-A2146E01EC64}" type="presOf" srcId="{576B1576-D6AE-4DEC-A840-FA4735E1B440}" destId="{F13751FE-EBA8-E549-8467-81C83ACFE890}" srcOrd="1" destOrd="0" presId="urn:microsoft.com/office/officeart/2016/7/layout/RepeatingBendingProcessNew"/>
    <dgm:cxn modelId="{6D5B773A-7659-8346-A596-8C18B4C83BC2}" type="presOf" srcId="{68BF1415-BD03-48D8-985C-5FDECDDC7755}" destId="{6C6B5F2F-7A80-2C47-842E-BC9932EB60F8}" srcOrd="1" destOrd="0" presId="urn:microsoft.com/office/officeart/2016/7/layout/RepeatingBendingProcessNew"/>
    <dgm:cxn modelId="{BFCF065B-F59C-7541-906C-48B350DC1410}" type="presOf" srcId="{CFF99B37-0A01-48CD-AA18-7A6C68F7D900}" destId="{A904488E-F030-474D-95C2-B97B11415C22}" srcOrd="0" destOrd="0" presId="urn:microsoft.com/office/officeart/2016/7/layout/RepeatingBendingProcessNew"/>
    <dgm:cxn modelId="{80484260-D1A7-45E4-970D-4C5C0F687FD0}" srcId="{639DFFBD-C319-4F12-9068-707E26085033}" destId="{C71A944E-EF6E-4037-84DE-8C609DF29E0D}" srcOrd="4" destOrd="0" parTransId="{27E80E11-0030-4FE2-AF6E-4A575EA90A72}" sibTransId="{EF01DD21-2E1D-41A2-8105-9DFAE8917C83}"/>
    <dgm:cxn modelId="{69EB944A-5B02-4AC8-B2FC-BF99BF99F773}" srcId="{639DFFBD-C319-4F12-9068-707E26085033}" destId="{65C86238-52B4-4021-B4CA-D4D9992F1956}" srcOrd="0" destOrd="0" parTransId="{15B7AC39-7AF4-4BA3-9E1B-FAD5CDBEF284}" sibTransId="{68BF1415-BD03-48D8-985C-5FDECDDC7755}"/>
    <dgm:cxn modelId="{8F288A4C-0BB3-204A-845B-A158ED4E5235}" type="presOf" srcId="{EFD94E6D-35AA-4343-B782-9B8FFEF01F55}" destId="{61C19FC9-6584-4242-BE94-E6527C558B46}" srcOrd="0" destOrd="0" presId="urn:microsoft.com/office/officeart/2016/7/layout/RepeatingBendingProcessNew"/>
    <dgm:cxn modelId="{6564E974-7D31-4040-A062-B78407CD8CCC}" srcId="{639DFFBD-C319-4F12-9068-707E26085033}" destId="{CFF99B37-0A01-48CD-AA18-7A6C68F7D900}" srcOrd="5" destOrd="0" parTransId="{B7AB884B-7C21-4C84-AEFD-5CAAE2D6BCA7}" sibTransId="{B4937474-5D06-462B-8D4A-D9FEC3E22BA3}"/>
    <dgm:cxn modelId="{92B51256-9CC9-2247-BFFE-9BCE39F42A9D}" type="presOf" srcId="{A9E5F574-1DB0-4381-BBE4-7471BD3AB619}" destId="{BE32C358-287F-FA46-AB68-77C3E05321BE}" srcOrd="0" destOrd="0" presId="urn:microsoft.com/office/officeart/2016/7/layout/RepeatingBendingProcessNew"/>
    <dgm:cxn modelId="{2601B982-C9CA-D943-A21E-F2C218C1D5A1}" type="presOf" srcId="{68BF1415-BD03-48D8-985C-5FDECDDC7755}" destId="{9E3DAA5B-85AD-3D46-AB3E-E1F095642B14}" srcOrd="0" destOrd="0" presId="urn:microsoft.com/office/officeart/2016/7/layout/RepeatingBendingProcessNew"/>
    <dgm:cxn modelId="{6B893C98-F2DD-354D-A655-299EFE353F03}" type="presOf" srcId="{044E3B0A-A3EC-4E06-9774-DB84009BD094}" destId="{2DAFC709-B349-F141-8595-6DD23B919061}" srcOrd="0" destOrd="0" presId="urn:microsoft.com/office/officeart/2016/7/layout/RepeatingBendingProcessNew"/>
    <dgm:cxn modelId="{D27D68A7-7C50-7345-A962-21B82D021D89}" type="presOf" srcId="{A9E5F574-1DB0-4381-BBE4-7471BD3AB619}" destId="{40D1E76C-0B3F-F941-B085-F27F354DBF2D}" srcOrd="1" destOrd="0" presId="urn:microsoft.com/office/officeart/2016/7/layout/RepeatingBendingProcessNew"/>
    <dgm:cxn modelId="{256B0BBD-7D06-FB40-A14B-64B94F5FFB8A}" type="presOf" srcId="{C71A944E-EF6E-4037-84DE-8C609DF29E0D}" destId="{0F442843-A25D-764E-905A-9465A1756E3D}" srcOrd="0" destOrd="0" presId="urn:microsoft.com/office/officeart/2016/7/layout/RepeatingBendingProcessNew"/>
    <dgm:cxn modelId="{EF8F60C3-2D55-5F43-8B91-73A693D6D808}" type="presOf" srcId="{7382F6A0-CC37-4D1E-918B-C26D969292DB}" destId="{246DAF29-CB97-B748-8C67-BC44A7D310A8}" srcOrd="0" destOrd="0" presId="urn:microsoft.com/office/officeart/2016/7/layout/RepeatingBendingProcessNew"/>
    <dgm:cxn modelId="{3663E4C5-7457-0A4A-852A-DEC5777A1744}" type="presOf" srcId="{576B1576-D6AE-4DEC-A840-FA4735E1B440}" destId="{57FFD248-1E0B-AC40-B3AB-646EAC6FFC47}" srcOrd="0" destOrd="0" presId="urn:microsoft.com/office/officeart/2016/7/layout/RepeatingBendingProcessNew"/>
    <dgm:cxn modelId="{898CA0DB-64AB-8846-92D7-A321969FB770}" type="presOf" srcId="{65C86238-52B4-4021-B4CA-D4D9992F1956}" destId="{223B08B9-67DD-5947-9642-93411D87599A}" srcOrd="0" destOrd="0" presId="urn:microsoft.com/office/officeart/2016/7/layout/RepeatingBendingProcessNew"/>
    <dgm:cxn modelId="{5370C9F2-9954-004F-A57E-879282B89212}" type="presOf" srcId="{AD251EAF-F87D-4563-97DC-4CBC6F9649C5}" destId="{27FC95FA-5BA7-104A-9609-14032E95C039}" srcOrd="1" destOrd="0" presId="urn:microsoft.com/office/officeart/2016/7/layout/RepeatingBendingProcessNew"/>
    <dgm:cxn modelId="{34556EFF-0BF0-9B47-8359-FD191DA66A1B}" type="presOf" srcId="{EF01DD21-2E1D-41A2-8105-9DFAE8917C83}" destId="{2759D26A-CBC5-5C43-A388-74F3A75CF9AF}" srcOrd="1" destOrd="0" presId="urn:microsoft.com/office/officeart/2016/7/layout/RepeatingBendingProcessNew"/>
    <dgm:cxn modelId="{D4BC2E8B-94A8-C843-8C22-C3941B47D7AE}" type="presParOf" srcId="{C6163D1D-1163-8647-B3E6-9AF6F60D3E32}" destId="{223B08B9-67DD-5947-9642-93411D87599A}" srcOrd="0" destOrd="0" presId="urn:microsoft.com/office/officeart/2016/7/layout/RepeatingBendingProcessNew"/>
    <dgm:cxn modelId="{70E12B35-A30E-7347-A172-6A5FB9487925}" type="presParOf" srcId="{C6163D1D-1163-8647-B3E6-9AF6F60D3E32}" destId="{9E3DAA5B-85AD-3D46-AB3E-E1F095642B14}" srcOrd="1" destOrd="0" presId="urn:microsoft.com/office/officeart/2016/7/layout/RepeatingBendingProcessNew"/>
    <dgm:cxn modelId="{397C1EEB-4DC1-1A48-9E7F-4E1CEEE6D724}" type="presParOf" srcId="{9E3DAA5B-85AD-3D46-AB3E-E1F095642B14}" destId="{6C6B5F2F-7A80-2C47-842E-BC9932EB60F8}" srcOrd="0" destOrd="0" presId="urn:microsoft.com/office/officeart/2016/7/layout/RepeatingBendingProcessNew"/>
    <dgm:cxn modelId="{403CAA3F-544F-B948-8379-62D993E65456}" type="presParOf" srcId="{C6163D1D-1163-8647-B3E6-9AF6F60D3E32}" destId="{2DAFC709-B349-F141-8595-6DD23B919061}" srcOrd="2" destOrd="0" presId="urn:microsoft.com/office/officeart/2016/7/layout/RepeatingBendingProcessNew"/>
    <dgm:cxn modelId="{A9B930E5-B4D9-8E48-A780-4FF82B977EAB}" type="presParOf" srcId="{C6163D1D-1163-8647-B3E6-9AF6F60D3E32}" destId="{57FFD248-1E0B-AC40-B3AB-646EAC6FFC47}" srcOrd="3" destOrd="0" presId="urn:microsoft.com/office/officeart/2016/7/layout/RepeatingBendingProcessNew"/>
    <dgm:cxn modelId="{299B68A7-52A0-1649-8843-5269929E0B99}" type="presParOf" srcId="{57FFD248-1E0B-AC40-B3AB-646EAC6FFC47}" destId="{F13751FE-EBA8-E549-8467-81C83ACFE890}" srcOrd="0" destOrd="0" presId="urn:microsoft.com/office/officeart/2016/7/layout/RepeatingBendingProcessNew"/>
    <dgm:cxn modelId="{AFD4C08A-B5F6-4740-88AD-3E8FEC143722}" type="presParOf" srcId="{C6163D1D-1163-8647-B3E6-9AF6F60D3E32}" destId="{246DAF29-CB97-B748-8C67-BC44A7D310A8}" srcOrd="4" destOrd="0" presId="urn:microsoft.com/office/officeart/2016/7/layout/RepeatingBendingProcessNew"/>
    <dgm:cxn modelId="{88102A13-AC0E-D54D-B718-E436F45776BE}" type="presParOf" srcId="{C6163D1D-1163-8647-B3E6-9AF6F60D3E32}" destId="{BE32C358-287F-FA46-AB68-77C3E05321BE}" srcOrd="5" destOrd="0" presId="urn:microsoft.com/office/officeart/2016/7/layout/RepeatingBendingProcessNew"/>
    <dgm:cxn modelId="{ABCC3452-FFC0-E444-BE8E-C54BF68D1CB6}" type="presParOf" srcId="{BE32C358-287F-FA46-AB68-77C3E05321BE}" destId="{40D1E76C-0B3F-F941-B085-F27F354DBF2D}" srcOrd="0" destOrd="0" presId="urn:microsoft.com/office/officeart/2016/7/layout/RepeatingBendingProcessNew"/>
    <dgm:cxn modelId="{965861A8-764B-C848-95A9-69B534B5DA49}" type="presParOf" srcId="{C6163D1D-1163-8647-B3E6-9AF6F60D3E32}" destId="{61C19FC9-6584-4242-BE94-E6527C558B46}" srcOrd="6" destOrd="0" presId="urn:microsoft.com/office/officeart/2016/7/layout/RepeatingBendingProcessNew"/>
    <dgm:cxn modelId="{4CE4CB0C-C79C-3D4B-84F8-CA72AA6AABDB}" type="presParOf" srcId="{C6163D1D-1163-8647-B3E6-9AF6F60D3E32}" destId="{5A1D8054-143D-044C-8500-E115A0C32392}" srcOrd="7" destOrd="0" presId="urn:microsoft.com/office/officeart/2016/7/layout/RepeatingBendingProcessNew"/>
    <dgm:cxn modelId="{1D3C7C91-225E-CE46-9388-4EBCE0263784}" type="presParOf" srcId="{5A1D8054-143D-044C-8500-E115A0C32392}" destId="{27FC95FA-5BA7-104A-9609-14032E95C039}" srcOrd="0" destOrd="0" presId="urn:microsoft.com/office/officeart/2016/7/layout/RepeatingBendingProcessNew"/>
    <dgm:cxn modelId="{4618163F-C518-F642-8879-B6787718BA59}" type="presParOf" srcId="{C6163D1D-1163-8647-B3E6-9AF6F60D3E32}" destId="{0F442843-A25D-764E-905A-9465A1756E3D}" srcOrd="8" destOrd="0" presId="urn:microsoft.com/office/officeart/2016/7/layout/RepeatingBendingProcessNew"/>
    <dgm:cxn modelId="{02C1C7B7-2506-7340-8316-AA771FD17FF0}" type="presParOf" srcId="{C6163D1D-1163-8647-B3E6-9AF6F60D3E32}" destId="{BA9B3737-48D2-2A4B-8A5B-369640A1409F}" srcOrd="9" destOrd="0" presId="urn:microsoft.com/office/officeart/2016/7/layout/RepeatingBendingProcessNew"/>
    <dgm:cxn modelId="{9160C57A-6D91-7749-AD59-D9C880404AA6}" type="presParOf" srcId="{BA9B3737-48D2-2A4B-8A5B-369640A1409F}" destId="{2759D26A-CBC5-5C43-A388-74F3A75CF9AF}" srcOrd="0" destOrd="0" presId="urn:microsoft.com/office/officeart/2016/7/layout/RepeatingBendingProcessNew"/>
    <dgm:cxn modelId="{E44EB6C6-30F9-E44A-A591-1AA248DB38F6}" type="presParOf" srcId="{C6163D1D-1163-8647-B3E6-9AF6F60D3E32}" destId="{A904488E-F030-474D-95C2-B97B11415C22}"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58DE54-8D99-40C8-886B-F6B8139CD091}" type="doc">
      <dgm:prSet loTypeId="urn:microsoft.com/office/officeart/2018/5/layout/IconLeaf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6121B372-E163-45E9-A796-D94187C1CFFD}">
      <dgm:prSet/>
      <dgm:spPr/>
      <dgm:t>
        <a:bodyPr/>
        <a:lstStyle/>
        <a:p>
          <a:pPr>
            <a:defRPr cap="all"/>
          </a:pPr>
          <a:r>
            <a:rPr lang="en-IN" b="1" i="0"/>
            <a:t>Data Ingestion</a:t>
          </a:r>
          <a:endParaRPr lang="en-US"/>
        </a:p>
      </dgm:t>
    </dgm:pt>
    <dgm:pt modelId="{6034C0B1-8E4D-43D7-8B51-4776C37B41EA}" type="parTrans" cxnId="{DFEAED4C-BD0E-4138-A896-8A520A403327}">
      <dgm:prSet/>
      <dgm:spPr/>
      <dgm:t>
        <a:bodyPr/>
        <a:lstStyle/>
        <a:p>
          <a:endParaRPr lang="en-US"/>
        </a:p>
      </dgm:t>
    </dgm:pt>
    <dgm:pt modelId="{D80169D5-0674-40C1-B6EE-82856850033E}" type="sibTrans" cxnId="{DFEAED4C-BD0E-4138-A896-8A520A403327}">
      <dgm:prSet/>
      <dgm:spPr/>
      <dgm:t>
        <a:bodyPr/>
        <a:lstStyle/>
        <a:p>
          <a:endParaRPr lang="en-US"/>
        </a:p>
      </dgm:t>
    </dgm:pt>
    <dgm:pt modelId="{ABC9498F-4077-4659-B783-D5C40964B7F5}">
      <dgm:prSet/>
      <dgm:spPr/>
      <dgm:t>
        <a:bodyPr/>
        <a:lstStyle/>
        <a:p>
          <a:pPr>
            <a:defRPr cap="all"/>
          </a:pPr>
          <a:r>
            <a:rPr lang="en-IN" b="0" i="0"/>
            <a:t>In Splunk, we can import or insert the date from different data formats like - JSON, XML, and weblogs and application logs that have unstructured system data. The unstructured data can be modeled as the consumer wants in a data structure.</a:t>
          </a:r>
          <a:endParaRPr lang="en-US"/>
        </a:p>
      </dgm:t>
    </dgm:pt>
    <dgm:pt modelId="{829443B0-0D62-443D-B9C6-1ACB7FEA5EA1}" type="parTrans" cxnId="{BBCC7478-0B54-452C-8D2B-7F31FD791C5A}">
      <dgm:prSet/>
      <dgm:spPr/>
      <dgm:t>
        <a:bodyPr/>
        <a:lstStyle/>
        <a:p>
          <a:endParaRPr lang="en-US"/>
        </a:p>
      </dgm:t>
    </dgm:pt>
    <dgm:pt modelId="{CCCC132B-05B4-4E62-91D8-F1A9962B4C3E}" type="sibTrans" cxnId="{BBCC7478-0B54-452C-8D2B-7F31FD791C5A}">
      <dgm:prSet/>
      <dgm:spPr/>
      <dgm:t>
        <a:bodyPr/>
        <a:lstStyle/>
        <a:p>
          <a:endParaRPr lang="en-US"/>
        </a:p>
      </dgm:t>
    </dgm:pt>
    <dgm:pt modelId="{452E5484-8EE8-41E8-A0AA-47F86EEA944B}">
      <dgm:prSet/>
      <dgm:spPr/>
      <dgm:t>
        <a:bodyPr/>
        <a:lstStyle/>
        <a:p>
          <a:pPr>
            <a:defRPr cap="all"/>
          </a:pPr>
          <a:r>
            <a:rPr lang="en-IN" b="1" i="0"/>
            <a:t>Data Indexing</a:t>
          </a:r>
          <a:endParaRPr lang="en-US"/>
        </a:p>
      </dgm:t>
    </dgm:pt>
    <dgm:pt modelId="{CE7459A6-74DF-4BD8-AB25-908B0CD25D75}" type="parTrans" cxnId="{A9E31F70-C8EF-4642-AA58-EC0D3521E3FD}">
      <dgm:prSet/>
      <dgm:spPr/>
      <dgm:t>
        <a:bodyPr/>
        <a:lstStyle/>
        <a:p>
          <a:endParaRPr lang="en-US"/>
        </a:p>
      </dgm:t>
    </dgm:pt>
    <dgm:pt modelId="{50ACD332-EFC6-4D0F-9776-86D9803B4035}" type="sibTrans" cxnId="{A9E31F70-C8EF-4642-AA58-EC0D3521E3FD}">
      <dgm:prSet/>
      <dgm:spPr/>
      <dgm:t>
        <a:bodyPr/>
        <a:lstStyle/>
        <a:p>
          <a:endParaRPr lang="en-US"/>
        </a:p>
      </dgm:t>
    </dgm:pt>
    <dgm:pt modelId="{AFC3FB7B-FCAC-4964-A9E8-B6E689422467}">
      <dgm:prSet/>
      <dgm:spPr/>
      <dgm:t>
        <a:bodyPr/>
        <a:lstStyle/>
        <a:p>
          <a:pPr>
            <a:defRPr cap="all"/>
          </a:pPr>
          <a:r>
            <a:rPr lang="en-IN" b="0" i="0"/>
            <a:t>Splunk indexes the ingested data for speedier search and query on different conditions.</a:t>
          </a:r>
          <a:endParaRPr lang="en-US"/>
        </a:p>
      </dgm:t>
    </dgm:pt>
    <dgm:pt modelId="{0E4CA97B-FDBB-4B0C-8CCE-AFF10E7A3681}" type="parTrans" cxnId="{ED71A393-5138-4DCF-9119-B5AD4FFC5C6A}">
      <dgm:prSet/>
      <dgm:spPr/>
      <dgm:t>
        <a:bodyPr/>
        <a:lstStyle/>
        <a:p>
          <a:endParaRPr lang="en-US"/>
        </a:p>
      </dgm:t>
    </dgm:pt>
    <dgm:pt modelId="{5CB41BE1-E8A8-4499-B828-F1F41D9E58E5}" type="sibTrans" cxnId="{ED71A393-5138-4DCF-9119-B5AD4FFC5C6A}">
      <dgm:prSet/>
      <dgm:spPr/>
      <dgm:t>
        <a:bodyPr/>
        <a:lstStyle/>
        <a:p>
          <a:endParaRPr lang="en-US"/>
        </a:p>
      </dgm:t>
    </dgm:pt>
    <dgm:pt modelId="{4F15F805-155B-48A5-8CD1-333DB428928B}" type="pres">
      <dgm:prSet presAssocID="{4758DE54-8D99-40C8-886B-F6B8139CD091}" presName="root" presStyleCnt="0">
        <dgm:presLayoutVars>
          <dgm:dir/>
          <dgm:resizeHandles val="exact"/>
        </dgm:presLayoutVars>
      </dgm:prSet>
      <dgm:spPr/>
    </dgm:pt>
    <dgm:pt modelId="{614FC82B-66DE-4268-B78D-643470580CBA}" type="pres">
      <dgm:prSet presAssocID="{6121B372-E163-45E9-A796-D94187C1CFFD}" presName="compNode" presStyleCnt="0"/>
      <dgm:spPr/>
    </dgm:pt>
    <dgm:pt modelId="{20A997A2-8283-4248-AD0F-06C96A29BD5E}" type="pres">
      <dgm:prSet presAssocID="{6121B372-E163-45E9-A796-D94187C1CFFD}" presName="iconBgRect" presStyleLbl="bgShp" presStyleIdx="0" presStyleCnt="4"/>
      <dgm:spPr>
        <a:prstGeom prst="round2DiagRect">
          <a:avLst>
            <a:gd name="adj1" fmla="val 29727"/>
            <a:gd name="adj2" fmla="val 0"/>
          </a:avLst>
        </a:prstGeom>
      </dgm:spPr>
    </dgm:pt>
    <dgm:pt modelId="{DEB9ECAE-622D-4DC0-AC7D-85E2D11539D1}" type="pres">
      <dgm:prSet presAssocID="{6121B372-E163-45E9-A796-D94187C1CF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C3A6FC7-C122-454B-83BC-D20B43819EFE}" type="pres">
      <dgm:prSet presAssocID="{6121B372-E163-45E9-A796-D94187C1CFFD}" presName="spaceRect" presStyleCnt="0"/>
      <dgm:spPr/>
    </dgm:pt>
    <dgm:pt modelId="{7B4CFFEC-B12E-49CB-9FA2-9A9CD87687CE}" type="pres">
      <dgm:prSet presAssocID="{6121B372-E163-45E9-A796-D94187C1CFFD}" presName="textRect" presStyleLbl="revTx" presStyleIdx="0" presStyleCnt="4">
        <dgm:presLayoutVars>
          <dgm:chMax val="1"/>
          <dgm:chPref val="1"/>
        </dgm:presLayoutVars>
      </dgm:prSet>
      <dgm:spPr/>
    </dgm:pt>
    <dgm:pt modelId="{7F0AC8C9-789C-49F4-83AE-97FF9237C9FC}" type="pres">
      <dgm:prSet presAssocID="{D80169D5-0674-40C1-B6EE-82856850033E}" presName="sibTrans" presStyleCnt="0"/>
      <dgm:spPr/>
    </dgm:pt>
    <dgm:pt modelId="{82C022CE-4063-44A8-8C9B-F9217706F1B3}" type="pres">
      <dgm:prSet presAssocID="{ABC9498F-4077-4659-B783-D5C40964B7F5}" presName="compNode" presStyleCnt="0"/>
      <dgm:spPr/>
    </dgm:pt>
    <dgm:pt modelId="{1E4C7CC1-0A42-4E19-A96B-F6F5D0D788B6}" type="pres">
      <dgm:prSet presAssocID="{ABC9498F-4077-4659-B783-D5C40964B7F5}" presName="iconBgRect" presStyleLbl="bgShp" presStyleIdx="1" presStyleCnt="4"/>
      <dgm:spPr>
        <a:prstGeom prst="round2DiagRect">
          <a:avLst>
            <a:gd name="adj1" fmla="val 29727"/>
            <a:gd name="adj2" fmla="val 0"/>
          </a:avLst>
        </a:prstGeom>
      </dgm:spPr>
    </dgm:pt>
    <dgm:pt modelId="{84CA7C38-0372-40F1-A75E-F614F6830186}" type="pres">
      <dgm:prSet presAssocID="{ABC9498F-4077-4659-B783-D5C40964B7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3110D21-8B3C-4001-885C-10C385C4BCD1}" type="pres">
      <dgm:prSet presAssocID="{ABC9498F-4077-4659-B783-D5C40964B7F5}" presName="spaceRect" presStyleCnt="0"/>
      <dgm:spPr/>
    </dgm:pt>
    <dgm:pt modelId="{BC8A964A-66C9-48F9-B71B-4A6D1B890FF1}" type="pres">
      <dgm:prSet presAssocID="{ABC9498F-4077-4659-B783-D5C40964B7F5}" presName="textRect" presStyleLbl="revTx" presStyleIdx="1" presStyleCnt="4">
        <dgm:presLayoutVars>
          <dgm:chMax val="1"/>
          <dgm:chPref val="1"/>
        </dgm:presLayoutVars>
      </dgm:prSet>
      <dgm:spPr/>
    </dgm:pt>
    <dgm:pt modelId="{9CF7FB6C-0F99-461A-9782-94947F7637BF}" type="pres">
      <dgm:prSet presAssocID="{CCCC132B-05B4-4E62-91D8-F1A9962B4C3E}" presName="sibTrans" presStyleCnt="0"/>
      <dgm:spPr/>
    </dgm:pt>
    <dgm:pt modelId="{9C8A57E6-26ED-4DAB-86D0-56EC9DDADE7C}" type="pres">
      <dgm:prSet presAssocID="{452E5484-8EE8-41E8-A0AA-47F86EEA944B}" presName="compNode" presStyleCnt="0"/>
      <dgm:spPr/>
    </dgm:pt>
    <dgm:pt modelId="{89F9DDEC-AB4A-4E5A-B260-250459E69880}" type="pres">
      <dgm:prSet presAssocID="{452E5484-8EE8-41E8-A0AA-47F86EEA944B}" presName="iconBgRect" presStyleLbl="bgShp" presStyleIdx="2" presStyleCnt="4"/>
      <dgm:spPr>
        <a:prstGeom prst="round2DiagRect">
          <a:avLst>
            <a:gd name="adj1" fmla="val 29727"/>
            <a:gd name="adj2" fmla="val 0"/>
          </a:avLst>
        </a:prstGeom>
      </dgm:spPr>
    </dgm:pt>
    <dgm:pt modelId="{A19CB83C-FC4C-43AC-BEDE-92E8D90AED46}" type="pres">
      <dgm:prSet presAssocID="{452E5484-8EE8-41E8-A0AA-47F86EEA94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201DB0A-F668-447A-B36A-F9910C28F994}" type="pres">
      <dgm:prSet presAssocID="{452E5484-8EE8-41E8-A0AA-47F86EEA944B}" presName="spaceRect" presStyleCnt="0"/>
      <dgm:spPr/>
    </dgm:pt>
    <dgm:pt modelId="{C6FC1DF3-B0ED-46E2-AF15-180DDB9CD15A}" type="pres">
      <dgm:prSet presAssocID="{452E5484-8EE8-41E8-A0AA-47F86EEA944B}" presName="textRect" presStyleLbl="revTx" presStyleIdx="2" presStyleCnt="4">
        <dgm:presLayoutVars>
          <dgm:chMax val="1"/>
          <dgm:chPref val="1"/>
        </dgm:presLayoutVars>
      </dgm:prSet>
      <dgm:spPr/>
    </dgm:pt>
    <dgm:pt modelId="{E3B032CF-43F0-4D54-90D7-8D2748F9BD26}" type="pres">
      <dgm:prSet presAssocID="{50ACD332-EFC6-4D0F-9776-86D9803B4035}" presName="sibTrans" presStyleCnt="0"/>
      <dgm:spPr/>
    </dgm:pt>
    <dgm:pt modelId="{3B4A0765-8B67-4CFB-BC26-EBDC13AC399B}" type="pres">
      <dgm:prSet presAssocID="{AFC3FB7B-FCAC-4964-A9E8-B6E689422467}" presName="compNode" presStyleCnt="0"/>
      <dgm:spPr/>
    </dgm:pt>
    <dgm:pt modelId="{7F4D82A7-EACC-4510-9FE4-4454770BE8C6}" type="pres">
      <dgm:prSet presAssocID="{AFC3FB7B-FCAC-4964-A9E8-B6E689422467}" presName="iconBgRect" presStyleLbl="bgShp" presStyleIdx="3" presStyleCnt="4"/>
      <dgm:spPr>
        <a:prstGeom prst="round2DiagRect">
          <a:avLst>
            <a:gd name="adj1" fmla="val 29727"/>
            <a:gd name="adj2" fmla="val 0"/>
          </a:avLst>
        </a:prstGeom>
      </dgm:spPr>
    </dgm:pt>
    <dgm:pt modelId="{0C5CD20A-6A8C-4EDE-95B6-3FD349E69649}" type="pres">
      <dgm:prSet presAssocID="{AFC3FB7B-FCAC-4964-A9E8-B6E6894224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522FD731-5952-47CB-ADDB-A6A9639CD791}" type="pres">
      <dgm:prSet presAssocID="{AFC3FB7B-FCAC-4964-A9E8-B6E689422467}" presName="spaceRect" presStyleCnt="0"/>
      <dgm:spPr/>
    </dgm:pt>
    <dgm:pt modelId="{5E56034A-6DB2-4670-B577-08B88273F216}" type="pres">
      <dgm:prSet presAssocID="{AFC3FB7B-FCAC-4964-A9E8-B6E689422467}" presName="textRect" presStyleLbl="revTx" presStyleIdx="3" presStyleCnt="4">
        <dgm:presLayoutVars>
          <dgm:chMax val="1"/>
          <dgm:chPref val="1"/>
        </dgm:presLayoutVars>
      </dgm:prSet>
      <dgm:spPr/>
    </dgm:pt>
  </dgm:ptLst>
  <dgm:cxnLst>
    <dgm:cxn modelId="{03244517-6423-49C1-B406-337B9CF74426}" type="presOf" srcId="{452E5484-8EE8-41E8-A0AA-47F86EEA944B}" destId="{C6FC1DF3-B0ED-46E2-AF15-180DDB9CD15A}" srcOrd="0" destOrd="0" presId="urn:microsoft.com/office/officeart/2018/5/layout/IconLeafLabelList"/>
    <dgm:cxn modelId="{24A0B34A-3DBC-4733-B70E-FCC028F68699}" type="presOf" srcId="{AFC3FB7B-FCAC-4964-A9E8-B6E689422467}" destId="{5E56034A-6DB2-4670-B577-08B88273F216}" srcOrd="0" destOrd="0" presId="urn:microsoft.com/office/officeart/2018/5/layout/IconLeafLabelList"/>
    <dgm:cxn modelId="{DFEAED4C-BD0E-4138-A896-8A520A403327}" srcId="{4758DE54-8D99-40C8-886B-F6B8139CD091}" destId="{6121B372-E163-45E9-A796-D94187C1CFFD}" srcOrd="0" destOrd="0" parTransId="{6034C0B1-8E4D-43D7-8B51-4776C37B41EA}" sibTransId="{D80169D5-0674-40C1-B6EE-82856850033E}"/>
    <dgm:cxn modelId="{80F6F74E-E5C9-4172-8457-2015791C20DC}" type="presOf" srcId="{ABC9498F-4077-4659-B783-D5C40964B7F5}" destId="{BC8A964A-66C9-48F9-B71B-4A6D1B890FF1}" srcOrd="0" destOrd="0" presId="urn:microsoft.com/office/officeart/2018/5/layout/IconLeafLabelList"/>
    <dgm:cxn modelId="{A9E31F70-C8EF-4642-AA58-EC0D3521E3FD}" srcId="{4758DE54-8D99-40C8-886B-F6B8139CD091}" destId="{452E5484-8EE8-41E8-A0AA-47F86EEA944B}" srcOrd="2" destOrd="0" parTransId="{CE7459A6-74DF-4BD8-AB25-908B0CD25D75}" sibTransId="{50ACD332-EFC6-4D0F-9776-86D9803B4035}"/>
    <dgm:cxn modelId="{BBCC7478-0B54-452C-8D2B-7F31FD791C5A}" srcId="{4758DE54-8D99-40C8-886B-F6B8139CD091}" destId="{ABC9498F-4077-4659-B783-D5C40964B7F5}" srcOrd="1" destOrd="0" parTransId="{829443B0-0D62-443D-B9C6-1ACB7FEA5EA1}" sibTransId="{CCCC132B-05B4-4E62-91D8-F1A9962B4C3E}"/>
    <dgm:cxn modelId="{ED71A393-5138-4DCF-9119-B5AD4FFC5C6A}" srcId="{4758DE54-8D99-40C8-886B-F6B8139CD091}" destId="{AFC3FB7B-FCAC-4964-A9E8-B6E689422467}" srcOrd="3" destOrd="0" parTransId="{0E4CA97B-FDBB-4B0C-8CCE-AFF10E7A3681}" sibTransId="{5CB41BE1-E8A8-4499-B828-F1F41D9E58E5}"/>
    <dgm:cxn modelId="{BCAA78A1-0E39-41A1-BEA5-A6B1E97BB41C}" type="presOf" srcId="{6121B372-E163-45E9-A796-D94187C1CFFD}" destId="{7B4CFFEC-B12E-49CB-9FA2-9A9CD87687CE}" srcOrd="0" destOrd="0" presId="urn:microsoft.com/office/officeart/2018/5/layout/IconLeafLabelList"/>
    <dgm:cxn modelId="{B20F7BBE-256D-41A2-8EAE-BF04C0EB0602}" type="presOf" srcId="{4758DE54-8D99-40C8-886B-F6B8139CD091}" destId="{4F15F805-155B-48A5-8CD1-333DB428928B}" srcOrd="0" destOrd="0" presId="urn:microsoft.com/office/officeart/2018/5/layout/IconLeafLabelList"/>
    <dgm:cxn modelId="{B885055B-E303-474E-A812-E6D4527756CB}" type="presParOf" srcId="{4F15F805-155B-48A5-8CD1-333DB428928B}" destId="{614FC82B-66DE-4268-B78D-643470580CBA}" srcOrd="0" destOrd="0" presId="urn:microsoft.com/office/officeart/2018/5/layout/IconLeafLabelList"/>
    <dgm:cxn modelId="{3A4C5391-238A-4A7A-82F5-07D45EA7679C}" type="presParOf" srcId="{614FC82B-66DE-4268-B78D-643470580CBA}" destId="{20A997A2-8283-4248-AD0F-06C96A29BD5E}" srcOrd="0" destOrd="0" presId="urn:microsoft.com/office/officeart/2018/5/layout/IconLeafLabelList"/>
    <dgm:cxn modelId="{BFBBC24D-F929-4FEC-8D46-122F9679201E}" type="presParOf" srcId="{614FC82B-66DE-4268-B78D-643470580CBA}" destId="{DEB9ECAE-622D-4DC0-AC7D-85E2D11539D1}" srcOrd="1" destOrd="0" presId="urn:microsoft.com/office/officeart/2018/5/layout/IconLeafLabelList"/>
    <dgm:cxn modelId="{14C4109F-F106-4A35-A5B3-E3C89E0416E7}" type="presParOf" srcId="{614FC82B-66DE-4268-B78D-643470580CBA}" destId="{3C3A6FC7-C122-454B-83BC-D20B43819EFE}" srcOrd="2" destOrd="0" presId="urn:microsoft.com/office/officeart/2018/5/layout/IconLeafLabelList"/>
    <dgm:cxn modelId="{293E0352-74D8-4E4A-8973-3B2925A9B486}" type="presParOf" srcId="{614FC82B-66DE-4268-B78D-643470580CBA}" destId="{7B4CFFEC-B12E-49CB-9FA2-9A9CD87687CE}" srcOrd="3" destOrd="0" presId="urn:microsoft.com/office/officeart/2018/5/layout/IconLeafLabelList"/>
    <dgm:cxn modelId="{C16A2C80-3904-4887-8A00-3852E20BF137}" type="presParOf" srcId="{4F15F805-155B-48A5-8CD1-333DB428928B}" destId="{7F0AC8C9-789C-49F4-83AE-97FF9237C9FC}" srcOrd="1" destOrd="0" presId="urn:microsoft.com/office/officeart/2018/5/layout/IconLeafLabelList"/>
    <dgm:cxn modelId="{FA118FD2-077D-4F64-822A-BACD9643FA68}" type="presParOf" srcId="{4F15F805-155B-48A5-8CD1-333DB428928B}" destId="{82C022CE-4063-44A8-8C9B-F9217706F1B3}" srcOrd="2" destOrd="0" presId="urn:microsoft.com/office/officeart/2018/5/layout/IconLeafLabelList"/>
    <dgm:cxn modelId="{D75B13F1-BE7D-4DE6-BE28-148B5A049650}" type="presParOf" srcId="{82C022CE-4063-44A8-8C9B-F9217706F1B3}" destId="{1E4C7CC1-0A42-4E19-A96B-F6F5D0D788B6}" srcOrd="0" destOrd="0" presId="urn:microsoft.com/office/officeart/2018/5/layout/IconLeafLabelList"/>
    <dgm:cxn modelId="{75B11AC3-FFFE-4803-BEB0-91D5B66B3659}" type="presParOf" srcId="{82C022CE-4063-44A8-8C9B-F9217706F1B3}" destId="{84CA7C38-0372-40F1-A75E-F614F6830186}" srcOrd="1" destOrd="0" presId="urn:microsoft.com/office/officeart/2018/5/layout/IconLeafLabelList"/>
    <dgm:cxn modelId="{EA485CD0-6175-4B6C-AF6D-078C10F9CABD}" type="presParOf" srcId="{82C022CE-4063-44A8-8C9B-F9217706F1B3}" destId="{A3110D21-8B3C-4001-885C-10C385C4BCD1}" srcOrd="2" destOrd="0" presId="urn:microsoft.com/office/officeart/2018/5/layout/IconLeafLabelList"/>
    <dgm:cxn modelId="{9873B38E-D99D-4B26-A8C0-4A5FD09A9251}" type="presParOf" srcId="{82C022CE-4063-44A8-8C9B-F9217706F1B3}" destId="{BC8A964A-66C9-48F9-B71B-4A6D1B890FF1}" srcOrd="3" destOrd="0" presId="urn:microsoft.com/office/officeart/2018/5/layout/IconLeafLabelList"/>
    <dgm:cxn modelId="{F3DC663E-BF46-4451-A969-8AC124E58BB9}" type="presParOf" srcId="{4F15F805-155B-48A5-8CD1-333DB428928B}" destId="{9CF7FB6C-0F99-461A-9782-94947F7637BF}" srcOrd="3" destOrd="0" presId="urn:microsoft.com/office/officeart/2018/5/layout/IconLeafLabelList"/>
    <dgm:cxn modelId="{6AA38312-4D6F-463D-894A-705EC68006F6}" type="presParOf" srcId="{4F15F805-155B-48A5-8CD1-333DB428928B}" destId="{9C8A57E6-26ED-4DAB-86D0-56EC9DDADE7C}" srcOrd="4" destOrd="0" presId="urn:microsoft.com/office/officeart/2018/5/layout/IconLeafLabelList"/>
    <dgm:cxn modelId="{39CCE2C8-E116-4ED1-95FF-FD1C0C2CF4D4}" type="presParOf" srcId="{9C8A57E6-26ED-4DAB-86D0-56EC9DDADE7C}" destId="{89F9DDEC-AB4A-4E5A-B260-250459E69880}" srcOrd="0" destOrd="0" presId="urn:microsoft.com/office/officeart/2018/5/layout/IconLeafLabelList"/>
    <dgm:cxn modelId="{DA17267B-B6EB-472C-8462-276E04B4E412}" type="presParOf" srcId="{9C8A57E6-26ED-4DAB-86D0-56EC9DDADE7C}" destId="{A19CB83C-FC4C-43AC-BEDE-92E8D90AED46}" srcOrd="1" destOrd="0" presId="urn:microsoft.com/office/officeart/2018/5/layout/IconLeafLabelList"/>
    <dgm:cxn modelId="{15BA492F-ADE3-4180-A214-3B12035D0FAF}" type="presParOf" srcId="{9C8A57E6-26ED-4DAB-86D0-56EC9DDADE7C}" destId="{B201DB0A-F668-447A-B36A-F9910C28F994}" srcOrd="2" destOrd="0" presId="urn:microsoft.com/office/officeart/2018/5/layout/IconLeafLabelList"/>
    <dgm:cxn modelId="{0213ABAC-E369-4342-98E9-9CBFAADFF8C5}" type="presParOf" srcId="{9C8A57E6-26ED-4DAB-86D0-56EC9DDADE7C}" destId="{C6FC1DF3-B0ED-46E2-AF15-180DDB9CD15A}" srcOrd="3" destOrd="0" presId="urn:microsoft.com/office/officeart/2018/5/layout/IconLeafLabelList"/>
    <dgm:cxn modelId="{3344198A-706B-4E30-9D34-F8E1164C546C}" type="presParOf" srcId="{4F15F805-155B-48A5-8CD1-333DB428928B}" destId="{E3B032CF-43F0-4D54-90D7-8D2748F9BD26}" srcOrd="5" destOrd="0" presId="urn:microsoft.com/office/officeart/2018/5/layout/IconLeafLabelList"/>
    <dgm:cxn modelId="{90BE149D-0C72-4FC5-880A-886A9C466EAC}" type="presParOf" srcId="{4F15F805-155B-48A5-8CD1-333DB428928B}" destId="{3B4A0765-8B67-4CFB-BC26-EBDC13AC399B}" srcOrd="6" destOrd="0" presId="urn:microsoft.com/office/officeart/2018/5/layout/IconLeafLabelList"/>
    <dgm:cxn modelId="{B2857CC4-1FAA-44A4-91D8-2A2D932F0A20}" type="presParOf" srcId="{3B4A0765-8B67-4CFB-BC26-EBDC13AC399B}" destId="{7F4D82A7-EACC-4510-9FE4-4454770BE8C6}" srcOrd="0" destOrd="0" presId="urn:microsoft.com/office/officeart/2018/5/layout/IconLeafLabelList"/>
    <dgm:cxn modelId="{9AD1522D-841E-4963-A243-5F8523BA131B}" type="presParOf" srcId="{3B4A0765-8B67-4CFB-BC26-EBDC13AC399B}" destId="{0C5CD20A-6A8C-4EDE-95B6-3FD349E69649}" srcOrd="1" destOrd="0" presId="urn:microsoft.com/office/officeart/2018/5/layout/IconLeafLabelList"/>
    <dgm:cxn modelId="{893AE203-1397-49AB-81CD-4F2DD5CF78C8}" type="presParOf" srcId="{3B4A0765-8B67-4CFB-BC26-EBDC13AC399B}" destId="{522FD731-5952-47CB-ADDB-A6A9639CD791}" srcOrd="2" destOrd="0" presId="urn:microsoft.com/office/officeart/2018/5/layout/IconLeafLabelList"/>
    <dgm:cxn modelId="{4BDD9925-1E9A-423A-87F1-B189BB0AC80E}" type="presParOf" srcId="{3B4A0765-8B67-4CFB-BC26-EBDC13AC399B}" destId="{5E56034A-6DB2-4670-B577-08B88273F21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6B9316-2517-4991-8A16-4E320C3B662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07FF322-8B46-4AF5-B01C-D6253D20043A}">
      <dgm:prSet/>
      <dgm:spPr/>
      <dgm:t>
        <a:bodyPr/>
        <a:lstStyle/>
        <a:p>
          <a:pPr>
            <a:lnSpc>
              <a:spcPct val="100000"/>
            </a:lnSpc>
          </a:pPr>
          <a:r>
            <a:rPr lang="en-IN" b="1" i="0"/>
            <a:t>Data Searching</a:t>
          </a:r>
          <a:endParaRPr lang="en-US"/>
        </a:p>
      </dgm:t>
    </dgm:pt>
    <dgm:pt modelId="{EC1E77DE-59A4-498D-9180-3C641456392A}" type="parTrans" cxnId="{1B082520-F2B6-4BD4-9739-51A7D23FA78E}">
      <dgm:prSet/>
      <dgm:spPr/>
      <dgm:t>
        <a:bodyPr/>
        <a:lstStyle/>
        <a:p>
          <a:endParaRPr lang="en-US"/>
        </a:p>
      </dgm:t>
    </dgm:pt>
    <dgm:pt modelId="{068BCA37-1722-402B-A537-A7F65D44D940}" type="sibTrans" cxnId="{1B082520-F2B6-4BD4-9739-51A7D23FA78E}">
      <dgm:prSet/>
      <dgm:spPr/>
      <dgm:t>
        <a:bodyPr/>
        <a:lstStyle/>
        <a:p>
          <a:endParaRPr lang="en-US"/>
        </a:p>
      </dgm:t>
    </dgm:pt>
    <dgm:pt modelId="{5A7E0495-3057-466A-829D-D8CF3B69EB9A}">
      <dgm:prSet/>
      <dgm:spPr/>
      <dgm:t>
        <a:bodyPr/>
        <a:lstStyle/>
        <a:p>
          <a:pPr>
            <a:lnSpc>
              <a:spcPct val="100000"/>
            </a:lnSpc>
          </a:pPr>
          <a:r>
            <a:rPr lang="en-IN" b="0" i="0"/>
            <a:t>Splunk analysis involves using the indexed data to establish graphs, to forecast future trends, and to find patterns in the data.</a:t>
          </a:r>
          <a:endParaRPr lang="en-US"/>
        </a:p>
      </dgm:t>
    </dgm:pt>
    <dgm:pt modelId="{57382548-DEA7-482C-86B3-4D63B63DA4F3}" type="parTrans" cxnId="{9191C53C-408D-4EDC-9BC4-F2A44D5170DB}">
      <dgm:prSet/>
      <dgm:spPr/>
      <dgm:t>
        <a:bodyPr/>
        <a:lstStyle/>
        <a:p>
          <a:endParaRPr lang="en-US"/>
        </a:p>
      </dgm:t>
    </dgm:pt>
    <dgm:pt modelId="{9888C0F6-9355-4EB9-A575-5E1A74E6CC33}" type="sibTrans" cxnId="{9191C53C-408D-4EDC-9BC4-F2A44D5170DB}">
      <dgm:prSet/>
      <dgm:spPr/>
      <dgm:t>
        <a:bodyPr/>
        <a:lstStyle/>
        <a:p>
          <a:endParaRPr lang="en-US"/>
        </a:p>
      </dgm:t>
    </dgm:pt>
    <dgm:pt modelId="{F2435B75-D402-4071-97DC-8609C84F0316}">
      <dgm:prSet/>
      <dgm:spPr/>
      <dgm:t>
        <a:bodyPr/>
        <a:lstStyle/>
        <a:p>
          <a:pPr>
            <a:lnSpc>
              <a:spcPct val="100000"/>
            </a:lnSpc>
          </a:pPr>
          <a:r>
            <a:rPr lang="en-IN" b="1" i="0"/>
            <a:t>Using Alerts</a:t>
          </a:r>
          <a:endParaRPr lang="en-US"/>
        </a:p>
      </dgm:t>
    </dgm:pt>
    <dgm:pt modelId="{D12ECDD9-9B43-443F-80AB-42454EFBEC15}" type="parTrans" cxnId="{8A0CF082-2175-460D-B82A-730289E7C4E2}">
      <dgm:prSet/>
      <dgm:spPr/>
      <dgm:t>
        <a:bodyPr/>
        <a:lstStyle/>
        <a:p>
          <a:endParaRPr lang="en-US"/>
        </a:p>
      </dgm:t>
    </dgm:pt>
    <dgm:pt modelId="{6D2039B3-EDE2-452E-A8AC-EE608EFF6D37}" type="sibTrans" cxnId="{8A0CF082-2175-460D-B82A-730289E7C4E2}">
      <dgm:prSet/>
      <dgm:spPr/>
      <dgm:t>
        <a:bodyPr/>
        <a:lstStyle/>
        <a:p>
          <a:endParaRPr lang="en-US"/>
        </a:p>
      </dgm:t>
    </dgm:pt>
    <dgm:pt modelId="{32DCABFF-78E0-46E1-8FBD-67340D7DC405}">
      <dgm:prSet/>
      <dgm:spPr/>
      <dgm:t>
        <a:bodyPr/>
        <a:lstStyle/>
        <a:p>
          <a:pPr>
            <a:lnSpc>
              <a:spcPct val="100000"/>
            </a:lnSpc>
          </a:pPr>
          <a:r>
            <a:rPr lang="en-IN" b="0" i="0"/>
            <a:t>Used to trigger emails or RSS feeds when a certain requirement is identified in the data that is being analyzed.</a:t>
          </a:r>
          <a:endParaRPr lang="en-US"/>
        </a:p>
      </dgm:t>
    </dgm:pt>
    <dgm:pt modelId="{30D6FD18-A2CC-4A3B-9AE0-A8E8282413A1}" type="parTrans" cxnId="{5D4C06A3-3539-4651-BBA9-94F18CC37497}">
      <dgm:prSet/>
      <dgm:spPr/>
      <dgm:t>
        <a:bodyPr/>
        <a:lstStyle/>
        <a:p>
          <a:endParaRPr lang="en-US"/>
        </a:p>
      </dgm:t>
    </dgm:pt>
    <dgm:pt modelId="{7EA8275C-261D-4507-8B7C-F384B766CAD7}" type="sibTrans" cxnId="{5D4C06A3-3539-4651-BBA9-94F18CC37497}">
      <dgm:prSet/>
      <dgm:spPr/>
      <dgm:t>
        <a:bodyPr/>
        <a:lstStyle/>
        <a:p>
          <a:endParaRPr lang="en-US"/>
        </a:p>
      </dgm:t>
    </dgm:pt>
    <dgm:pt modelId="{D2424F59-71E3-46A4-9A9E-47F5D64A07B7}">
      <dgm:prSet/>
      <dgm:spPr/>
      <dgm:t>
        <a:bodyPr/>
        <a:lstStyle/>
        <a:p>
          <a:pPr>
            <a:lnSpc>
              <a:spcPct val="100000"/>
            </a:lnSpc>
          </a:pPr>
          <a:r>
            <a:rPr lang="en-IN" b="1" i="0"/>
            <a:t>Dashboards</a:t>
          </a:r>
          <a:endParaRPr lang="en-US"/>
        </a:p>
      </dgm:t>
    </dgm:pt>
    <dgm:pt modelId="{A5A27C44-FFDD-4F78-B572-BF53F579EC5C}" type="parTrans" cxnId="{1CBBCAAB-6C3B-47AF-BC62-AC3F05E10EC9}">
      <dgm:prSet/>
      <dgm:spPr/>
      <dgm:t>
        <a:bodyPr/>
        <a:lstStyle/>
        <a:p>
          <a:endParaRPr lang="en-US"/>
        </a:p>
      </dgm:t>
    </dgm:pt>
    <dgm:pt modelId="{F1C532E0-8C8F-4987-A8B5-EEA9937D101C}" type="sibTrans" cxnId="{1CBBCAAB-6C3B-47AF-BC62-AC3F05E10EC9}">
      <dgm:prSet/>
      <dgm:spPr/>
      <dgm:t>
        <a:bodyPr/>
        <a:lstStyle/>
        <a:p>
          <a:endParaRPr lang="en-US"/>
        </a:p>
      </dgm:t>
    </dgm:pt>
    <dgm:pt modelId="{995584F1-0F86-4CB9-B0E9-CC0EA1FB3E0A}">
      <dgm:prSet/>
      <dgm:spPr/>
      <dgm:t>
        <a:bodyPr/>
        <a:lstStyle/>
        <a:p>
          <a:pPr>
            <a:lnSpc>
              <a:spcPct val="100000"/>
            </a:lnSpc>
          </a:pPr>
          <a:r>
            <a:rPr lang="en-IN" b="0" i="0"/>
            <a:t>When we searched anything, the search result is displayed in the dashboard in the form of maps, reports, pivots, etc.</a:t>
          </a:r>
          <a:endParaRPr lang="en-US"/>
        </a:p>
      </dgm:t>
    </dgm:pt>
    <dgm:pt modelId="{980A542F-50A2-416F-8D84-1AF0FA42B9B1}" type="parTrans" cxnId="{B8C76467-4838-4F09-A071-CFEECB1EA002}">
      <dgm:prSet/>
      <dgm:spPr/>
      <dgm:t>
        <a:bodyPr/>
        <a:lstStyle/>
        <a:p>
          <a:endParaRPr lang="en-US"/>
        </a:p>
      </dgm:t>
    </dgm:pt>
    <dgm:pt modelId="{FEF9F969-1473-4F10-8C5B-CE1134FCF58B}" type="sibTrans" cxnId="{B8C76467-4838-4F09-A071-CFEECB1EA002}">
      <dgm:prSet/>
      <dgm:spPr/>
      <dgm:t>
        <a:bodyPr/>
        <a:lstStyle/>
        <a:p>
          <a:endParaRPr lang="en-US"/>
        </a:p>
      </dgm:t>
    </dgm:pt>
    <dgm:pt modelId="{90A0C98E-1FD7-4BF9-A939-51E1715A84F4}">
      <dgm:prSet/>
      <dgm:spPr/>
      <dgm:t>
        <a:bodyPr/>
        <a:lstStyle/>
        <a:p>
          <a:pPr>
            <a:lnSpc>
              <a:spcPct val="100000"/>
            </a:lnSpc>
          </a:pPr>
          <a:r>
            <a:rPr lang="en-IN" b="1" i="0"/>
            <a:t>Data Model</a:t>
          </a:r>
          <a:endParaRPr lang="en-US"/>
        </a:p>
      </dgm:t>
    </dgm:pt>
    <dgm:pt modelId="{CB7FEA83-502E-4F6C-9392-8543B3A9FF2C}" type="parTrans" cxnId="{F5B2A20F-6F72-4120-BFAD-3756B4801705}">
      <dgm:prSet/>
      <dgm:spPr/>
      <dgm:t>
        <a:bodyPr/>
        <a:lstStyle/>
        <a:p>
          <a:endParaRPr lang="en-US"/>
        </a:p>
      </dgm:t>
    </dgm:pt>
    <dgm:pt modelId="{7BCEC47D-9767-4B1C-AD50-E88E910E63ED}" type="sibTrans" cxnId="{F5B2A20F-6F72-4120-BFAD-3756B4801705}">
      <dgm:prSet/>
      <dgm:spPr/>
      <dgm:t>
        <a:bodyPr/>
        <a:lstStyle/>
        <a:p>
          <a:endParaRPr lang="en-US"/>
        </a:p>
      </dgm:t>
    </dgm:pt>
    <dgm:pt modelId="{B049DC33-A3A3-49A4-8731-5746BFFA584C}">
      <dgm:prSet/>
      <dgm:spPr/>
      <dgm:t>
        <a:bodyPr/>
        <a:lstStyle/>
        <a:p>
          <a:pPr>
            <a:lnSpc>
              <a:spcPct val="100000"/>
            </a:lnSpc>
          </a:pPr>
          <a:r>
            <a:rPr lang="en-IN" b="0" i="0"/>
            <a:t>The indexed data may be modeled into one or more data sets based on domain expertise. It leads to more straightforward navigation by end-users who evaluate the business cases without understanding the language techniques used by Splunk to process information.</a:t>
          </a:r>
          <a:endParaRPr lang="en-US"/>
        </a:p>
      </dgm:t>
    </dgm:pt>
    <dgm:pt modelId="{7A302266-9067-447A-8A5D-021F02CD3126}" type="parTrans" cxnId="{53B3B9A1-5322-41CE-A10F-40D9025C4391}">
      <dgm:prSet/>
      <dgm:spPr/>
      <dgm:t>
        <a:bodyPr/>
        <a:lstStyle/>
        <a:p>
          <a:endParaRPr lang="en-US"/>
        </a:p>
      </dgm:t>
    </dgm:pt>
    <dgm:pt modelId="{2C4A7C26-2EC2-4581-97BF-DB4185F9B91A}" type="sibTrans" cxnId="{53B3B9A1-5322-41CE-A10F-40D9025C4391}">
      <dgm:prSet/>
      <dgm:spPr/>
      <dgm:t>
        <a:bodyPr/>
        <a:lstStyle/>
        <a:p>
          <a:endParaRPr lang="en-US"/>
        </a:p>
      </dgm:t>
    </dgm:pt>
    <dgm:pt modelId="{60494B52-0F5B-485F-86BD-729F02FBCFAF}" type="pres">
      <dgm:prSet presAssocID="{BC6B9316-2517-4991-8A16-4E320C3B662C}" presName="root" presStyleCnt="0">
        <dgm:presLayoutVars>
          <dgm:dir/>
          <dgm:resizeHandles val="exact"/>
        </dgm:presLayoutVars>
      </dgm:prSet>
      <dgm:spPr/>
    </dgm:pt>
    <dgm:pt modelId="{1C6D064F-2A01-4C0D-935B-69F249ABE5E9}" type="pres">
      <dgm:prSet presAssocID="{807FF322-8B46-4AF5-B01C-D6253D20043A}" presName="compNode" presStyleCnt="0"/>
      <dgm:spPr/>
    </dgm:pt>
    <dgm:pt modelId="{0BA92EE7-41A7-40EF-8518-823A4D1B14CA}" type="pres">
      <dgm:prSet presAssocID="{807FF322-8B46-4AF5-B01C-D6253D20043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688C719B-9339-408D-89F1-A29B8ABA7AC4}" type="pres">
      <dgm:prSet presAssocID="{807FF322-8B46-4AF5-B01C-D6253D20043A}" presName="spaceRect" presStyleCnt="0"/>
      <dgm:spPr/>
    </dgm:pt>
    <dgm:pt modelId="{0D5956B4-82DA-4AA0-B930-6AF278276CD0}" type="pres">
      <dgm:prSet presAssocID="{807FF322-8B46-4AF5-B01C-D6253D20043A}" presName="textRect" presStyleLbl="revTx" presStyleIdx="0" presStyleCnt="8">
        <dgm:presLayoutVars>
          <dgm:chMax val="1"/>
          <dgm:chPref val="1"/>
        </dgm:presLayoutVars>
      </dgm:prSet>
      <dgm:spPr/>
    </dgm:pt>
    <dgm:pt modelId="{35858060-FE4E-4656-A745-44E0F3E81D66}" type="pres">
      <dgm:prSet presAssocID="{068BCA37-1722-402B-A537-A7F65D44D940}" presName="sibTrans" presStyleCnt="0"/>
      <dgm:spPr/>
    </dgm:pt>
    <dgm:pt modelId="{28A249BD-5B15-46BA-B7C6-B4A66101CD27}" type="pres">
      <dgm:prSet presAssocID="{5A7E0495-3057-466A-829D-D8CF3B69EB9A}" presName="compNode" presStyleCnt="0"/>
      <dgm:spPr/>
    </dgm:pt>
    <dgm:pt modelId="{BE00F9E9-4BBB-43B6-8CE9-45AA3203627A}" type="pres">
      <dgm:prSet presAssocID="{5A7E0495-3057-466A-829D-D8CF3B69EB9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0729C07D-CCCB-40C5-95D7-5F2F114DAF45}" type="pres">
      <dgm:prSet presAssocID="{5A7E0495-3057-466A-829D-D8CF3B69EB9A}" presName="spaceRect" presStyleCnt="0"/>
      <dgm:spPr/>
    </dgm:pt>
    <dgm:pt modelId="{951169B5-6F54-4D55-98FC-EBE97EB2AF07}" type="pres">
      <dgm:prSet presAssocID="{5A7E0495-3057-466A-829D-D8CF3B69EB9A}" presName="textRect" presStyleLbl="revTx" presStyleIdx="1" presStyleCnt="8">
        <dgm:presLayoutVars>
          <dgm:chMax val="1"/>
          <dgm:chPref val="1"/>
        </dgm:presLayoutVars>
      </dgm:prSet>
      <dgm:spPr/>
    </dgm:pt>
    <dgm:pt modelId="{977E5FF9-2AB4-4FA4-B5BA-454818AFA27E}" type="pres">
      <dgm:prSet presAssocID="{9888C0F6-9355-4EB9-A575-5E1A74E6CC33}" presName="sibTrans" presStyleCnt="0"/>
      <dgm:spPr/>
    </dgm:pt>
    <dgm:pt modelId="{4E6D92D0-19AE-404D-91A2-71979FCED647}" type="pres">
      <dgm:prSet presAssocID="{F2435B75-D402-4071-97DC-8609C84F0316}" presName="compNode" presStyleCnt="0"/>
      <dgm:spPr/>
    </dgm:pt>
    <dgm:pt modelId="{7EB4564E-420E-4588-BBA9-1D2BD89989B4}" type="pres">
      <dgm:prSet presAssocID="{F2435B75-D402-4071-97DC-8609C84F031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56BFE172-1712-4C0F-9801-C87DAED5CF89}" type="pres">
      <dgm:prSet presAssocID="{F2435B75-D402-4071-97DC-8609C84F0316}" presName="spaceRect" presStyleCnt="0"/>
      <dgm:spPr/>
    </dgm:pt>
    <dgm:pt modelId="{08BEBD8F-FCC3-43B8-8593-557EFB9DB975}" type="pres">
      <dgm:prSet presAssocID="{F2435B75-D402-4071-97DC-8609C84F0316}" presName="textRect" presStyleLbl="revTx" presStyleIdx="2" presStyleCnt="8">
        <dgm:presLayoutVars>
          <dgm:chMax val="1"/>
          <dgm:chPref val="1"/>
        </dgm:presLayoutVars>
      </dgm:prSet>
      <dgm:spPr/>
    </dgm:pt>
    <dgm:pt modelId="{565275E9-D0D0-4A86-BF44-2FA41A429BE6}" type="pres">
      <dgm:prSet presAssocID="{6D2039B3-EDE2-452E-A8AC-EE608EFF6D37}" presName="sibTrans" presStyleCnt="0"/>
      <dgm:spPr/>
    </dgm:pt>
    <dgm:pt modelId="{68B8BEE3-DA14-434F-B382-4A69A4888481}" type="pres">
      <dgm:prSet presAssocID="{32DCABFF-78E0-46E1-8FBD-67340D7DC405}" presName="compNode" presStyleCnt="0"/>
      <dgm:spPr/>
    </dgm:pt>
    <dgm:pt modelId="{76EF6BB0-94FE-4931-BFB9-8EC10E07AC8C}" type="pres">
      <dgm:prSet presAssocID="{32DCABFF-78E0-46E1-8FBD-67340D7DC40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nvelope"/>
        </a:ext>
      </dgm:extLst>
    </dgm:pt>
    <dgm:pt modelId="{66AB4F10-BEBF-443D-B94E-FCD0CDDAC474}" type="pres">
      <dgm:prSet presAssocID="{32DCABFF-78E0-46E1-8FBD-67340D7DC405}" presName="spaceRect" presStyleCnt="0"/>
      <dgm:spPr/>
    </dgm:pt>
    <dgm:pt modelId="{4DE75B84-CE9D-433A-B5C8-1426F4FF17C2}" type="pres">
      <dgm:prSet presAssocID="{32DCABFF-78E0-46E1-8FBD-67340D7DC405}" presName="textRect" presStyleLbl="revTx" presStyleIdx="3" presStyleCnt="8">
        <dgm:presLayoutVars>
          <dgm:chMax val="1"/>
          <dgm:chPref val="1"/>
        </dgm:presLayoutVars>
      </dgm:prSet>
      <dgm:spPr/>
    </dgm:pt>
    <dgm:pt modelId="{F862E560-45CD-4906-A645-73D7221EF969}" type="pres">
      <dgm:prSet presAssocID="{7EA8275C-261D-4507-8B7C-F384B766CAD7}" presName="sibTrans" presStyleCnt="0"/>
      <dgm:spPr/>
    </dgm:pt>
    <dgm:pt modelId="{3A0AF466-04F5-4434-AB4B-D9585956A5F6}" type="pres">
      <dgm:prSet presAssocID="{D2424F59-71E3-46A4-9A9E-47F5D64A07B7}" presName="compNode" presStyleCnt="0"/>
      <dgm:spPr/>
    </dgm:pt>
    <dgm:pt modelId="{26939F9E-BA5E-418C-9A77-FBD400F6807E}" type="pres">
      <dgm:prSet presAssocID="{D2424F59-71E3-46A4-9A9E-47F5D64A07B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83716AB3-E733-481D-A6D7-69D65C13D85A}" type="pres">
      <dgm:prSet presAssocID="{D2424F59-71E3-46A4-9A9E-47F5D64A07B7}" presName="spaceRect" presStyleCnt="0"/>
      <dgm:spPr/>
    </dgm:pt>
    <dgm:pt modelId="{16E3207E-8A83-4CDA-8514-E1AB208942B8}" type="pres">
      <dgm:prSet presAssocID="{D2424F59-71E3-46A4-9A9E-47F5D64A07B7}" presName="textRect" presStyleLbl="revTx" presStyleIdx="4" presStyleCnt="8">
        <dgm:presLayoutVars>
          <dgm:chMax val="1"/>
          <dgm:chPref val="1"/>
        </dgm:presLayoutVars>
      </dgm:prSet>
      <dgm:spPr/>
    </dgm:pt>
    <dgm:pt modelId="{3AC109F1-93AE-4E71-BDEE-E450C0FC6F28}" type="pres">
      <dgm:prSet presAssocID="{F1C532E0-8C8F-4987-A8B5-EEA9937D101C}" presName="sibTrans" presStyleCnt="0"/>
      <dgm:spPr/>
    </dgm:pt>
    <dgm:pt modelId="{5BE54C19-03AC-4FBA-9936-C7E820D86CFF}" type="pres">
      <dgm:prSet presAssocID="{995584F1-0F86-4CB9-B0E9-CC0EA1FB3E0A}" presName="compNode" presStyleCnt="0"/>
      <dgm:spPr/>
    </dgm:pt>
    <dgm:pt modelId="{DDED6D07-93A0-40E7-8C3D-5741C0638CB0}" type="pres">
      <dgm:prSet presAssocID="{995584F1-0F86-4CB9-B0E9-CC0EA1FB3E0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esearch"/>
        </a:ext>
      </dgm:extLst>
    </dgm:pt>
    <dgm:pt modelId="{321CFFBD-1F73-49C8-A2E8-92C4BEBFE5FE}" type="pres">
      <dgm:prSet presAssocID="{995584F1-0F86-4CB9-B0E9-CC0EA1FB3E0A}" presName="spaceRect" presStyleCnt="0"/>
      <dgm:spPr/>
    </dgm:pt>
    <dgm:pt modelId="{8D5F0E64-65E0-4D32-9DF6-3290D142E382}" type="pres">
      <dgm:prSet presAssocID="{995584F1-0F86-4CB9-B0E9-CC0EA1FB3E0A}" presName="textRect" presStyleLbl="revTx" presStyleIdx="5" presStyleCnt="8">
        <dgm:presLayoutVars>
          <dgm:chMax val="1"/>
          <dgm:chPref val="1"/>
        </dgm:presLayoutVars>
      </dgm:prSet>
      <dgm:spPr/>
    </dgm:pt>
    <dgm:pt modelId="{2B2246F5-63EF-4296-BE41-9424C5D0E7F5}" type="pres">
      <dgm:prSet presAssocID="{FEF9F969-1473-4F10-8C5B-CE1134FCF58B}" presName="sibTrans" presStyleCnt="0"/>
      <dgm:spPr/>
    </dgm:pt>
    <dgm:pt modelId="{DF3CC498-799E-4FC1-B796-68198A4545EC}" type="pres">
      <dgm:prSet presAssocID="{90A0C98E-1FD7-4BF9-A939-51E1715A84F4}" presName="compNode" presStyleCnt="0"/>
      <dgm:spPr/>
    </dgm:pt>
    <dgm:pt modelId="{D77052C0-849A-408F-8C1E-02328CE6F285}" type="pres">
      <dgm:prSet presAssocID="{90A0C98E-1FD7-4BF9-A939-51E1715A84F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atabase"/>
        </a:ext>
      </dgm:extLst>
    </dgm:pt>
    <dgm:pt modelId="{2EB0E4B7-833C-4174-A9D5-7D7874D82B9F}" type="pres">
      <dgm:prSet presAssocID="{90A0C98E-1FD7-4BF9-A939-51E1715A84F4}" presName="spaceRect" presStyleCnt="0"/>
      <dgm:spPr/>
    </dgm:pt>
    <dgm:pt modelId="{BC5DB21E-F3AF-4245-B99E-234281CE9724}" type="pres">
      <dgm:prSet presAssocID="{90A0C98E-1FD7-4BF9-A939-51E1715A84F4}" presName="textRect" presStyleLbl="revTx" presStyleIdx="6" presStyleCnt="8">
        <dgm:presLayoutVars>
          <dgm:chMax val="1"/>
          <dgm:chPref val="1"/>
        </dgm:presLayoutVars>
      </dgm:prSet>
      <dgm:spPr/>
    </dgm:pt>
    <dgm:pt modelId="{281D7B57-D06E-41EB-95CE-2F18071F96D5}" type="pres">
      <dgm:prSet presAssocID="{7BCEC47D-9767-4B1C-AD50-E88E910E63ED}" presName="sibTrans" presStyleCnt="0"/>
      <dgm:spPr/>
    </dgm:pt>
    <dgm:pt modelId="{27D004C5-972C-4AE6-ADE6-21AFEAD95BB4}" type="pres">
      <dgm:prSet presAssocID="{B049DC33-A3A3-49A4-8731-5746BFFA584C}" presName="compNode" presStyleCnt="0"/>
      <dgm:spPr/>
    </dgm:pt>
    <dgm:pt modelId="{218975E2-F7A9-4A07-B4BE-09BA23BD36A5}" type="pres">
      <dgm:prSet presAssocID="{B049DC33-A3A3-49A4-8731-5746BFFA584C}"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Filter"/>
        </a:ext>
      </dgm:extLst>
    </dgm:pt>
    <dgm:pt modelId="{99361533-E6B6-4B3D-87D7-7830C8E327CB}" type="pres">
      <dgm:prSet presAssocID="{B049DC33-A3A3-49A4-8731-5746BFFA584C}" presName="spaceRect" presStyleCnt="0"/>
      <dgm:spPr/>
    </dgm:pt>
    <dgm:pt modelId="{8D5AEE5F-4D7C-41D9-93EF-3056383F141F}" type="pres">
      <dgm:prSet presAssocID="{B049DC33-A3A3-49A4-8731-5746BFFA584C}" presName="textRect" presStyleLbl="revTx" presStyleIdx="7" presStyleCnt="8">
        <dgm:presLayoutVars>
          <dgm:chMax val="1"/>
          <dgm:chPref val="1"/>
        </dgm:presLayoutVars>
      </dgm:prSet>
      <dgm:spPr/>
    </dgm:pt>
  </dgm:ptLst>
  <dgm:cxnLst>
    <dgm:cxn modelId="{985A7103-78ED-4A3F-90FA-7C750F5D443C}" type="presOf" srcId="{D2424F59-71E3-46A4-9A9E-47F5D64A07B7}" destId="{16E3207E-8A83-4CDA-8514-E1AB208942B8}" srcOrd="0" destOrd="0" presId="urn:microsoft.com/office/officeart/2018/2/layout/IconLabelList"/>
    <dgm:cxn modelId="{F5B2A20F-6F72-4120-BFAD-3756B4801705}" srcId="{BC6B9316-2517-4991-8A16-4E320C3B662C}" destId="{90A0C98E-1FD7-4BF9-A939-51E1715A84F4}" srcOrd="6" destOrd="0" parTransId="{CB7FEA83-502E-4F6C-9392-8543B3A9FF2C}" sibTransId="{7BCEC47D-9767-4B1C-AD50-E88E910E63ED}"/>
    <dgm:cxn modelId="{1B082520-F2B6-4BD4-9739-51A7D23FA78E}" srcId="{BC6B9316-2517-4991-8A16-4E320C3B662C}" destId="{807FF322-8B46-4AF5-B01C-D6253D20043A}" srcOrd="0" destOrd="0" parTransId="{EC1E77DE-59A4-498D-9180-3C641456392A}" sibTransId="{068BCA37-1722-402B-A537-A7F65D44D940}"/>
    <dgm:cxn modelId="{9191C53C-408D-4EDC-9BC4-F2A44D5170DB}" srcId="{BC6B9316-2517-4991-8A16-4E320C3B662C}" destId="{5A7E0495-3057-466A-829D-D8CF3B69EB9A}" srcOrd="1" destOrd="0" parTransId="{57382548-DEA7-482C-86B3-4D63B63DA4F3}" sibTransId="{9888C0F6-9355-4EB9-A575-5E1A74E6CC33}"/>
    <dgm:cxn modelId="{B8C76467-4838-4F09-A071-CFEECB1EA002}" srcId="{BC6B9316-2517-4991-8A16-4E320C3B662C}" destId="{995584F1-0F86-4CB9-B0E9-CC0EA1FB3E0A}" srcOrd="5" destOrd="0" parTransId="{980A542F-50A2-416F-8D84-1AF0FA42B9B1}" sibTransId="{FEF9F969-1473-4F10-8C5B-CE1134FCF58B}"/>
    <dgm:cxn modelId="{3AB11670-4200-4A5E-A705-2D65327E5C13}" type="presOf" srcId="{995584F1-0F86-4CB9-B0E9-CC0EA1FB3E0A}" destId="{8D5F0E64-65E0-4D32-9DF6-3290D142E382}" srcOrd="0" destOrd="0" presId="urn:microsoft.com/office/officeart/2018/2/layout/IconLabelList"/>
    <dgm:cxn modelId="{F5B50E79-E7A5-48DC-83CE-ACA2823AC308}" type="presOf" srcId="{90A0C98E-1FD7-4BF9-A939-51E1715A84F4}" destId="{BC5DB21E-F3AF-4245-B99E-234281CE9724}" srcOrd="0" destOrd="0" presId="urn:microsoft.com/office/officeart/2018/2/layout/IconLabelList"/>
    <dgm:cxn modelId="{8A0CF082-2175-460D-B82A-730289E7C4E2}" srcId="{BC6B9316-2517-4991-8A16-4E320C3B662C}" destId="{F2435B75-D402-4071-97DC-8609C84F0316}" srcOrd="2" destOrd="0" parTransId="{D12ECDD9-9B43-443F-80AB-42454EFBEC15}" sibTransId="{6D2039B3-EDE2-452E-A8AC-EE608EFF6D37}"/>
    <dgm:cxn modelId="{9C3EB08B-B019-4E6D-8D0F-B3AB290DBFF6}" type="presOf" srcId="{BC6B9316-2517-4991-8A16-4E320C3B662C}" destId="{60494B52-0F5B-485F-86BD-729F02FBCFAF}" srcOrd="0" destOrd="0" presId="urn:microsoft.com/office/officeart/2018/2/layout/IconLabelList"/>
    <dgm:cxn modelId="{D5EFBF90-D9BA-4344-B9EB-697496D91F4A}" type="presOf" srcId="{F2435B75-D402-4071-97DC-8609C84F0316}" destId="{08BEBD8F-FCC3-43B8-8593-557EFB9DB975}" srcOrd="0" destOrd="0" presId="urn:microsoft.com/office/officeart/2018/2/layout/IconLabelList"/>
    <dgm:cxn modelId="{821EAF93-72D9-4A07-8A8D-694D1B3ACD4A}" type="presOf" srcId="{5A7E0495-3057-466A-829D-D8CF3B69EB9A}" destId="{951169B5-6F54-4D55-98FC-EBE97EB2AF07}" srcOrd="0" destOrd="0" presId="urn:microsoft.com/office/officeart/2018/2/layout/IconLabelList"/>
    <dgm:cxn modelId="{53B3B9A1-5322-41CE-A10F-40D9025C4391}" srcId="{BC6B9316-2517-4991-8A16-4E320C3B662C}" destId="{B049DC33-A3A3-49A4-8731-5746BFFA584C}" srcOrd="7" destOrd="0" parTransId="{7A302266-9067-447A-8A5D-021F02CD3126}" sibTransId="{2C4A7C26-2EC2-4581-97BF-DB4185F9B91A}"/>
    <dgm:cxn modelId="{5D4C06A3-3539-4651-BBA9-94F18CC37497}" srcId="{BC6B9316-2517-4991-8A16-4E320C3B662C}" destId="{32DCABFF-78E0-46E1-8FBD-67340D7DC405}" srcOrd="3" destOrd="0" parTransId="{30D6FD18-A2CC-4A3B-9AE0-A8E8282413A1}" sibTransId="{7EA8275C-261D-4507-8B7C-F384B766CAD7}"/>
    <dgm:cxn modelId="{1CBBCAAB-6C3B-47AF-BC62-AC3F05E10EC9}" srcId="{BC6B9316-2517-4991-8A16-4E320C3B662C}" destId="{D2424F59-71E3-46A4-9A9E-47F5D64A07B7}" srcOrd="4" destOrd="0" parTransId="{A5A27C44-FFDD-4F78-B572-BF53F579EC5C}" sibTransId="{F1C532E0-8C8F-4987-A8B5-EEA9937D101C}"/>
    <dgm:cxn modelId="{53DDC9D1-D72C-46DB-90F1-955ADF88A38A}" type="presOf" srcId="{B049DC33-A3A3-49A4-8731-5746BFFA584C}" destId="{8D5AEE5F-4D7C-41D9-93EF-3056383F141F}" srcOrd="0" destOrd="0" presId="urn:microsoft.com/office/officeart/2018/2/layout/IconLabelList"/>
    <dgm:cxn modelId="{5E7EA8F0-CA19-4BFD-8332-F008F9C83D58}" type="presOf" srcId="{32DCABFF-78E0-46E1-8FBD-67340D7DC405}" destId="{4DE75B84-CE9D-433A-B5C8-1426F4FF17C2}" srcOrd="0" destOrd="0" presId="urn:microsoft.com/office/officeart/2018/2/layout/IconLabelList"/>
    <dgm:cxn modelId="{DE467EF6-4A72-47FA-9B69-525A67147AFC}" type="presOf" srcId="{807FF322-8B46-4AF5-B01C-D6253D20043A}" destId="{0D5956B4-82DA-4AA0-B930-6AF278276CD0}" srcOrd="0" destOrd="0" presId="urn:microsoft.com/office/officeart/2018/2/layout/IconLabelList"/>
    <dgm:cxn modelId="{52BF20C0-6068-4288-AF66-DB5C98D53441}" type="presParOf" srcId="{60494B52-0F5B-485F-86BD-729F02FBCFAF}" destId="{1C6D064F-2A01-4C0D-935B-69F249ABE5E9}" srcOrd="0" destOrd="0" presId="urn:microsoft.com/office/officeart/2018/2/layout/IconLabelList"/>
    <dgm:cxn modelId="{733BF159-D65E-4361-8DB2-4523FD14EEB6}" type="presParOf" srcId="{1C6D064F-2A01-4C0D-935B-69F249ABE5E9}" destId="{0BA92EE7-41A7-40EF-8518-823A4D1B14CA}" srcOrd="0" destOrd="0" presId="urn:microsoft.com/office/officeart/2018/2/layout/IconLabelList"/>
    <dgm:cxn modelId="{157EFBA2-5CCF-4DF8-B452-257776D25774}" type="presParOf" srcId="{1C6D064F-2A01-4C0D-935B-69F249ABE5E9}" destId="{688C719B-9339-408D-89F1-A29B8ABA7AC4}" srcOrd="1" destOrd="0" presId="urn:microsoft.com/office/officeart/2018/2/layout/IconLabelList"/>
    <dgm:cxn modelId="{57B13251-A544-4BE6-905F-15CB3F767C14}" type="presParOf" srcId="{1C6D064F-2A01-4C0D-935B-69F249ABE5E9}" destId="{0D5956B4-82DA-4AA0-B930-6AF278276CD0}" srcOrd="2" destOrd="0" presId="urn:microsoft.com/office/officeart/2018/2/layout/IconLabelList"/>
    <dgm:cxn modelId="{21D794E7-A08C-4E81-A06C-B6034C094662}" type="presParOf" srcId="{60494B52-0F5B-485F-86BD-729F02FBCFAF}" destId="{35858060-FE4E-4656-A745-44E0F3E81D66}" srcOrd="1" destOrd="0" presId="urn:microsoft.com/office/officeart/2018/2/layout/IconLabelList"/>
    <dgm:cxn modelId="{DD2250A0-BC9D-40DA-BEA6-CBED4565D640}" type="presParOf" srcId="{60494B52-0F5B-485F-86BD-729F02FBCFAF}" destId="{28A249BD-5B15-46BA-B7C6-B4A66101CD27}" srcOrd="2" destOrd="0" presId="urn:microsoft.com/office/officeart/2018/2/layout/IconLabelList"/>
    <dgm:cxn modelId="{3B3BA09E-585A-47E8-B8C8-6F5513C5CFDB}" type="presParOf" srcId="{28A249BD-5B15-46BA-B7C6-B4A66101CD27}" destId="{BE00F9E9-4BBB-43B6-8CE9-45AA3203627A}" srcOrd="0" destOrd="0" presId="urn:microsoft.com/office/officeart/2018/2/layout/IconLabelList"/>
    <dgm:cxn modelId="{07DDF36F-7819-4282-81AF-A8D067B49076}" type="presParOf" srcId="{28A249BD-5B15-46BA-B7C6-B4A66101CD27}" destId="{0729C07D-CCCB-40C5-95D7-5F2F114DAF45}" srcOrd="1" destOrd="0" presId="urn:microsoft.com/office/officeart/2018/2/layout/IconLabelList"/>
    <dgm:cxn modelId="{E2237C82-B5B4-4879-8F78-16DDF0E36C61}" type="presParOf" srcId="{28A249BD-5B15-46BA-B7C6-B4A66101CD27}" destId="{951169B5-6F54-4D55-98FC-EBE97EB2AF07}" srcOrd="2" destOrd="0" presId="urn:microsoft.com/office/officeart/2018/2/layout/IconLabelList"/>
    <dgm:cxn modelId="{D02CB494-D63E-410B-A726-636989B80521}" type="presParOf" srcId="{60494B52-0F5B-485F-86BD-729F02FBCFAF}" destId="{977E5FF9-2AB4-4FA4-B5BA-454818AFA27E}" srcOrd="3" destOrd="0" presId="urn:microsoft.com/office/officeart/2018/2/layout/IconLabelList"/>
    <dgm:cxn modelId="{ACEB8715-7E19-430B-8629-BA65B67AFB8C}" type="presParOf" srcId="{60494B52-0F5B-485F-86BD-729F02FBCFAF}" destId="{4E6D92D0-19AE-404D-91A2-71979FCED647}" srcOrd="4" destOrd="0" presId="urn:microsoft.com/office/officeart/2018/2/layout/IconLabelList"/>
    <dgm:cxn modelId="{008F2FEF-5FC0-4AB4-AEE4-B135513F7E07}" type="presParOf" srcId="{4E6D92D0-19AE-404D-91A2-71979FCED647}" destId="{7EB4564E-420E-4588-BBA9-1D2BD89989B4}" srcOrd="0" destOrd="0" presId="urn:microsoft.com/office/officeart/2018/2/layout/IconLabelList"/>
    <dgm:cxn modelId="{491BE64E-2387-4B66-949A-6401ECF86A1E}" type="presParOf" srcId="{4E6D92D0-19AE-404D-91A2-71979FCED647}" destId="{56BFE172-1712-4C0F-9801-C87DAED5CF89}" srcOrd="1" destOrd="0" presId="urn:microsoft.com/office/officeart/2018/2/layout/IconLabelList"/>
    <dgm:cxn modelId="{34528448-5653-41A4-A9CA-A999B046D11D}" type="presParOf" srcId="{4E6D92D0-19AE-404D-91A2-71979FCED647}" destId="{08BEBD8F-FCC3-43B8-8593-557EFB9DB975}" srcOrd="2" destOrd="0" presId="urn:microsoft.com/office/officeart/2018/2/layout/IconLabelList"/>
    <dgm:cxn modelId="{B2561602-26BD-48B8-95C1-CEF885B5D5FB}" type="presParOf" srcId="{60494B52-0F5B-485F-86BD-729F02FBCFAF}" destId="{565275E9-D0D0-4A86-BF44-2FA41A429BE6}" srcOrd="5" destOrd="0" presId="urn:microsoft.com/office/officeart/2018/2/layout/IconLabelList"/>
    <dgm:cxn modelId="{EE9B58D4-E008-43B1-AF2C-51E47656B0AB}" type="presParOf" srcId="{60494B52-0F5B-485F-86BD-729F02FBCFAF}" destId="{68B8BEE3-DA14-434F-B382-4A69A4888481}" srcOrd="6" destOrd="0" presId="urn:microsoft.com/office/officeart/2018/2/layout/IconLabelList"/>
    <dgm:cxn modelId="{4FF6A719-ED16-4C27-B9D1-7D5836EEF10D}" type="presParOf" srcId="{68B8BEE3-DA14-434F-B382-4A69A4888481}" destId="{76EF6BB0-94FE-4931-BFB9-8EC10E07AC8C}" srcOrd="0" destOrd="0" presId="urn:microsoft.com/office/officeart/2018/2/layout/IconLabelList"/>
    <dgm:cxn modelId="{968E5A0E-E5B4-48F9-9752-935AC276C0B6}" type="presParOf" srcId="{68B8BEE3-DA14-434F-B382-4A69A4888481}" destId="{66AB4F10-BEBF-443D-B94E-FCD0CDDAC474}" srcOrd="1" destOrd="0" presId="urn:microsoft.com/office/officeart/2018/2/layout/IconLabelList"/>
    <dgm:cxn modelId="{A70EEFBC-24BB-46F1-9DF4-BA2499BA94D5}" type="presParOf" srcId="{68B8BEE3-DA14-434F-B382-4A69A4888481}" destId="{4DE75B84-CE9D-433A-B5C8-1426F4FF17C2}" srcOrd="2" destOrd="0" presId="urn:microsoft.com/office/officeart/2018/2/layout/IconLabelList"/>
    <dgm:cxn modelId="{9BDC4691-B90B-40AE-8F16-360F2289BBCC}" type="presParOf" srcId="{60494B52-0F5B-485F-86BD-729F02FBCFAF}" destId="{F862E560-45CD-4906-A645-73D7221EF969}" srcOrd="7" destOrd="0" presId="urn:microsoft.com/office/officeart/2018/2/layout/IconLabelList"/>
    <dgm:cxn modelId="{1D54DF86-49BA-446D-9F39-32EB78766798}" type="presParOf" srcId="{60494B52-0F5B-485F-86BD-729F02FBCFAF}" destId="{3A0AF466-04F5-4434-AB4B-D9585956A5F6}" srcOrd="8" destOrd="0" presId="urn:microsoft.com/office/officeart/2018/2/layout/IconLabelList"/>
    <dgm:cxn modelId="{DF9A6D0E-85D7-4061-80FD-CCB20EBCC0DD}" type="presParOf" srcId="{3A0AF466-04F5-4434-AB4B-D9585956A5F6}" destId="{26939F9E-BA5E-418C-9A77-FBD400F6807E}" srcOrd="0" destOrd="0" presId="urn:microsoft.com/office/officeart/2018/2/layout/IconLabelList"/>
    <dgm:cxn modelId="{02097A2A-5F41-45E4-B2AB-B02E4A6F982D}" type="presParOf" srcId="{3A0AF466-04F5-4434-AB4B-D9585956A5F6}" destId="{83716AB3-E733-481D-A6D7-69D65C13D85A}" srcOrd="1" destOrd="0" presId="urn:microsoft.com/office/officeart/2018/2/layout/IconLabelList"/>
    <dgm:cxn modelId="{04D67883-A225-43B6-8B25-EA09686E451D}" type="presParOf" srcId="{3A0AF466-04F5-4434-AB4B-D9585956A5F6}" destId="{16E3207E-8A83-4CDA-8514-E1AB208942B8}" srcOrd="2" destOrd="0" presId="urn:microsoft.com/office/officeart/2018/2/layout/IconLabelList"/>
    <dgm:cxn modelId="{0913EB35-511B-435A-B8C5-4BF1DA2CED2E}" type="presParOf" srcId="{60494B52-0F5B-485F-86BD-729F02FBCFAF}" destId="{3AC109F1-93AE-4E71-BDEE-E450C0FC6F28}" srcOrd="9" destOrd="0" presId="urn:microsoft.com/office/officeart/2018/2/layout/IconLabelList"/>
    <dgm:cxn modelId="{D05D3E27-E8D2-4404-A145-DFF9E5D93B3F}" type="presParOf" srcId="{60494B52-0F5B-485F-86BD-729F02FBCFAF}" destId="{5BE54C19-03AC-4FBA-9936-C7E820D86CFF}" srcOrd="10" destOrd="0" presId="urn:microsoft.com/office/officeart/2018/2/layout/IconLabelList"/>
    <dgm:cxn modelId="{2422B5A9-5DB7-4941-BD26-046C0D153CE8}" type="presParOf" srcId="{5BE54C19-03AC-4FBA-9936-C7E820D86CFF}" destId="{DDED6D07-93A0-40E7-8C3D-5741C0638CB0}" srcOrd="0" destOrd="0" presId="urn:microsoft.com/office/officeart/2018/2/layout/IconLabelList"/>
    <dgm:cxn modelId="{25B518AD-5ACE-4946-92D8-C5A63899329D}" type="presParOf" srcId="{5BE54C19-03AC-4FBA-9936-C7E820D86CFF}" destId="{321CFFBD-1F73-49C8-A2E8-92C4BEBFE5FE}" srcOrd="1" destOrd="0" presId="urn:microsoft.com/office/officeart/2018/2/layout/IconLabelList"/>
    <dgm:cxn modelId="{CF98FD02-36DC-403A-926F-97B7744CBAFC}" type="presParOf" srcId="{5BE54C19-03AC-4FBA-9936-C7E820D86CFF}" destId="{8D5F0E64-65E0-4D32-9DF6-3290D142E382}" srcOrd="2" destOrd="0" presId="urn:microsoft.com/office/officeart/2018/2/layout/IconLabelList"/>
    <dgm:cxn modelId="{9E9C457C-FD31-4536-995A-D6112FB1A06A}" type="presParOf" srcId="{60494B52-0F5B-485F-86BD-729F02FBCFAF}" destId="{2B2246F5-63EF-4296-BE41-9424C5D0E7F5}" srcOrd="11" destOrd="0" presId="urn:microsoft.com/office/officeart/2018/2/layout/IconLabelList"/>
    <dgm:cxn modelId="{09621049-C300-4185-94B1-D6BF8A1DBA31}" type="presParOf" srcId="{60494B52-0F5B-485F-86BD-729F02FBCFAF}" destId="{DF3CC498-799E-4FC1-B796-68198A4545EC}" srcOrd="12" destOrd="0" presId="urn:microsoft.com/office/officeart/2018/2/layout/IconLabelList"/>
    <dgm:cxn modelId="{93B99F3D-4DEA-4038-AAE1-13C2256FC14B}" type="presParOf" srcId="{DF3CC498-799E-4FC1-B796-68198A4545EC}" destId="{D77052C0-849A-408F-8C1E-02328CE6F285}" srcOrd="0" destOrd="0" presId="urn:microsoft.com/office/officeart/2018/2/layout/IconLabelList"/>
    <dgm:cxn modelId="{8DF2D82F-7065-498B-BAAD-0F149269F4BA}" type="presParOf" srcId="{DF3CC498-799E-4FC1-B796-68198A4545EC}" destId="{2EB0E4B7-833C-4174-A9D5-7D7874D82B9F}" srcOrd="1" destOrd="0" presId="urn:microsoft.com/office/officeart/2018/2/layout/IconLabelList"/>
    <dgm:cxn modelId="{76410A97-0A0E-4965-A3AC-7A20F5552FE1}" type="presParOf" srcId="{DF3CC498-799E-4FC1-B796-68198A4545EC}" destId="{BC5DB21E-F3AF-4245-B99E-234281CE9724}" srcOrd="2" destOrd="0" presId="urn:microsoft.com/office/officeart/2018/2/layout/IconLabelList"/>
    <dgm:cxn modelId="{CC8C3C5A-8F96-4F92-A344-1B3E6E15A001}" type="presParOf" srcId="{60494B52-0F5B-485F-86BD-729F02FBCFAF}" destId="{281D7B57-D06E-41EB-95CE-2F18071F96D5}" srcOrd="13" destOrd="0" presId="urn:microsoft.com/office/officeart/2018/2/layout/IconLabelList"/>
    <dgm:cxn modelId="{0881D541-2B70-48D4-8A49-25E0D8801FB8}" type="presParOf" srcId="{60494B52-0F5B-485F-86BD-729F02FBCFAF}" destId="{27D004C5-972C-4AE6-ADE6-21AFEAD95BB4}" srcOrd="14" destOrd="0" presId="urn:microsoft.com/office/officeart/2018/2/layout/IconLabelList"/>
    <dgm:cxn modelId="{C75D8A5E-8BAC-48A2-AA05-227D547F3C5B}" type="presParOf" srcId="{27D004C5-972C-4AE6-ADE6-21AFEAD95BB4}" destId="{218975E2-F7A9-4A07-B4BE-09BA23BD36A5}" srcOrd="0" destOrd="0" presId="urn:microsoft.com/office/officeart/2018/2/layout/IconLabelList"/>
    <dgm:cxn modelId="{578C16EE-6F1B-44ED-A1DD-38541385B766}" type="presParOf" srcId="{27D004C5-972C-4AE6-ADE6-21AFEAD95BB4}" destId="{99361533-E6B6-4B3D-87D7-7830C8E327CB}" srcOrd="1" destOrd="0" presId="urn:microsoft.com/office/officeart/2018/2/layout/IconLabelList"/>
    <dgm:cxn modelId="{AFB3CF48-9528-4C86-A091-E388979E00A4}" type="presParOf" srcId="{27D004C5-972C-4AE6-ADE6-21AFEAD95BB4}" destId="{8D5AEE5F-4D7C-41D9-93EF-3056383F141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C732F-BC2A-8F40-B537-147256DC152A}">
      <dsp:nvSpPr>
        <dsp:cNvPr id="0" name=""/>
        <dsp:cNvSpPr/>
      </dsp:nvSpPr>
      <dsp:spPr>
        <a:xfrm>
          <a:off x="0" y="2406"/>
          <a:ext cx="5607050"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2EA4D96-80B9-8F4D-A0D4-9E01F4A3FBCB}">
      <dsp:nvSpPr>
        <dsp:cNvPr id="0" name=""/>
        <dsp:cNvSpPr/>
      </dsp:nvSpPr>
      <dsp:spPr>
        <a:xfrm>
          <a:off x="0" y="2406"/>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WHAT IS SPLUNK ?</a:t>
          </a:r>
          <a:endParaRPr lang="en-US" sz="1900" kern="1200"/>
        </a:p>
      </dsp:txBody>
      <dsp:txXfrm>
        <a:off x="0" y="2406"/>
        <a:ext cx="5607050" cy="410232"/>
      </dsp:txXfrm>
    </dsp:sp>
    <dsp:sp modelId="{278CC3E8-3747-AD48-882F-36720C00A9AA}">
      <dsp:nvSpPr>
        <dsp:cNvPr id="0" name=""/>
        <dsp:cNvSpPr/>
      </dsp:nvSpPr>
      <dsp:spPr>
        <a:xfrm>
          <a:off x="0" y="412638"/>
          <a:ext cx="5607050" cy="0"/>
        </a:xfrm>
        <a:prstGeom prst="lin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7AFF447-CA54-8E40-928C-3D3ADE8FC163}">
      <dsp:nvSpPr>
        <dsp:cNvPr id="0" name=""/>
        <dsp:cNvSpPr/>
      </dsp:nvSpPr>
      <dsp:spPr>
        <a:xfrm>
          <a:off x="0" y="412638"/>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JOURNEY OF SPLUNK ?</a:t>
          </a:r>
          <a:endParaRPr lang="en-US" sz="1900" kern="1200"/>
        </a:p>
      </dsp:txBody>
      <dsp:txXfrm>
        <a:off x="0" y="412638"/>
        <a:ext cx="5607050" cy="410232"/>
      </dsp:txXfrm>
    </dsp:sp>
    <dsp:sp modelId="{A262AFF8-D92B-674C-B99D-0951F3C75B34}">
      <dsp:nvSpPr>
        <dsp:cNvPr id="0" name=""/>
        <dsp:cNvSpPr/>
      </dsp:nvSpPr>
      <dsp:spPr>
        <a:xfrm>
          <a:off x="0" y="822870"/>
          <a:ext cx="5607050" cy="0"/>
        </a:xfrm>
        <a:prstGeom prst="line">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w="6350"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0134801-BBDB-BA43-BC35-733F2F75F987}">
      <dsp:nvSpPr>
        <dsp:cNvPr id="0" name=""/>
        <dsp:cNvSpPr/>
      </dsp:nvSpPr>
      <dsp:spPr>
        <a:xfrm>
          <a:off x="0" y="822870"/>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PROPERTIES OF SPLUNK ?</a:t>
          </a:r>
          <a:endParaRPr lang="en-US" sz="1900" kern="1200"/>
        </a:p>
      </dsp:txBody>
      <dsp:txXfrm>
        <a:off x="0" y="822870"/>
        <a:ext cx="5607050" cy="410232"/>
      </dsp:txXfrm>
    </dsp:sp>
    <dsp:sp modelId="{AA64ABF7-1130-A141-916F-7ACFD4F644C7}">
      <dsp:nvSpPr>
        <dsp:cNvPr id="0" name=""/>
        <dsp:cNvSpPr/>
      </dsp:nvSpPr>
      <dsp:spPr>
        <a:xfrm>
          <a:off x="0" y="1233103"/>
          <a:ext cx="5607050" cy="0"/>
        </a:xfrm>
        <a:prstGeom prst="line">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3000"/>
                <a:lumMod val="100000"/>
              </a:schemeClr>
            </a:gs>
            <a:gs pos="100000">
              <a:schemeClr val="accent5">
                <a:hueOff val="0"/>
                <a:satOff val="0"/>
                <a:lumOff val="0"/>
                <a:alphaOff val="0"/>
                <a:shade val="93000"/>
                <a:satMod val="110000"/>
                <a:lumMod val="99000"/>
              </a:schemeClr>
            </a:gs>
          </a:gsLst>
          <a:lin ang="5400000" scaled="0"/>
        </a:gradFill>
        <a:ln w="6350"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0BF590B-C733-064F-A728-61899AB2EE12}">
      <dsp:nvSpPr>
        <dsp:cNvPr id="0" name=""/>
        <dsp:cNvSpPr/>
      </dsp:nvSpPr>
      <dsp:spPr>
        <a:xfrm>
          <a:off x="0" y="1233103"/>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ALERTS ?</a:t>
          </a:r>
          <a:endParaRPr lang="en-US" sz="1900" kern="1200"/>
        </a:p>
      </dsp:txBody>
      <dsp:txXfrm>
        <a:off x="0" y="1233103"/>
        <a:ext cx="5607050" cy="410232"/>
      </dsp:txXfrm>
    </dsp:sp>
    <dsp:sp modelId="{83BC957D-096C-9E4E-8016-FC619EE9E3F7}">
      <dsp:nvSpPr>
        <dsp:cNvPr id="0" name=""/>
        <dsp:cNvSpPr/>
      </dsp:nvSpPr>
      <dsp:spPr>
        <a:xfrm>
          <a:off x="0" y="1643335"/>
          <a:ext cx="560705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F2C8B62-7945-AF45-85F4-FD30A468ADE6}">
      <dsp:nvSpPr>
        <dsp:cNvPr id="0" name=""/>
        <dsp:cNvSpPr/>
      </dsp:nvSpPr>
      <dsp:spPr>
        <a:xfrm>
          <a:off x="0" y="1643335"/>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SPLUNK VERSION ?</a:t>
          </a:r>
          <a:endParaRPr lang="en-US" sz="1900" kern="1200"/>
        </a:p>
      </dsp:txBody>
      <dsp:txXfrm>
        <a:off x="0" y="1643335"/>
        <a:ext cx="5607050" cy="410232"/>
      </dsp:txXfrm>
    </dsp:sp>
    <dsp:sp modelId="{4445D0C3-FAEA-7048-8E91-2B86EDB0A133}">
      <dsp:nvSpPr>
        <dsp:cNvPr id="0" name=""/>
        <dsp:cNvSpPr/>
      </dsp:nvSpPr>
      <dsp:spPr>
        <a:xfrm>
          <a:off x="0" y="2053567"/>
          <a:ext cx="5607050"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2548D5F-47C8-B444-88C3-BFC6BC01BF58}">
      <dsp:nvSpPr>
        <dsp:cNvPr id="0" name=""/>
        <dsp:cNvSpPr/>
      </dsp:nvSpPr>
      <dsp:spPr>
        <a:xfrm>
          <a:off x="0" y="2053567"/>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FEATURES OF SPLUNK ?</a:t>
          </a:r>
          <a:endParaRPr lang="en-US" sz="1900" kern="1200"/>
        </a:p>
      </dsp:txBody>
      <dsp:txXfrm>
        <a:off x="0" y="2053567"/>
        <a:ext cx="5607050" cy="410232"/>
      </dsp:txXfrm>
    </dsp:sp>
    <dsp:sp modelId="{FA1752C4-CD0E-5941-9FE2-C8142EE3E6A7}">
      <dsp:nvSpPr>
        <dsp:cNvPr id="0" name=""/>
        <dsp:cNvSpPr/>
      </dsp:nvSpPr>
      <dsp:spPr>
        <a:xfrm>
          <a:off x="0" y="2463799"/>
          <a:ext cx="5607050" cy="0"/>
        </a:xfrm>
        <a:prstGeom prst="lin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25E99F9-ED77-5D46-8176-4A61A73092C7}">
      <dsp:nvSpPr>
        <dsp:cNvPr id="0" name=""/>
        <dsp:cNvSpPr/>
      </dsp:nvSpPr>
      <dsp:spPr>
        <a:xfrm>
          <a:off x="0" y="2463799"/>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SPLUNK ENV ?</a:t>
          </a:r>
          <a:endParaRPr lang="en-US" sz="1900" kern="1200"/>
        </a:p>
      </dsp:txBody>
      <dsp:txXfrm>
        <a:off x="0" y="2463799"/>
        <a:ext cx="5607050" cy="410232"/>
      </dsp:txXfrm>
    </dsp:sp>
    <dsp:sp modelId="{A62D0C31-E643-844E-A00A-BFC6AFC97884}">
      <dsp:nvSpPr>
        <dsp:cNvPr id="0" name=""/>
        <dsp:cNvSpPr/>
      </dsp:nvSpPr>
      <dsp:spPr>
        <a:xfrm>
          <a:off x="0" y="2874032"/>
          <a:ext cx="5607050" cy="0"/>
        </a:xfrm>
        <a:prstGeom prst="line">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w="6350"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4ADDE1A-AE8F-EF4F-A12B-79FA082A4E49}">
      <dsp:nvSpPr>
        <dsp:cNvPr id="0" name=""/>
        <dsp:cNvSpPr/>
      </dsp:nvSpPr>
      <dsp:spPr>
        <a:xfrm>
          <a:off x="0" y="2874032"/>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TYPES OF COMMANDS ?</a:t>
          </a:r>
          <a:endParaRPr lang="en-US" sz="1900" kern="1200"/>
        </a:p>
      </dsp:txBody>
      <dsp:txXfrm>
        <a:off x="0" y="2874032"/>
        <a:ext cx="5607050" cy="410232"/>
      </dsp:txXfrm>
    </dsp:sp>
    <dsp:sp modelId="{F29A12E9-9437-6147-9EC0-E0E7CF7B544D}">
      <dsp:nvSpPr>
        <dsp:cNvPr id="0" name=""/>
        <dsp:cNvSpPr/>
      </dsp:nvSpPr>
      <dsp:spPr>
        <a:xfrm>
          <a:off x="0" y="3284264"/>
          <a:ext cx="5607050" cy="0"/>
        </a:xfrm>
        <a:prstGeom prst="line">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3000"/>
                <a:lumMod val="100000"/>
              </a:schemeClr>
            </a:gs>
            <a:gs pos="100000">
              <a:schemeClr val="accent5">
                <a:hueOff val="0"/>
                <a:satOff val="0"/>
                <a:lumOff val="0"/>
                <a:alphaOff val="0"/>
                <a:shade val="93000"/>
                <a:satMod val="110000"/>
                <a:lumMod val="99000"/>
              </a:schemeClr>
            </a:gs>
          </a:gsLst>
          <a:lin ang="5400000" scaled="0"/>
        </a:gradFill>
        <a:ln w="6350"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CCE2395-E5E3-E546-90AA-F237D8AF45DD}">
      <dsp:nvSpPr>
        <dsp:cNvPr id="0" name=""/>
        <dsp:cNvSpPr/>
      </dsp:nvSpPr>
      <dsp:spPr>
        <a:xfrm>
          <a:off x="0" y="3284264"/>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USE CASES OF SPLUNK ?</a:t>
          </a:r>
          <a:endParaRPr lang="en-US" sz="1900" kern="1200"/>
        </a:p>
      </dsp:txBody>
      <dsp:txXfrm>
        <a:off x="0" y="3284264"/>
        <a:ext cx="5607050" cy="410232"/>
      </dsp:txXfrm>
    </dsp:sp>
    <dsp:sp modelId="{C7F07127-11D4-9743-8942-2F6841B3EE32}">
      <dsp:nvSpPr>
        <dsp:cNvPr id="0" name=""/>
        <dsp:cNvSpPr/>
      </dsp:nvSpPr>
      <dsp:spPr>
        <a:xfrm>
          <a:off x="0" y="3694496"/>
          <a:ext cx="560705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96FE176-320F-BF4F-BB3F-8484D64CA5E9}">
      <dsp:nvSpPr>
        <dsp:cNvPr id="0" name=""/>
        <dsp:cNvSpPr/>
      </dsp:nvSpPr>
      <dsp:spPr>
        <a:xfrm>
          <a:off x="0" y="3694496"/>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SPLUNK LOGS ?</a:t>
          </a:r>
          <a:endParaRPr lang="en-US" sz="1900" kern="1200"/>
        </a:p>
      </dsp:txBody>
      <dsp:txXfrm>
        <a:off x="0" y="3694496"/>
        <a:ext cx="5607050" cy="410232"/>
      </dsp:txXfrm>
    </dsp:sp>
    <dsp:sp modelId="{C9669DC1-1DD8-C54F-8B28-C6E27B6F6276}">
      <dsp:nvSpPr>
        <dsp:cNvPr id="0" name=""/>
        <dsp:cNvSpPr/>
      </dsp:nvSpPr>
      <dsp:spPr>
        <a:xfrm>
          <a:off x="0" y="4104729"/>
          <a:ext cx="5607050"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20C11FB-EAC9-0A47-B1E9-FEFD3C5F43EB}">
      <dsp:nvSpPr>
        <dsp:cNvPr id="0" name=""/>
        <dsp:cNvSpPr/>
      </dsp:nvSpPr>
      <dsp:spPr>
        <a:xfrm>
          <a:off x="0" y="4104729"/>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BENEFITS OF SPLUNK ?</a:t>
          </a:r>
          <a:endParaRPr lang="en-US" sz="1900" kern="1200"/>
        </a:p>
      </dsp:txBody>
      <dsp:txXfrm>
        <a:off x="0" y="4104729"/>
        <a:ext cx="5607050" cy="410232"/>
      </dsp:txXfrm>
    </dsp:sp>
    <dsp:sp modelId="{204B5E0C-4DB1-B04C-A964-2C2B3F41CDF6}">
      <dsp:nvSpPr>
        <dsp:cNvPr id="0" name=""/>
        <dsp:cNvSpPr/>
      </dsp:nvSpPr>
      <dsp:spPr>
        <a:xfrm>
          <a:off x="0" y="4514961"/>
          <a:ext cx="5607050" cy="0"/>
        </a:xfrm>
        <a:prstGeom prst="lin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2E321A2-FAFE-E14E-8DB7-E23D827C1B66}">
      <dsp:nvSpPr>
        <dsp:cNvPr id="0" name=""/>
        <dsp:cNvSpPr/>
      </dsp:nvSpPr>
      <dsp:spPr>
        <a:xfrm>
          <a:off x="0" y="4514961"/>
          <a:ext cx="5607050" cy="410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ESSENTIAL FEATURES OF SPLUNK ?</a:t>
          </a:r>
          <a:endParaRPr lang="en-US" sz="1900" kern="1200"/>
        </a:p>
      </dsp:txBody>
      <dsp:txXfrm>
        <a:off x="0" y="4514961"/>
        <a:ext cx="5607050" cy="4102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4162A-4143-45D7-A1B2-5BC680F6914A}">
      <dsp:nvSpPr>
        <dsp:cNvPr id="0" name=""/>
        <dsp:cNvSpPr/>
      </dsp:nvSpPr>
      <dsp:spPr>
        <a:xfrm>
          <a:off x="0" y="606"/>
          <a:ext cx="5651500" cy="1419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C3F2D9-5787-40B3-8026-C04C65E607DB}">
      <dsp:nvSpPr>
        <dsp:cNvPr id="0" name=""/>
        <dsp:cNvSpPr/>
      </dsp:nvSpPr>
      <dsp:spPr>
        <a:xfrm>
          <a:off x="429347" y="319956"/>
          <a:ext cx="780632" cy="780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C80077-E130-4337-8FD5-C9F0B8A74F16}">
      <dsp:nvSpPr>
        <dsp:cNvPr id="0" name=""/>
        <dsp:cNvSpPr/>
      </dsp:nvSpPr>
      <dsp:spPr>
        <a:xfrm>
          <a:off x="1639328" y="606"/>
          <a:ext cx="4012171" cy="1419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13" tIns="150213" rIns="150213" bIns="150213" numCol="1" spcCol="1270" anchor="ctr" anchorCtr="0">
          <a:noAutofit/>
        </a:bodyPr>
        <a:lstStyle/>
        <a:p>
          <a:pPr marL="0" lvl="0" indent="0" algn="l" defTabSz="977900">
            <a:lnSpc>
              <a:spcPct val="90000"/>
            </a:lnSpc>
            <a:spcBef>
              <a:spcPct val="0"/>
            </a:spcBef>
            <a:spcAft>
              <a:spcPct val="35000"/>
            </a:spcAft>
            <a:buNone/>
          </a:pPr>
          <a:r>
            <a:rPr lang="en-IN" sz="2200" b="1" kern="1200"/>
            <a:t>IT Operations:</a:t>
          </a:r>
          <a:r>
            <a:rPr lang="en-IN" sz="2200" kern="1200"/>
            <a:t> Monitoring and troubleshooting infrastructure and applications.</a:t>
          </a:r>
          <a:endParaRPr lang="en-US" sz="2200" kern="1200"/>
        </a:p>
      </dsp:txBody>
      <dsp:txXfrm>
        <a:off x="1639328" y="606"/>
        <a:ext cx="4012171" cy="1419331"/>
      </dsp:txXfrm>
    </dsp:sp>
    <dsp:sp modelId="{F027D6DA-7631-445E-AFAE-12B501B5211E}">
      <dsp:nvSpPr>
        <dsp:cNvPr id="0" name=""/>
        <dsp:cNvSpPr/>
      </dsp:nvSpPr>
      <dsp:spPr>
        <a:xfrm>
          <a:off x="0" y="1774771"/>
          <a:ext cx="5651500" cy="1419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A6E04-D2A5-4700-A026-A59556885F07}">
      <dsp:nvSpPr>
        <dsp:cNvPr id="0" name=""/>
        <dsp:cNvSpPr/>
      </dsp:nvSpPr>
      <dsp:spPr>
        <a:xfrm>
          <a:off x="429347" y="2094121"/>
          <a:ext cx="780632" cy="780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EC5E-17B1-499B-B90C-4999460D51CD}">
      <dsp:nvSpPr>
        <dsp:cNvPr id="0" name=""/>
        <dsp:cNvSpPr/>
      </dsp:nvSpPr>
      <dsp:spPr>
        <a:xfrm>
          <a:off x="1639328" y="1774771"/>
          <a:ext cx="4012171" cy="1419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13" tIns="150213" rIns="150213" bIns="150213" numCol="1" spcCol="1270" anchor="ctr" anchorCtr="0">
          <a:noAutofit/>
        </a:bodyPr>
        <a:lstStyle/>
        <a:p>
          <a:pPr marL="0" lvl="0" indent="0" algn="l" defTabSz="977900">
            <a:lnSpc>
              <a:spcPct val="90000"/>
            </a:lnSpc>
            <a:spcBef>
              <a:spcPct val="0"/>
            </a:spcBef>
            <a:spcAft>
              <a:spcPct val="35000"/>
            </a:spcAft>
            <a:buNone/>
          </a:pPr>
          <a:r>
            <a:rPr lang="en-IN" sz="2200" b="1" kern="1200"/>
            <a:t>Security:</a:t>
          </a:r>
          <a:r>
            <a:rPr lang="en-IN" sz="2200" kern="1200"/>
            <a:t> Detecting and responding to security incidents.</a:t>
          </a:r>
          <a:endParaRPr lang="en-US" sz="2200" kern="1200"/>
        </a:p>
      </dsp:txBody>
      <dsp:txXfrm>
        <a:off x="1639328" y="1774771"/>
        <a:ext cx="4012171" cy="1419331"/>
      </dsp:txXfrm>
    </dsp:sp>
    <dsp:sp modelId="{5DC4CCB1-D68B-4BE1-91E1-D085E93A4D25}">
      <dsp:nvSpPr>
        <dsp:cNvPr id="0" name=""/>
        <dsp:cNvSpPr/>
      </dsp:nvSpPr>
      <dsp:spPr>
        <a:xfrm>
          <a:off x="0" y="3548936"/>
          <a:ext cx="5651500" cy="1419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0912A-EBEE-4818-9EFC-57DCB29FB429}">
      <dsp:nvSpPr>
        <dsp:cNvPr id="0" name=""/>
        <dsp:cNvSpPr/>
      </dsp:nvSpPr>
      <dsp:spPr>
        <a:xfrm>
          <a:off x="429347" y="3868286"/>
          <a:ext cx="780632" cy="780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F02158-E532-4B6B-971A-845991D49E45}">
      <dsp:nvSpPr>
        <dsp:cNvPr id="0" name=""/>
        <dsp:cNvSpPr/>
      </dsp:nvSpPr>
      <dsp:spPr>
        <a:xfrm>
          <a:off x="1639328" y="3548936"/>
          <a:ext cx="4012171" cy="1419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13" tIns="150213" rIns="150213" bIns="150213" numCol="1" spcCol="1270" anchor="ctr" anchorCtr="0">
          <a:noAutofit/>
        </a:bodyPr>
        <a:lstStyle/>
        <a:p>
          <a:pPr marL="0" lvl="0" indent="0" algn="l" defTabSz="977900">
            <a:lnSpc>
              <a:spcPct val="90000"/>
            </a:lnSpc>
            <a:spcBef>
              <a:spcPct val="0"/>
            </a:spcBef>
            <a:spcAft>
              <a:spcPct val="35000"/>
            </a:spcAft>
            <a:buNone/>
          </a:pPr>
          <a:r>
            <a:rPr lang="en-IN" sz="2200" b="1" kern="1200"/>
            <a:t>Compliance:</a:t>
          </a:r>
          <a:r>
            <a:rPr lang="en-IN" sz="2200" kern="1200"/>
            <a:t> Ensuring adherence to regulatory requirements.</a:t>
          </a:r>
          <a:endParaRPr lang="en-US" sz="2200" kern="1200"/>
        </a:p>
      </dsp:txBody>
      <dsp:txXfrm>
        <a:off x="1639328" y="3548936"/>
        <a:ext cx="4012171" cy="141933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E29A2-D89D-420A-A79C-27B60FB3F08E}">
      <dsp:nvSpPr>
        <dsp:cNvPr id="0" name=""/>
        <dsp:cNvSpPr/>
      </dsp:nvSpPr>
      <dsp:spPr>
        <a:xfrm>
          <a:off x="994707" y="192247"/>
          <a:ext cx="1589625" cy="1589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68D8E-F09E-428C-8966-BEDC0A1A8B96}">
      <dsp:nvSpPr>
        <dsp:cNvPr id="0" name=""/>
        <dsp:cNvSpPr/>
      </dsp:nvSpPr>
      <dsp:spPr>
        <a:xfrm>
          <a:off x="23270" y="2189735"/>
          <a:ext cx="353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Business Analytics:</a:t>
          </a:r>
          <a:r>
            <a:rPr lang="en-IN" sz="1600" kern="1200"/>
            <a:t> Gaining insights into business operations and performance.</a:t>
          </a:r>
          <a:endParaRPr lang="en-US" sz="1600" kern="1200"/>
        </a:p>
      </dsp:txBody>
      <dsp:txXfrm>
        <a:off x="23270" y="2189735"/>
        <a:ext cx="3532500" cy="720000"/>
      </dsp:txXfrm>
    </dsp:sp>
    <dsp:sp modelId="{6EFBFEEA-2A80-4D0A-9A96-50EA58C9EC8C}">
      <dsp:nvSpPr>
        <dsp:cNvPr id="0" name=""/>
        <dsp:cNvSpPr/>
      </dsp:nvSpPr>
      <dsp:spPr>
        <a:xfrm>
          <a:off x="5145395" y="192247"/>
          <a:ext cx="1589625" cy="1589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7F751-E8FB-496E-8F4A-7F3B9C4A8467}">
      <dsp:nvSpPr>
        <dsp:cNvPr id="0" name=""/>
        <dsp:cNvSpPr/>
      </dsp:nvSpPr>
      <dsp:spPr>
        <a:xfrm>
          <a:off x="4173957" y="2189735"/>
          <a:ext cx="353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IoT:</a:t>
          </a:r>
          <a:r>
            <a:rPr lang="en-IN" sz="1600" kern="1200"/>
            <a:t> Analyzing data from Internet of Things devices.</a:t>
          </a:r>
          <a:endParaRPr lang="en-US" sz="1600" kern="1200"/>
        </a:p>
      </dsp:txBody>
      <dsp:txXfrm>
        <a:off x="4173957" y="2189735"/>
        <a:ext cx="35325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0B0E6-F3CC-4D7D-A7BA-324279E16DBB}">
      <dsp:nvSpPr>
        <dsp:cNvPr id="0" name=""/>
        <dsp:cNvSpPr/>
      </dsp:nvSpPr>
      <dsp:spPr>
        <a:xfrm>
          <a:off x="718549" y="1374"/>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15DB4E-22A7-4223-B8F6-4A10A7409BB6}">
      <dsp:nvSpPr>
        <dsp:cNvPr id="0" name=""/>
        <dsp:cNvSpPr/>
      </dsp:nvSpPr>
      <dsp:spPr>
        <a:xfrm>
          <a:off x="1106112" y="388936"/>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47A541-5557-416B-89AB-A0477F975BEE}">
      <dsp:nvSpPr>
        <dsp:cNvPr id="0" name=""/>
        <dsp:cNvSpPr/>
      </dsp:nvSpPr>
      <dsp:spPr>
        <a:xfrm>
          <a:off x="137206"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a:t>I</a:t>
          </a:r>
          <a:r>
            <a:rPr lang="en-IN" sz="1900" b="0" i="0" kern="1200"/>
            <a:t>t accelerates the Development &amp; Testing.</a:t>
          </a:r>
          <a:endParaRPr lang="en-US" sz="1900" kern="1200"/>
        </a:p>
      </dsp:txBody>
      <dsp:txXfrm>
        <a:off x="137206" y="2386374"/>
        <a:ext cx="2981250" cy="720000"/>
      </dsp:txXfrm>
    </dsp:sp>
    <dsp:sp modelId="{B71D73A2-DCBD-4548-B1D9-62E3D409BB52}">
      <dsp:nvSpPr>
        <dsp:cNvPr id="0" name=""/>
        <dsp:cNvSpPr/>
      </dsp:nvSpPr>
      <dsp:spPr>
        <a:xfrm>
          <a:off x="4221518" y="1374"/>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9BF30-3A50-421D-8EB8-1FE70C37CB0B}">
      <dsp:nvSpPr>
        <dsp:cNvPr id="0" name=""/>
        <dsp:cNvSpPr/>
      </dsp:nvSpPr>
      <dsp:spPr>
        <a:xfrm>
          <a:off x="4609081" y="38893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A15B79-CA7C-4135-9B84-F7A54EECE439}">
      <dsp:nvSpPr>
        <dsp:cNvPr id="0" name=""/>
        <dsp:cNvSpPr/>
      </dsp:nvSpPr>
      <dsp:spPr>
        <a:xfrm>
          <a:off x="3640174"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b="0" i="0" kern="1200"/>
            <a:t>The building of Real-time Data Applications.</a:t>
          </a:r>
          <a:endParaRPr lang="en-US" sz="1900" kern="1200"/>
        </a:p>
      </dsp:txBody>
      <dsp:txXfrm>
        <a:off x="3640174" y="2386374"/>
        <a:ext cx="2981250" cy="720000"/>
      </dsp:txXfrm>
    </dsp:sp>
    <dsp:sp modelId="{B4A48195-E7C0-4364-A564-B080CB4C7649}">
      <dsp:nvSpPr>
        <dsp:cNvPr id="0" name=""/>
        <dsp:cNvSpPr/>
      </dsp:nvSpPr>
      <dsp:spPr>
        <a:xfrm>
          <a:off x="7724487" y="1374"/>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D4B3B-1802-4FF7-8D7A-5129DCD82DFE}">
      <dsp:nvSpPr>
        <dsp:cNvPr id="0" name=""/>
        <dsp:cNvSpPr/>
      </dsp:nvSpPr>
      <dsp:spPr>
        <a:xfrm>
          <a:off x="8112050" y="388936"/>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306F91-ADFE-4E88-9C28-13CF888CE38C}">
      <dsp:nvSpPr>
        <dsp:cNvPr id="0" name=""/>
        <dsp:cNvSpPr/>
      </dsp:nvSpPr>
      <dsp:spPr>
        <a:xfrm>
          <a:off x="7143143"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b="0" i="0" kern="1200"/>
            <a:t>Generate ROI faster</a:t>
          </a:r>
          <a:endParaRPr lang="en-US" sz="1900" kern="1200"/>
        </a:p>
      </dsp:txBody>
      <dsp:txXfrm>
        <a:off x="7143143" y="2386374"/>
        <a:ext cx="298125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C9D32-FAD2-4D34-93C3-BCA5BC963475}">
      <dsp:nvSpPr>
        <dsp:cNvPr id="0" name=""/>
        <dsp:cNvSpPr/>
      </dsp:nvSpPr>
      <dsp:spPr>
        <a:xfrm>
          <a:off x="1684784" y="7604"/>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E03981-11BC-4D6A-BCE1-8432063C0A7E}">
      <dsp:nvSpPr>
        <dsp:cNvPr id="0" name=""/>
        <dsp:cNvSpPr/>
      </dsp:nvSpPr>
      <dsp:spPr>
        <a:xfrm>
          <a:off x="518440"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IN" sz="1900" b="0" i="0" kern="1200"/>
            <a:t>Agile figures and Real-time architecture documentation.</a:t>
          </a:r>
          <a:endParaRPr lang="en-US" sz="1900" kern="1200"/>
        </a:p>
      </dsp:txBody>
      <dsp:txXfrm>
        <a:off x="518440" y="2380143"/>
        <a:ext cx="4241250" cy="720000"/>
      </dsp:txXfrm>
    </dsp:sp>
    <dsp:sp modelId="{C402C625-6CED-4851-B7AE-39212C6AAC6F}">
      <dsp:nvSpPr>
        <dsp:cNvPr id="0" name=""/>
        <dsp:cNvSpPr/>
      </dsp:nvSpPr>
      <dsp:spPr>
        <a:xfrm>
          <a:off x="6668253" y="7604"/>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01EE69-3CD2-480B-AD29-7C79F35F84C3}">
      <dsp:nvSpPr>
        <dsp:cNvPr id="0" name=""/>
        <dsp:cNvSpPr/>
      </dsp:nvSpPr>
      <dsp:spPr>
        <a:xfrm>
          <a:off x="5501909"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IN" sz="1900" b="0" i="0" kern="1200"/>
            <a:t>Splunk also provides search, analysis, and visualization capabilities to empower users.</a:t>
          </a:r>
          <a:endParaRPr lang="en-US" sz="1900" kern="1200"/>
        </a:p>
      </dsp:txBody>
      <dsp:txXfrm>
        <a:off x="5501909" y="2380143"/>
        <a:ext cx="424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6D2C7-677A-5940-9B2C-A12E77D43089}">
      <dsp:nvSpPr>
        <dsp:cNvPr id="0" name=""/>
        <dsp:cNvSpPr/>
      </dsp:nvSpPr>
      <dsp:spPr>
        <a:xfrm>
          <a:off x="0" y="614"/>
          <a:ext cx="77311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9B504-18AC-0E4A-ABC1-36887E2F8F1C}">
      <dsp:nvSpPr>
        <dsp:cNvPr id="0" name=""/>
        <dsp:cNvSpPr/>
      </dsp:nvSpPr>
      <dsp:spPr>
        <a:xfrm>
          <a:off x="0" y="614"/>
          <a:ext cx="7731125" cy="10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i="0" kern="1200"/>
            <a:t>Parent organization: </a:t>
          </a:r>
          <a:r>
            <a:rPr lang="en-IN" sz="3100" b="0" i="0" kern="1200">
              <a:hlinkClick xmlns:r="http://schemas.openxmlformats.org/officeDocument/2006/relationships" r:id="rId1"/>
            </a:rPr>
            <a:t>Cisco</a:t>
          </a:r>
          <a:endParaRPr lang="en-US" sz="3100" kern="1200"/>
        </a:p>
      </dsp:txBody>
      <dsp:txXfrm>
        <a:off x="0" y="614"/>
        <a:ext cx="7731125" cy="1007181"/>
      </dsp:txXfrm>
    </dsp:sp>
    <dsp:sp modelId="{D464D929-03CD-C44E-A46D-70323C0EF69E}">
      <dsp:nvSpPr>
        <dsp:cNvPr id="0" name=""/>
        <dsp:cNvSpPr/>
      </dsp:nvSpPr>
      <dsp:spPr>
        <a:xfrm>
          <a:off x="0" y="1007796"/>
          <a:ext cx="77311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D804F-BC57-5442-937B-8C34F137C6E1}">
      <dsp:nvSpPr>
        <dsp:cNvPr id="0" name=""/>
        <dsp:cNvSpPr/>
      </dsp:nvSpPr>
      <dsp:spPr>
        <a:xfrm>
          <a:off x="0" y="1007796"/>
          <a:ext cx="7731125" cy="10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i="0" kern="1200"/>
            <a:t>Founders: </a:t>
          </a:r>
          <a:r>
            <a:rPr lang="en-IN" sz="3100" b="0" i="0" kern="1200">
              <a:hlinkClick xmlns:r="http://schemas.openxmlformats.org/officeDocument/2006/relationships" r:id="rId2"/>
            </a:rPr>
            <a:t>Michael Baum</a:t>
          </a:r>
          <a:r>
            <a:rPr lang="en-IN" sz="3100" b="0" i="0" kern="1200"/>
            <a:t>, </a:t>
          </a:r>
          <a:r>
            <a:rPr lang="en-IN" sz="3100" b="0" i="0" kern="1200">
              <a:hlinkClick xmlns:r="http://schemas.openxmlformats.org/officeDocument/2006/relationships" r:id="rId3"/>
            </a:rPr>
            <a:t>Rob Das</a:t>
          </a:r>
          <a:r>
            <a:rPr lang="en-IN" sz="3100" b="0" i="0" kern="1200"/>
            <a:t>, </a:t>
          </a:r>
          <a:r>
            <a:rPr lang="en-IN" sz="3100" b="0" i="0" kern="1200">
              <a:hlinkClick xmlns:r="http://schemas.openxmlformats.org/officeDocument/2006/relationships" r:id="rId4"/>
            </a:rPr>
            <a:t>Erik Swan</a:t>
          </a:r>
          <a:endParaRPr lang="en-US" sz="3100" kern="1200"/>
        </a:p>
      </dsp:txBody>
      <dsp:txXfrm>
        <a:off x="0" y="1007796"/>
        <a:ext cx="7731125" cy="1007181"/>
      </dsp:txXfrm>
    </dsp:sp>
    <dsp:sp modelId="{500F85DF-9F40-8D48-B38D-406149A9142E}">
      <dsp:nvSpPr>
        <dsp:cNvPr id="0" name=""/>
        <dsp:cNvSpPr/>
      </dsp:nvSpPr>
      <dsp:spPr>
        <a:xfrm>
          <a:off x="0" y="2014977"/>
          <a:ext cx="77311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EEE84A-E381-6A49-97E4-36B5CF889187}">
      <dsp:nvSpPr>
        <dsp:cNvPr id="0" name=""/>
        <dsp:cNvSpPr/>
      </dsp:nvSpPr>
      <dsp:spPr>
        <a:xfrm>
          <a:off x="0" y="2014977"/>
          <a:ext cx="7731125" cy="10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i="0" kern="1200"/>
            <a:t>CEO: </a:t>
          </a:r>
          <a:r>
            <a:rPr lang="en-IN" sz="3100" b="0" i="0" kern="1200">
              <a:hlinkClick xmlns:r="http://schemas.openxmlformats.org/officeDocument/2006/relationships" r:id="rId5"/>
            </a:rPr>
            <a:t>Gary Steele</a:t>
          </a:r>
          <a:endParaRPr lang="en-US" sz="3100" kern="1200"/>
        </a:p>
      </dsp:txBody>
      <dsp:txXfrm>
        <a:off x="0" y="2014977"/>
        <a:ext cx="7731125" cy="1007181"/>
      </dsp:txXfrm>
    </dsp:sp>
    <dsp:sp modelId="{123A8D71-0B0B-E447-AF95-98141AE9F9DB}">
      <dsp:nvSpPr>
        <dsp:cNvPr id="0" name=""/>
        <dsp:cNvSpPr/>
      </dsp:nvSpPr>
      <dsp:spPr>
        <a:xfrm>
          <a:off x="0" y="3022159"/>
          <a:ext cx="77311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52818-A45B-DF4A-A52C-91BE6DF57BEC}">
      <dsp:nvSpPr>
        <dsp:cNvPr id="0" name=""/>
        <dsp:cNvSpPr/>
      </dsp:nvSpPr>
      <dsp:spPr>
        <a:xfrm>
          <a:off x="0" y="3022159"/>
          <a:ext cx="7731125" cy="10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i="0" kern="1200"/>
            <a:t>Revenue: </a:t>
          </a:r>
          <a:r>
            <a:rPr lang="en-IN" sz="3100" b="0" i="0" kern="1200"/>
            <a:t>365 crores USD (2023)</a:t>
          </a:r>
          <a:endParaRPr lang="en-US" sz="3100" kern="1200"/>
        </a:p>
      </dsp:txBody>
      <dsp:txXfrm>
        <a:off x="0" y="3022159"/>
        <a:ext cx="7731125" cy="1007181"/>
      </dsp:txXfrm>
    </dsp:sp>
    <dsp:sp modelId="{8CEE0D96-6CAA-884E-8240-3936EC54A620}">
      <dsp:nvSpPr>
        <dsp:cNvPr id="0" name=""/>
        <dsp:cNvSpPr/>
      </dsp:nvSpPr>
      <dsp:spPr>
        <a:xfrm>
          <a:off x="0" y="4029340"/>
          <a:ext cx="77311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452B85-3E01-1840-B3B7-56DE459C254E}">
      <dsp:nvSpPr>
        <dsp:cNvPr id="0" name=""/>
        <dsp:cNvSpPr/>
      </dsp:nvSpPr>
      <dsp:spPr>
        <a:xfrm>
          <a:off x="0" y="4029340"/>
          <a:ext cx="7731125" cy="10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i="0" kern="1200"/>
            <a:t>Founded: </a:t>
          </a:r>
          <a:r>
            <a:rPr lang="en-IN" sz="3100" b="0" i="0" kern="1200"/>
            <a:t>October 2003</a:t>
          </a:r>
          <a:endParaRPr lang="en-US" sz="3100" kern="1200"/>
        </a:p>
      </dsp:txBody>
      <dsp:txXfrm>
        <a:off x="0" y="4029340"/>
        <a:ext cx="7731125" cy="1007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70A98-E9E8-4AC6-B981-EF5952042928}">
      <dsp:nvSpPr>
        <dsp:cNvPr id="0" name=""/>
        <dsp:cNvSpPr/>
      </dsp:nvSpPr>
      <dsp:spPr>
        <a:xfrm>
          <a:off x="0" y="645"/>
          <a:ext cx="7729728" cy="15102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90ED9-C0D6-47A5-8F13-4DBF5C16BB1C}">
      <dsp:nvSpPr>
        <dsp:cNvPr id="0" name=""/>
        <dsp:cNvSpPr/>
      </dsp:nvSpPr>
      <dsp:spPr>
        <a:xfrm>
          <a:off x="456859" y="340458"/>
          <a:ext cx="830653" cy="8306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FA3941-B1D5-48FD-B7A4-218A540FADF4}">
      <dsp:nvSpPr>
        <dsp:cNvPr id="0" name=""/>
        <dsp:cNvSpPr/>
      </dsp:nvSpPr>
      <dsp:spPr>
        <a:xfrm>
          <a:off x="1744371" y="645"/>
          <a:ext cx="5985356" cy="151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838" tIns="159838" rIns="159838" bIns="159838" numCol="1" spcCol="1270" anchor="ctr" anchorCtr="0">
          <a:noAutofit/>
        </a:bodyPr>
        <a:lstStyle/>
        <a:p>
          <a:pPr marL="0" lvl="0" indent="0" algn="l" defTabSz="711200">
            <a:lnSpc>
              <a:spcPct val="100000"/>
            </a:lnSpc>
            <a:spcBef>
              <a:spcPct val="0"/>
            </a:spcBef>
            <a:spcAft>
              <a:spcPct val="35000"/>
            </a:spcAft>
            <a:buNone/>
          </a:pPr>
          <a:r>
            <a:rPr lang="en-IN" sz="1600" b="1" kern="1200"/>
            <a:t>Machine Learning:</a:t>
          </a:r>
          <a:r>
            <a:rPr lang="en-IN" sz="1600" kern="1200"/>
            <a:t> Splunk incorporates machine learning capabilities that allow users to build predictive models, detect anomalies, and gain deeper insights from their data.</a:t>
          </a:r>
          <a:endParaRPr lang="en-US" sz="1600" kern="1200"/>
        </a:p>
      </dsp:txBody>
      <dsp:txXfrm>
        <a:off x="1744371" y="645"/>
        <a:ext cx="5985356" cy="1510278"/>
      </dsp:txXfrm>
    </dsp:sp>
    <dsp:sp modelId="{5D7FB956-98DA-4C63-83BC-8F263B380337}">
      <dsp:nvSpPr>
        <dsp:cNvPr id="0" name=""/>
        <dsp:cNvSpPr/>
      </dsp:nvSpPr>
      <dsp:spPr>
        <a:xfrm>
          <a:off x="0" y="1888493"/>
          <a:ext cx="7729728" cy="15102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CD4979-4312-448B-BCA1-94B5D6F52ABC}">
      <dsp:nvSpPr>
        <dsp:cNvPr id="0" name=""/>
        <dsp:cNvSpPr/>
      </dsp:nvSpPr>
      <dsp:spPr>
        <a:xfrm>
          <a:off x="456859" y="2228306"/>
          <a:ext cx="830653" cy="8306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F0B5CB-64F9-433A-988F-1DC3B5257BA9}">
      <dsp:nvSpPr>
        <dsp:cNvPr id="0" name=""/>
        <dsp:cNvSpPr/>
      </dsp:nvSpPr>
      <dsp:spPr>
        <a:xfrm>
          <a:off x="1744371" y="1888493"/>
          <a:ext cx="5985356" cy="151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838" tIns="159838" rIns="159838" bIns="159838" numCol="1" spcCol="1270" anchor="ctr" anchorCtr="0">
          <a:noAutofit/>
        </a:bodyPr>
        <a:lstStyle/>
        <a:p>
          <a:pPr marL="0" lvl="0" indent="0" algn="l" defTabSz="711200">
            <a:lnSpc>
              <a:spcPct val="100000"/>
            </a:lnSpc>
            <a:spcBef>
              <a:spcPct val="0"/>
            </a:spcBef>
            <a:spcAft>
              <a:spcPct val="35000"/>
            </a:spcAft>
            <a:buNone/>
          </a:pPr>
          <a:r>
            <a:rPr lang="en-IN" sz="1600" b="1" kern="1200"/>
            <a:t>Integration:</a:t>
          </a:r>
          <a:r>
            <a:rPr lang="en-IN" sz="1600" kern="1200"/>
            <a:t> Splunk can integrate with a wide range of third-party applications and services, enhancing its utility across different environments and use cases.</a:t>
          </a:r>
          <a:endParaRPr lang="en-US" sz="1600" kern="1200"/>
        </a:p>
      </dsp:txBody>
      <dsp:txXfrm>
        <a:off x="1744371" y="1888493"/>
        <a:ext cx="5985356" cy="1510278"/>
      </dsp:txXfrm>
    </dsp:sp>
    <dsp:sp modelId="{59B60B78-B2AD-43D5-99B5-A842455E6461}">
      <dsp:nvSpPr>
        <dsp:cNvPr id="0" name=""/>
        <dsp:cNvSpPr/>
      </dsp:nvSpPr>
      <dsp:spPr>
        <a:xfrm>
          <a:off x="0" y="3776341"/>
          <a:ext cx="7729728" cy="15102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C2093-8357-4269-87C1-4B46BC208B19}">
      <dsp:nvSpPr>
        <dsp:cNvPr id="0" name=""/>
        <dsp:cNvSpPr/>
      </dsp:nvSpPr>
      <dsp:spPr>
        <a:xfrm>
          <a:off x="456859" y="4116154"/>
          <a:ext cx="830653" cy="8306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83F4EA-9FB8-4C21-A8EA-9B59B8F676E3}">
      <dsp:nvSpPr>
        <dsp:cNvPr id="0" name=""/>
        <dsp:cNvSpPr/>
      </dsp:nvSpPr>
      <dsp:spPr>
        <a:xfrm>
          <a:off x="1744371" y="3776341"/>
          <a:ext cx="5985356" cy="151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838" tIns="159838" rIns="159838" bIns="159838" numCol="1" spcCol="1270" anchor="ctr" anchorCtr="0">
          <a:noAutofit/>
        </a:bodyPr>
        <a:lstStyle/>
        <a:p>
          <a:pPr marL="0" lvl="0" indent="0" algn="l" defTabSz="711200">
            <a:lnSpc>
              <a:spcPct val="100000"/>
            </a:lnSpc>
            <a:spcBef>
              <a:spcPct val="0"/>
            </a:spcBef>
            <a:spcAft>
              <a:spcPct val="35000"/>
            </a:spcAft>
            <a:buNone/>
          </a:pPr>
          <a:r>
            <a:rPr lang="en-IN" sz="1600" b="0" i="0" kern="1200"/>
            <a:t>Splunk is a big data platform that simplifies the task of collecting and managing massive volumes of machine-generated data and searching for information within it. The technology is used for business and web analytics, application management, compliance, and security.</a:t>
          </a:r>
          <a:endParaRPr lang="en-US" sz="1600" kern="1200"/>
        </a:p>
      </dsp:txBody>
      <dsp:txXfrm>
        <a:off x="1744371" y="3776341"/>
        <a:ext cx="5985356" cy="15102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EC5BD-ED7C-CC42-919A-B4E886E4CEAA}">
      <dsp:nvSpPr>
        <dsp:cNvPr id="0" name=""/>
        <dsp:cNvSpPr/>
      </dsp:nvSpPr>
      <dsp:spPr>
        <a:xfrm>
          <a:off x="0" y="2398050"/>
          <a:ext cx="7729728" cy="787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a:t>Alerts combine a saved search, type and trigger configurations, and action alerts. Here are some details of how the various portions of an alert work together.</a:t>
          </a:r>
          <a:endParaRPr lang="en-US" sz="1400" kern="1200"/>
        </a:p>
      </dsp:txBody>
      <dsp:txXfrm>
        <a:off x="0" y="2398050"/>
        <a:ext cx="7729728" cy="787093"/>
      </dsp:txXfrm>
    </dsp:sp>
    <dsp:sp modelId="{9C2C64C6-65FD-4F4F-B531-FE6F9F8EA757}">
      <dsp:nvSpPr>
        <dsp:cNvPr id="0" name=""/>
        <dsp:cNvSpPr/>
      </dsp:nvSpPr>
      <dsp:spPr>
        <a:xfrm rot="10800000">
          <a:off x="0" y="1199306"/>
          <a:ext cx="7729728" cy="121054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a:t>The alerting workflow</a:t>
          </a:r>
          <a:endParaRPr lang="en-US" sz="1400" kern="1200"/>
        </a:p>
      </dsp:txBody>
      <dsp:txXfrm rot="10800000">
        <a:off x="0" y="1199306"/>
        <a:ext cx="7729728" cy="786578"/>
      </dsp:txXfrm>
    </dsp:sp>
    <dsp:sp modelId="{F0EF87D2-7D95-884A-B3F3-5D0F86F7D866}">
      <dsp:nvSpPr>
        <dsp:cNvPr id="0" name=""/>
        <dsp:cNvSpPr/>
      </dsp:nvSpPr>
      <dsp:spPr>
        <a:xfrm rot="10800000">
          <a:off x="0" y="563"/>
          <a:ext cx="7729728" cy="121054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a:t>Alerts occur when particular criteria are met for the search results. When alerts activate, we can use the warning actions to respond. It is used to monitor specific events and respond to them. It includes facts, instructions, and warning action scenarios for use.</a:t>
          </a:r>
          <a:endParaRPr lang="en-US" sz="1400" kern="1200"/>
        </a:p>
      </dsp:txBody>
      <dsp:txXfrm rot="10800000">
        <a:off x="0" y="563"/>
        <a:ext cx="7729728" cy="786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66CE3-49F4-8F49-BDAC-92DB6B212968}">
      <dsp:nvSpPr>
        <dsp:cNvPr id="0" name=""/>
        <dsp:cNvSpPr/>
      </dsp:nvSpPr>
      <dsp:spPr>
        <a:xfrm>
          <a:off x="0" y="316407"/>
          <a:ext cx="10233377" cy="69514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Real-time alert</a:t>
          </a:r>
          <a:endParaRPr lang="en-US" sz="1300" kern="1200"/>
        </a:p>
      </dsp:txBody>
      <dsp:txXfrm>
        <a:off x="33934" y="350341"/>
        <a:ext cx="10165509" cy="627276"/>
      </dsp:txXfrm>
    </dsp:sp>
    <dsp:sp modelId="{09CB24FB-43C9-504C-B26D-F6D0A9ACC062}">
      <dsp:nvSpPr>
        <dsp:cNvPr id="0" name=""/>
        <dsp:cNvSpPr/>
      </dsp:nvSpPr>
      <dsp:spPr>
        <a:xfrm>
          <a:off x="0" y="1048991"/>
          <a:ext cx="10233377" cy="695144"/>
        </a:xfrm>
        <a:prstGeom prst="roundRect">
          <a:avLst/>
        </a:prstGeom>
        <a:solidFill>
          <a:schemeClr val="accent2">
            <a:hueOff val="-1725315"/>
            <a:satOff val="7643"/>
            <a:lumOff val="-281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Real-time alerts constantly scan for incidents. In circumstances where immediate monitoring and responses are relevant, they can be useful. We can use real-time warnings that occur once per outcome or only if those conditions are met within a limited time span of rolling.</a:t>
          </a:r>
          <a:endParaRPr lang="en-US" sz="1300" kern="1200"/>
        </a:p>
      </dsp:txBody>
      <dsp:txXfrm>
        <a:off x="33934" y="1082925"/>
        <a:ext cx="10165509" cy="627276"/>
      </dsp:txXfrm>
    </dsp:sp>
    <dsp:sp modelId="{5E9F52B7-A4D8-394C-94A4-03EF5EA27557}">
      <dsp:nvSpPr>
        <dsp:cNvPr id="0" name=""/>
        <dsp:cNvSpPr/>
      </dsp:nvSpPr>
      <dsp:spPr>
        <a:xfrm>
          <a:off x="0" y="1781576"/>
          <a:ext cx="10233377" cy="695144"/>
        </a:xfrm>
        <a:prstGeom prst="roundRect">
          <a:avLst/>
        </a:prstGeom>
        <a:solidFill>
          <a:schemeClr val="accent2">
            <a:hueOff val="-3450629"/>
            <a:satOff val="15286"/>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Per-result triggering</a:t>
          </a:r>
          <a:endParaRPr lang="en-US" sz="1300" kern="1200"/>
        </a:p>
      </dsp:txBody>
      <dsp:txXfrm>
        <a:off x="33934" y="1815510"/>
        <a:ext cx="10165509" cy="627276"/>
      </dsp:txXfrm>
    </dsp:sp>
    <dsp:sp modelId="{33CCF045-3ABE-FF47-9EF6-50A982C7C03B}">
      <dsp:nvSpPr>
        <dsp:cNvPr id="0" name=""/>
        <dsp:cNvSpPr/>
      </dsp:nvSpPr>
      <dsp:spPr>
        <a:xfrm>
          <a:off x="0" y="2514160"/>
          <a:ext cx="10233377" cy="695144"/>
        </a:xfrm>
        <a:prstGeom prst="roundRect">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A real-time alert with a triggering condition is sometimes referred to as an "alert per outcome" Use this type of alert and trigger to search for events continuously and get notifications when events occur.</a:t>
          </a:r>
          <a:endParaRPr lang="en-US" sz="1300" kern="1200"/>
        </a:p>
      </dsp:txBody>
      <dsp:txXfrm>
        <a:off x="33934" y="2548094"/>
        <a:ext cx="10165509" cy="627276"/>
      </dsp:txXfrm>
    </dsp:sp>
    <dsp:sp modelId="{09ACE019-C008-5748-9F95-32180F724B42}">
      <dsp:nvSpPr>
        <dsp:cNvPr id="0" name=""/>
        <dsp:cNvSpPr/>
      </dsp:nvSpPr>
      <dsp:spPr>
        <a:xfrm>
          <a:off x="0" y="3246745"/>
          <a:ext cx="10233377" cy="695144"/>
        </a:xfrm>
        <a:prstGeom prst="roundRect">
          <a:avLst/>
        </a:prstGeom>
        <a:solidFill>
          <a:schemeClr val="accent2">
            <a:hueOff val="-6901259"/>
            <a:satOff val="30573"/>
            <a:lumOff val="-112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Here are a few examples of using an actual-time alarm with triggering per-result.</a:t>
          </a:r>
          <a:endParaRPr lang="en-US" sz="1300" kern="1200"/>
        </a:p>
      </dsp:txBody>
      <dsp:txXfrm>
        <a:off x="33934" y="3280679"/>
        <a:ext cx="10165509" cy="627276"/>
      </dsp:txXfrm>
    </dsp:sp>
    <dsp:sp modelId="{BBDB9FF1-1E4F-5142-984A-F0EED161D0B1}">
      <dsp:nvSpPr>
        <dsp:cNvPr id="0" name=""/>
        <dsp:cNvSpPr/>
      </dsp:nvSpPr>
      <dsp:spPr>
        <a:xfrm>
          <a:off x="0" y="3979329"/>
          <a:ext cx="10233377" cy="695144"/>
        </a:xfrm>
        <a:prstGeom prst="roundRect">
          <a:avLst/>
        </a:prstGeom>
        <a:solidFill>
          <a:schemeClr val="accent2">
            <a:hueOff val="-8626573"/>
            <a:satOff val="38216"/>
            <a:lumOff val="-140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A website administrator on social networking needs to learn if authentication errors occur. She sets up a real-time alert to look for failed attempts to log in. She chooses a trigger condition per-result so she can track any attempt at failed login.</a:t>
          </a:r>
          <a:endParaRPr lang="en-US" sz="1300" kern="1200"/>
        </a:p>
      </dsp:txBody>
      <dsp:txXfrm>
        <a:off x="33934" y="4013263"/>
        <a:ext cx="10165509" cy="627276"/>
      </dsp:txXfrm>
    </dsp:sp>
    <dsp:sp modelId="{D034147C-7A69-1642-BD9F-97BE2005264B}">
      <dsp:nvSpPr>
        <dsp:cNvPr id="0" name=""/>
        <dsp:cNvSpPr/>
      </dsp:nvSpPr>
      <dsp:spPr>
        <a:xfrm>
          <a:off x="0" y="4711914"/>
          <a:ext cx="10233377" cy="695144"/>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dirty="0"/>
            <a:t>An admin requires real-time control of a series of hosts for errors. Some errors need a more immediate response than others. A real-time warning is set up by the admin with a trigger condition per-outcome. He is the one who controls the flow of the alert using a field representing the less urgent error code and a suppression period of one hour. The alarm causes any urgent error but for less critical errors at most once in an hour.</a:t>
          </a:r>
          <a:endParaRPr lang="en-US" sz="1300" kern="1200" dirty="0"/>
        </a:p>
      </dsp:txBody>
      <dsp:txXfrm>
        <a:off x="33934" y="4745848"/>
        <a:ext cx="10165509" cy="6272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C740A-280E-BC4B-BE1B-0FCD25EE8657}">
      <dsp:nvSpPr>
        <dsp:cNvPr id="0" name=""/>
        <dsp:cNvSpPr/>
      </dsp:nvSpPr>
      <dsp:spPr>
        <a:xfrm>
          <a:off x="0" y="0"/>
          <a:ext cx="6183782" cy="6824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a:t>There are three different versions of Splunk</a:t>
          </a:r>
          <a:endParaRPr lang="en-US" sz="2000" kern="1200"/>
        </a:p>
      </dsp:txBody>
      <dsp:txXfrm>
        <a:off x="19988" y="19988"/>
        <a:ext cx="5389714" cy="642460"/>
      </dsp:txXfrm>
    </dsp:sp>
    <dsp:sp modelId="{D5CB334A-4614-AD44-81FD-3D6910AEA441}">
      <dsp:nvSpPr>
        <dsp:cNvPr id="0" name=""/>
        <dsp:cNvSpPr/>
      </dsp:nvSpPr>
      <dsp:spPr>
        <a:xfrm>
          <a:off x="517891" y="806515"/>
          <a:ext cx="6183782" cy="6824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a:t>Splunk Enterprise</a:t>
          </a:r>
          <a:endParaRPr lang="en-US" sz="2000" kern="1200"/>
        </a:p>
      </dsp:txBody>
      <dsp:txXfrm>
        <a:off x="537879" y="826503"/>
        <a:ext cx="5182331" cy="642460"/>
      </dsp:txXfrm>
    </dsp:sp>
    <dsp:sp modelId="{B8EF2528-52AA-8340-88E9-947C3F2EAF5F}">
      <dsp:nvSpPr>
        <dsp:cNvPr id="0" name=""/>
        <dsp:cNvSpPr/>
      </dsp:nvSpPr>
      <dsp:spPr>
        <a:xfrm>
          <a:off x="1028053" y="1613031"/>
          <a:ext cx="6183782" cy="6824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a:t>Splunk Light</a:t>
          </a:r>
          <a:endParaRPr lang="en-US" sz="2000" kern="1200"/>
        </a:p>
      </dsp:txBody>
      <dsp:txXfrm>
        <a:off x="1048041" y="1633019"/>
        <a:ext cx="5190060" cy="642460"/>
      </dsp:txXfrm>
    </dsp:sp>
    <dsp:sp modelId="{5D5AFEB4-DCD8-1C4C-870D-37B363D5A39A}">
      <dsp:nvSpPr>
        <dsp:cNvPr id="0" name=""/>
        <dsp:cNvSpPr/>
      </dsp:nvSpPr>
      <dsp:spPr>
        <a:xfrm>
          <a:off x="1545945" y="2419546"/>
          <a:ext cx="6183782" cy="6824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a:t>Splunk Cloud</a:t>
          </a:r>
          <a:endParaRPr lang="en-US" sz="2000" kern="1200"/>
        </a:p>
      </dsp:txBody>
      <dsp:txXfrm>
        <a:off x="1565933" y="2439534"/>
        <a:ext cx="5182331" cy="642460"/>
      </dsp:txXfrm>
    </dsp:sp>
    <dsp:sp modelId="{36AEDF09-CEF3-6141-8CC3-DFEB36AF80BB}">
      <dsp:nvSpPr>
        <dsp:cNvPr id="0" name=""/>
        <dsp:cNvSpPr/>
      </dsp:nvSpPr>
      <dsp:spPr>
        <a:xfrm>
          <a:off x="5740198" y="522684"/>
          <a:ext cx="443583" cy="44358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840004" y="522684"/>
        <a:ext cx="243971" cy="333796"/>
      </dsp:txXfrm>
    </dsp:sp>
    <dsp:sp modelId="{29780F39-F754-6142-90C4-0C6DCFEECF82}">
      <dsp:nvSpPr>
        <dsp:cNvPr id="0" name=""/>
        <dsp:cNvSpPr/>
      </dsp:nvSpPr>
      <dsp:spPr>
        <a:xfrm>
          <a:off x="6258090" y="1329199"/>
          <a:ext cx="443583" cy="44358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357896" y="1329199"/>
        <a:ext cx="243971" cy="333796"/>
      </dsp:txXfrm>
    </dsp:sp>
    <dsp:sp modelId="{EFE29683-30A2-0449-B257-BFA5A8468171}">
      <dsp:nvSpPr>
        <dsp:cNvPr id="0" name=""/>
        <dsp:cNvSpPr/>
      </dsp:nvSpPr>
      <dsp:spPr>
        <a:xfrm>
          <a:off x="6768252" y="2135715"/>
          <a:ext cx="443583" cy="44358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868058" y="2135715"/>
        <a:ext cx="243971" cy="3337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DAA5B-85AD-3D46-AB3E-E1F095642B14}">
      <dsp:nvSpPr>
        <dsp:cNvPr id="0" name=""/>
        <dsp:cNvSpPr/>
      </dsp:nvSpPr>
      <dsp:spPr>
        <a:xfrm>
          <a:off x="2214302" y="605936"/>
          <a:ext cx="467824" cy="91440"/>
        </a:xfrm>
        <a:custGeom>
          <a:avLst/>
          <a:gdLst/>
          <a:ahLst/>
          <a:cxnLst/>
          <a:rect l="0" t="0" r="0" b="0"/>
          <a:pathLst>
            <a:path>
              <a:moveTo>
                <a:pt x="0" y="45720"/>
              </a:moveTo>
              <a:lnTo>
                <a:pt x="467824" y="45720"/>
              </a:lnTo>
            </a:path>
          </a:pathLst>
        </a:custGeom>
        <a:noFill/>
        <a:ln w="6350"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5753" y="649164"/>
        <a:ext cx="24921" cy="4984"/>
      </dsp:txXfrm>
    </dsp:sp>
    <dsp:sp modelId="{223B08B9-67DD-5947-9642-93411D87599A}">
      <dsp:nvSpPr>
        <dsp:cNvPr id="0" name=""/>
        <dsp:cNvSpPr/>
      </dsp:nvSpPr>
      <dsp:spPr>
        <a:xfrm>
          <a:off x="49040" y="1538"/>
          <a:ext cx="2167061" cy="130023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533400">
            <a:lnSpc>
              <a:spcPct val="90000"/>
            </a:lnSpc>
            <a:spcBef>
              <a:spcPct val="0"/>
            </a:spcBef>
            <a:spcAft>
              <a:spcPct val="35000"/>
            </a:spcAft>
            <a:buNone/>
          </a:pPr>
          <a:r>
            <a:rPr lang="en-IN" sz="1200" b="1" i="0" kern="1200"/>
            <a:t>Splunk Enterprise</a:t>
          </a:r>
          <a:endParaRPr lang="en-US" sz="1200" kern="1200"/>
        </a:p>
      </dsp:txBody>
      <dsp:txXfrm>
        <a:off x="49040" y="1538"/>
        <a:ext cx="2167061" cy="1300236"/>
      </dsp:txXfrm>
    </dsp:sp>
    <dsp:sp modelId="{57FFD248-1E0B-AC40-B3AB-646EAC6FFC47}">
      <dsp:nvSpPr>
        <dsp:cNvPr id="0" name=""/>
        <dsp:cNvSpPr/>
      </dsp:nvSpPr>
      <dsp:spPr>
        <a:xfrm>
          <a:off x="4879787" y="605936"/>
          <a:ext cx="467824" cy="91440"/>
        </a:xfrm>
        <a:custGeom>
          <a:avLst/>
          <a:gdLst/>
          <a:ahLst/>
          <a:cxnLst/>
          <a:rect l="0" t="0" r="0" b="0"/>
          <a:pathLst>
            <a:path>
              <a:moveTo>
                <a:pt x="0" y="45720"/>
              </a:moveTo>
              <a:lnTo>
                <a:pt x="467824" y="45720"/>
              </a:lnTo>
            </a:path>
          </a:pathLst>
        </a:custGeom>
        <a:noFill/>
        <a:ln w="6350"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01239" y="649164"/>
        <a:ext cx="24921" cy="4984"/>
      </dsp:txXfrm>
    </dsp:sp>
    <dsp:sp modelId="{2DAFC709-B349-F141-8595-6DD23B919061}">
      <dsp:nvSpPr>
        <dsp:cNvPr id="0" name=""/>
        <dsp:cNvSpPr/>
      </dsp:nvSpPr>
      <dsp:spPr>
        <a:xfrm>
          <a:off x="2714526" y="1538"/>
          <a:ext cx="2167061" cy="130023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533400">
            <a:lnSpc>
              <a:spcPct val="90000"/>
            </a:lnSpc>
            <a:spcBef>
              <a:spcPct val="0"/>
            </a:spcBef>
            <a:spcAft>
              <a:spcPct val="35000"/>
            </a:spcAft>
            <a:buNone/>
          </a:pPr>
          <a:r>
            <a:rPr lang="en-IN" sz="1200" b="0" i="0" kern="1200"/>
            <a:t>Big IT enterprise uses the Splunk Enterprise Version. With the help of the Splunk tool, we can collect and analyze the data from mobile phones, websites, and applications, etc.</a:t>
          </a:r>
          <a:endParaRPr lang="en-US" sz="1200" kern="1200"/>
        </a:p>
      </dsp:txBody>
      <dsp:txXfrm>
        <a:off x="2714526" y="1538"/>
        <a:ext cx="2167061" cy="1300236"/>
      </dsp:txXfrm>
    </dsp:sp>
    <dsp:sp modelId="{BE32C358-287F-FA46-AB68-77C3E05321BE}">
      <dsp:nvSpPr>
        <dsp:cNvPr id="0" name=""/>
        <dsp:cNvSpPr/>
      </dsp:nvSpPr>
      <dsp:spPr>
        <a:xfrm>
          <a:off x="7545273" y="605936"/>
          <a:ext cx="467824" cy="91440"/>
        </a:xfrm>
        <a:custGeom>
          <a:avLst/>
          <a:gdLst/>
          <a:ahLst/>
          <a:cxnLst/>
          <a:rect l="0" t="0" r="0" b="0"/>
          <a:pathLst>
            <a:path>
              <a:moveTo>
                <a:pt x="0" y="45720"/>
              </a:moveTo>
              <a:lnTo>
                <a:pt x="467824" y="45720"/>
              </a:lnTo>
            </a:path>
          </a:pathLst>
        </a:custGeom>
        <a:noFill/>
        <a:ln w="6350"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66725" y="649164"/>
        <a:ext cx="24921" cy="4984"/>
      </dsp:txXfrm>
    </dsp:sp>
    <dsp:sp modelId="{246DAF29-CB97-B748-8C67-BC44A7D310A8}">
      <dsp:nvSpPr>
        <dsp:cNvPr id="0" name=""/>
        <dsp:cNvSpPr/>
      </dsp:nvSpPr>
      <dsp:spPr>
        <a:xfrm>
          <a:off x="5380012" y="1538"/>
          <a:ext cx="2167061" cy="130023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533400">
            <a:lnSpc>
              <a:spcPct val="90000"/>
            </a:lnSpc>
            <a:spcBef>
              <a:spcPct val="0"/>
            </a:spcBef>
            <a:spcAft>
              <a:spcPct val="35000"/>
            </a:spcAft>
            <a:buNone/>
          </a:pPr>
          <a:r>
            <a:rPr lang="en-IN" sz="1200" b="1" i="0" kern="1200"/>
            <a:t>Splunk Cloud</a:t>
          </a:r>
          <a:endParaRPr lang="en-US" sz="1200" kern="1200"/>
        </a:p>
      </dsp:txBody>
      <dsp:txXfrm>
        <a:off x="5380012" y="1538"/>
        <a:ext cx="2167061" cy="1300236"/>
      </dsp:txXfrm>
    </dsp:sp>
    <dsp:sp modelId="{5A1D8054-143D-044C-8500-E115A0C32392}">
      <dsp:nvSpPr>
        <dsp:cNvPr id="0" name=""/>
        <dsp:cNvSpPr/>
      </dsp:nvSpPr>
      <dsp:spPr>
        <a:xfrm>
          <a:off x="1132571" y="1299975"/>
          <a:ext cx="7996457" cy="467824"/>
        </a:xfrm>
        <a:custGeom>
          <a:avLst/>
          <a:gdLst/>
          <a:ahLst/>
          <a:cxnLst/>
          <a:rect l="0" t="0" r="0" b="0"/>
          <a:pathLst>
            <a:path>
              <a:moveTo>
                <a:pt x="7996457" y="0"/>
              </a:moveTo>
              <a:lnTo>
                <a:pt x="7996457" y="251012"/>
              </a:lnTo>
              <a:lnTo>
                <a:pt x="0" y="251012"/>
              </a:lnTo>
              <a:lnTo>
                <a:pt x="0" y="467824"/>
              </a:lnTo>
            </a:path>
          </a:pathLst>
        </a:custGeom>
        <a:noFill/>
        <a:ln w="6350"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0500" y="1531395"/>
        <a:ext cx="400598" cy="4984"/>
      </dsp:txXfrm>
    </dsp:sp>
    <dsp:sp modelId="{61C19FC9-6584-4242-BE94-E6527C558B46}">
      <dsp:nvSpPr>
        <dsp:cNvPr id="0" name=""/>
        <dsp:cNvSpPr/>
      </dsp:nvSpPr>
      <dsp:spPr>
        <a:xfrm>
          <a:off x="8045497" y="1538"/>
          <a:ext cx="2167061" cy="130023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533400">
            <a:lnSpc>
              <a:spcPct val="90000"/>
            </a:lnSpc>
            <a:spcBef>
              <a:spcPct val="0"/>
            </a:spcBef>
            <a:spcAft>
              <a:spcPct val="35000"/>
            </a:spcAft>
            <a:buNone/>
          </a:pPr>
          <a:r>
            <a:rPr lang="en-IN" sz="1200" b="0" i="0" kern="1200"/>
            <a:t>Splunk Cloud is a website that is the host. It possesses the same features as the company version. It can be used from Splunk or the cloud platform AWS.</a:t>
          </a:r>
          <a:endParaRPr lang="en-US" sz="1200" kern="1200"/>
        </a:p>
      </dsp:txBody>
      <dsp:txXfrm>
        <a:off x="8045497" y="1538"/>
        <a:ext cx="2167061" cy="1300236"/>
      </dsp:txXfrm>
    </dsp:sp>
    <dsp:sp modelId="{BA9B3737-48D2-2A4B-8A5B-369640A1409F}">
      <dsp:nvSpPr>
        <dsp:cNvPr id="0" name=""/>
        <dsp:cNvSpPr/>
      </dsp:nvSpPr>
      <dsp:spPr>
        <a:xfrm>
          <a:off x="2214302" y="2404598"/>
          <a:ext cx="467824" cy="91440"/>
        </a:xfrm>
        <a:custGeom>
          <a:avLst/>
          <a:gdLst/>
          <a:ahLst/>
          <a:cxnLst/>
          <a:rect l="0" t="0" r="0" b="0"/>
          <a:pathLst>
            <a:path>
              <a:moveTo>
                <a:pt x="0" y="45720"/>
              </a:moveTo>
              <a:lnTo>
                <a:pt x="467824" y="45720"/>
              </a:lnTo>
            </a:path>
          </a:pathLst>
        </a:custGeom>
        <a:noFill/>
        <a:ln w="6350"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5753" y="2447825"/>
        <a:ext cx="24921" cy="4984"/>
      </dsp:txXfrm>
    </dsp:sp>
    <dsp:sp modelId="{0F442843-A25D-764E-905A-9465A1756E3D}">
      <dsp:nvSpPr>
        <dsp:cNvPr id="0" name=""/>
        <dsp:cNvSpPr/>
      </dsp:nvSpPr>
      <dsp:spPr>
        <a:xfrm>
          <a:off x="49040" y="1800199"/>
          <a:ext cx="2167061" cy="130023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533400">
            <a:lnSpc>
              <a:spcPct val="90000"/>
            </a:lnSpc>
            <a:spcBef>
              <a:spcPct val="0"/>
            </a:spcBef>
            <a:spcAft>
              <a:spcPct val="35000"/>
            </a:spcAft>
            <a:buNone/>
          </a:pPr>
          <a:r>
            <a:rPr lang="en-IN" sz="1200" b="1" i="0" kern="1200"/>
            <a:t>Splunk Light</a:t>
          </a:r>
          <a:endParaRPr lang="en-US" sz="1200" kern="1200"/>
        </a:p>
      </dsp:txBody>
      <dsp:txXfrm>
        <a:off x="49040" y="1800199"/>
        <a:ext cx="2167061" cy="1300236"/>
      </dsp:txXfrm>
    </dsp:sp>
    <dsp:sp modelId="{A904488E-F030-474D-95C2-B97B11415C22}">
      <dsp:nvSpPr>
        <dsp:cNvPr id="0" name=""/>
        <dsp:cNvSpPr/>
      </dsp:nvSpPr>
      <dsp:spPr>
        <a:xfrm>
          <a:off x="2714526" y="1800199"/>
          <a:ext cx="2167061" cy="130023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533400">
            <a:lnSpc>
              <a:spcPct val="90000"/>
            </a:lnSpc>
            <a:spcBef>
              <a:spcPct val="0"/>
            </a:spcBef>
            <a:spcAft>
              <a:spcPct val="35000"/>
            </a:spcAft>
            <a:buNone/>
          </a:pPr>
          <a:r>
            <a:rPr lang="en-IN" sz="1200" b="0" i="0" kern="1200"/>
            <a:t>The free version of Splunk Illumination. It enables scanning, recording, and editing of your log data. Compared with other versions, it has limited functionalities and features.</a:t>
          </a:r>
          <a:endParaRPr lang="en-US" sz="1200" kern="1200"/>
        </a:p>
      </dsp:txBody>
      <dsp:txXfrm>
        <a:off x="2714526" y="1800199"/>
        <a:ext cx="2167061" cy="13002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997A2-8283-4248-AD0F-06C96A29BD5E}">
      <dsp:nvSpPr>
        <dsp:cNvPr id="0" name=""/>
        <dsp:cNvSpPr/>
      </dsp:nvSpPr>
      <dsp:spPr>
        <a:xfrm>
          <a:off x="1710945" y="267"/>
          <a:ext cx="1009001" cy="100900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9ECAE-622D-4DC0-AC7D-85E2D11539D1}">
      <dsp:nvSpPr>
        <dsp:cNvPr id="0" name=""/>
        <dsp:cNvSpPr/>
      </dsp:nvSpPr>
      <dsp:spPr>
        <a:xfrm>
          <a:off x="1925978" y="215300"/>
          <a:ext cx="578935" cy="5789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4CFFEC-B12E-49CB-9FA2-9A9CD87687CE}">
      <dsp:nvSpPr>
        <dsp:cNvPr id="0" name=""/>
        <dsp:cNvSpPr/>
      </dsp:nvSpPr>
      <dsp:spPr>
        <a:xfrm>
          <a:off x="1388395" y="1323548"/>
          <a:ext cx="1654101" cy="1778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i="0" kern="1200"/>
            <a:t>Data Ingestion</a:t>
          </a:r>
          <a:endParaRPr lang="en-US" sz="1100" kern="1200"/>
        </a:p>
      </dsp:txBody>
      <dsp:txXfrm>
        <a:off x="1388395" y="1323548"/>
        <a:ext cx="1654101" cy="1778159"/>
      </dsp:txXfrm>
    </dsp:sp>
    <dsp:sp modelId="{1E4C7CC1-0A42-4E19-A96B-F6F5D0D788B6}">
      <dsp:nvSpPr>
        <dsp:cNvPr id="0" name=""/>
        <dsp:cNvSpPr/>
      </dsp:nvSpPr>
      <dsp:spPr>
        <a:xfrm>
          <a:off x="3654514" y="267"/>
          <a:ext cx="1009001" cy="1009001"/>
        </a:xfrm>
        <a:prstGeom prst="round2DiagRect">
          <a:avLst>
            <a:gd name="adj1" fmla="val 29727"/>
            <a:gd name="adj2" fmla="val 0"/>
          </a:avLst>
        </a:prstGeom>
        <a:solidFill>
          <a:schemeClr val="accent2">
            <a:hueOff val="-3450629"/>
            <a:satOff val="15286"/>
            <a:lumOff val="-5621"/>
            <a:alphaOff val="0"/>
          </a:schemeClr>
        </a:solidFill>
        <a:ln>
          <a:noFill/>
        </a:ln>
        <a:effectLst/>
      </dsp:spPr>
      <dsp:style>
        <a:lnRef idx="0">
          <a:scrgbClr r="0" g="0" b="0"/>
        </a:lnRef>
        <a:fillRef idx="1">
          <a:scrgbClr r="0" g="0" b="0"/>
        </a:fillRef>
        <a:effectRef idx="0">
          <a:scrgbClr r="0" g="0" b="0"/>
        </a:effectRef>
        <a:fontRef idx="minor"/>
      </dsp:style>
    </dsp:sp>
    <dsp:sp modelId="{84CA7C38-0372-40F1-A75E-F614F6830186}">
      <dsp:nvSpPr>
        <dsp:cNvPr id="0" name=""/>
        <dsp:cNvSpPr/>
      </dsp:nvSpPr>
      <dsp:spPr>
        <a:xfrm>
          <a:off x="3869547" y="215300"/>
          <a:ext cx="578935" cy="5789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8A964A-66C9-48F9-B71B-4A6D1B890FF1}">
      <dsp:nvSpPr>
        <dsp:cNvPr id="0" name=""/>
        <dsp:cNvSpPr/>
      </dsp:nvSpPr>
      <dsp:spPr>
        <a:xfrm>
          <a:off x="3331964" y="1323548"/>
          <a:ext cx="1654101" cy="1778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0" i="0" kern="1200"/>
            <a:t>In Splunk, we can import or insert the date from different data formats like - JSON, XML, and weblogs and application logs that have unstructured system data. The unstructured data can be modeled as the consumer wants in a data structure.</a:t>
          </a:r>
          <a:endParaRPr lang="en-US" sz="1100" kern="1200"/>
        </a:p>
      </dsp:txBody>
      <dsp:txXfrm>
        <a:off x="3331964" y="1323548"/>
        <a:ext cx="1654101" cy="1778159"/>
      </dsp:txXfrm>
    </dsp:sp>
    <dsp:sp modelId="{89F9DDEC-AB4A-4E5A-B260-250459E69880}">
      <dsp:nvSpPr>
        <dsp:cNvPr id="0" name=""/>
        <dsp:cNvSpPr/>
      </dsp:nvSpPr>
      <dsp:spPr>
        <a:xfrm>
          <a:off x="5598083" y="267"/>
          <a:ext cx="1009001" cy="1009001"/>
        </a:xfrm>
        <a:prstGeom prst="round2DiagRect">
          <a:avLst>
            <a:gd name="adj1" fmla="val 29727"/>
            <a:gd name="adj2" fmla="val 0"/>
          </a:avLst>
        </a:prstGeom>
        <a:solidFill>
          <a:schemeClr val="accent2">
            <a:hueOff val="-6901259"/>
            <a:satOff val="30573"/>
            <a:lumOff val="-11243"/>
            <a:alphaOff val="0"/>
          </a:schemeClr>
        </a:solidFill>
        <a:ln>
          <a:noFill/>
        </a:ln>
        <a:effectLst/>
      </dsp:spPr>
      <dsp:style>
        <a:lnRef idx="0">
          <a:scrgbClr r="0" g="0" b="0"/>
        </a:lnRef>
        <a:fillRef idx="1">
          <a:scrgbClr r="0" g="0" b="0"/>
        </a:fillRef>
        <a:effectRef idx="0">
          <a:scrgbClr r="0" g="0" b="0"/>
        </a:effectRef>
        <a:fontRef idx="minor"/>
      </dsp:style>
    </dsp:sp>
    <dsp:sp modelId="{A19CB83C-FC4C-43AC-BEDE-92E8D90AED46}">
      <dsp:nvSpPr>
        <dsp:cNvPr id="0" name=""/>
        <dsp:cNvSpPr/>
      </dsp:nvSpPr>
      <dsp:spPr>
        <a:xfrm>
          <a:off x="5813116" y="215300"/>
          <a:ext cx="578935" cy="5789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FC1DF3-B0ED-46E2-AF15-180DDB9CD15A}">
      <dsp:nvSpPr>
        <dsp:cNvPr id="0" name=""/>
        <dsp:cNvSpPr/>
      </dsp:nvSpPr>
      <dsp:spPr>
        <a:xfrm>
          <a:off x="5275533" y="1323548"/>
          <a:ext cx="1654101" cy="1778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i="0" kern="1200"/>
            <a:t>Data Indexing</a:t>
          </a:r>
          <a:endParaRPr lang="en-US" sz="1100" kern="1200"/>
        </a:p>
      </dsp:txBody>
      <dsp:txXfrm>
        <a:off x="5275533" y="1323548"/>
        <a:ext cx="1654101" cy="1778159"/>
      </dsp:txXfrm>
    </dsp:sp>
    <dsp:sp modelId="{7F4D82A7-EACC-4510-9FE4-4454770BE8C6}">
      <dsp:nvSpPr>
        <dsp:cNvPr id="0" name=""/>
        <dsp:cNvSpPr/>
      </dsp:nvSpPr>
      <dsp:spPr>
        <a:xfrm>
          <a:off x="7541653" y="267"/>
          <a:ext cx="1009001" cy="1009001"/>
        </a:xfrm>
        <a:prstGeom prst="round2DiagRect">
          <a:avLst>
            <a:gd name="adj1" fmla="val 29727"/>
            <a:gd name="adj2" fmla="val 0"/>
          </a:avLst>
        </a:prstGeom>
        <a:solidFill>
          <a:schemeClr val="accent2">
            <a:hueOff val="-10351888"/>
            <a:satOff val="45859"/>
            <a:lumOff val="-16864"/>
            <a:alphaOff val="0"/>
          </a:schemeClr>
        </a:solidFill>
        <a:ln>
          <a:noFill/>
        </a:ln>
        <a:effectLst/>
      </dsp:spPr>
      <dsp:style>
        <a:lnRef idx="0">
          <a:scrgbClr r="0" g="0" b="0"/>
        </a:lnRef>
        <a:fillRef idx="1">
          <a:scrgbClr r="0" g="0" b="0"/>
        </a:fillRef>
        <a:effectRef idx="0">
          <a:scrgbClr r="0" g="0" b="0"/>
        </a:effectRef>
        <a:fontRef idx="minor"/>
      </dsp:style>
    </dsp:sp>
    <dsp:sp modelId="{0C5CD20A-6A8C-4EDE-95B6-3FD349E69649}">
      <dsp:nvSpPr>
        <dsp:cNvPr id="0" name=""/>
        <dsp:cNvSpPr/>
      </dsp:nvSpPr>
      <dsp:spPr>
        <a:xfrm>
          <a:off x="7756686" y="215300"/>
          <a:ext cx="578935" cy="5789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56034A-6DB2-4670-B577-08B88273F216}">
      <dsp:nvSpPr>
        <dsp:cNvPr id="0" name=""/>
        <dsp:cNvSpPr/>
      </dsp:nvSpPr>
      <dsp:spPr>
        <a:xfrm>
          <a:off x="7219103" y="1323548"/>
          <a:ext cx="1654101" cy="1778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0" i="0" kern="1200"/>
            <a:t>Splunk indexes the ingested data for speedier search and query on different conditions.</a:t>
          </a:r>
          <a:endParaRPr lang="en-US" sz="1100" kern="1200"/>
        </a:p>
      </dsp:txBody>
      <dsp:txXfrm>
        <a:off x="7219103" y="1323548"/>
        <a:ext cx="1654101" cy="17781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92EE7-41A7-40EF-8518-823A4D1B14CA}">
      <dsp:nvSpPr>
        <dsp:cNvPr id="0" name=""/>
        <dsp:cNvSpPr/>
      </dsp:nvSpPr>
      <dsp:spPr>
        <a:xfrm>
          <a:off x="927400" y="257049"/>
          <a:ext cx="665244" cy="665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956B4-82DA-4AA0-B930-6AF278276CD0}">
      <dsp:nvSpPr>
        <dsp:cNvPr id="0" name=""/>
        <dsp:cNvSpPr/>
      </dsp:nvSpPr>
      <dsp:spPr>
        <a:xfrm>
          <a:off x="520862" y="1274752"/>
          <a:ext cx="1478320" cy="1330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i="0" kern="1200"/>
            <a:t>Data Searching</a:t>
          </a:r>
          <a:endParaRPr lang="en-US" sz="1100" kern="1200"/>
        </a:p>
      </dsp:txBody>
      <dsp:txXfrm>
        <a:off x="520862" y="1274752"/>
        <a:ext cx="1478320" cy="1330488"/>
      </dsp:txXfrm>
    </dsp:sp>
    <dsp:sp modelId="{BE00F9E9-4BBB-43B6-8CE9-45AA3203627A}">
      <dsp:nvSpPr>
        <dsp:cNvPr id="0" name=""/>
        <dsp:cNvSpPr/>
      </dsp:nvSpPr>
      <dsp:spPr>
        <a:xfrm>
          <a:off x="2664427" y="257049"/>
          <a:ext cx="665244" cy="665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1169B5-6F54-4D55-98FC-EBE97EB2AF07}">
      <dsp:nvSpPr>
        <dsp:cNvPr id="0" name=""/>
        <dsp:cNvSpPr/>
      </dsp:nvSpPr>
      <dsp:spPr>
        <a:xfrm>
          <a:off x="2257889" y="1274752"/>
          <a:ext cx="1478320" cy="1330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0" i="0" kern="1200"/>
            <a:t>Splunk analysis involves using the indexed data to establish graphs, to forecast future trends, and to find patterns in the data.</a:t>
          </a:r>
          <a:endParaRPr lang="en-US" sz="1100" kern="1200"/>
        </a:p>
      </dsp:txBody>
      <dsp:txXfrm>
        <a:off x="2257889" y="1274752"/>
        <a:ext cx="1478320" cy="1330488"/>
      </dsp:txXfrm>
    </dsp:sp>
    <dsp:sp modelId="{7EB4564E-420E-4588-BBA9-1D2BD89989B4}">
      <dsp:nvSpPr>
        <dsp:cNvPr id="0" name=""/>
        <dsp:cNvSpPr/>
      </dsp:nvSpPr>
      <dsp:spPr>
        <a:xfrm>
          <a:off x="4401453" y="257049"/>
          <a:ext cx="665244" cy="6652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EBD8F-FCC3-43B8-8593-557EFB9DB975}">
      <dsp:nvSpPr>
        <dsp:cNvPr id="0" name=""/>
        <dsp:cNvSpPr/>
      </dsp:nvSpPr>
      <dsp:spPr>
        <a:xfrm>
          <a:off x="3994915" y="1274752"/>
          <a:ext cx="1478320" cy="1330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i="0" kern="1200"/>
            <a:t>Using Alerts</a:t>
          </a:r>
          <a:endParaRPr lang="en-US" sz="1100" kern="1200"/>
        </a:p>
      </dsp:txBody>
      <dsp:txXfrm>
        <a:off x="3994915" y="1274752"/>
        <a:ext cx="1478320" cy="1330488"/>
      </dsp:txXfrm>
    </dsp:sp>
    <dsp:sp modelId="{76EF6BB0-94FE-4931-BFB9-8EC10E07AC8C}">
      <dsp:nvSpPr>
        <dsp:cNvPr id="0" name=""/>
        <dsp:cNvSpPr/>
      </dsp:nvSpPr>
      <dsp:spPr>
        <a:xfrm>
          <a:off x="6138479" y="257049"/>
          <a:ext cx="665244" cy="6652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E75B84-CE9D-433A-B5C8-1426F4FF17C2}">
      <dsp:nvSpPr>
        <dsp:cNvPr id="0" name=""/>
        <dsp:cNvSpPr/>
      </dsp:nvSpPr>
      <dsp:spPr>
        <a:xfrm>
          <a:off x="5731941" y="1274752"/>
          <a:ext cx="1478320" cy="1330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0" i="0" kern="1200"/>
            <a:t>Used to trigger emails or RSS feeds when a certain requirement is identified in the data that is being analyzed.</a:t>
          </a:r>
          <a:endParaRPr lang="en-US" sz="1100" kern="1200"/>
        </a:p>
      </dsp:txBody>
      <dsp:txXfrm>
        <a:off x="5731941" y="1274752"/>
        <a:ext cx="1478320" cy="1330488"/>
      </dsp:txXfrm>
    </dsp:sp>
    <dsp:sp modelId="{26939F9E-BA5E-418C-9A77-FBD400F6807E}">
      <dsp:nvSpPr>
        <dsp:cNvPr id="0" name=""/>
        <dsp:cNvSpPr/>
      </dsp:nvSpPr>
      <dsp:spPr>
        <a:xfrm>
          <a:off x="927400" y="2974821"/>
          <a:ext cx="665244" cy="6652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3207E-8A83-4CDA-8514-E1AB208942B8}">
      <dsp:nvSpPr>
        <dsp:cNvPr id="0" name=""/>
        <dsp:cNvSpPr/>
      </dsp:nvSpPr>
      <dsp:spPr>
        <a:xfrm>
          <a:off x="520862" y="3992524"/>
          <a:ext cx="1478320" cy="1330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i="0" kern="1200"/>
            <a:t>Dashboards</a:t>
          </a:r>
          <a:endParaRPr lang="en-US" sz="1100" kern="1200"/>
        </a:p>
      </dsp:txBody>
      <dsp:txXfrm>
        <a:off x="520862" y="3992524"/>
        <a:ext cx="1478320" cy="1330488"/>
      </dsp:txXfrm>
    </dsp:sp>
    <dsp:sp modelId="{DDED6D07-93A0-40E7-8C3D-5741C0638CB0}">
      <dsp:nvSpPr>
        <dsp:cNvPr id="0" name=""/>
        <dsp:cNvSpPr/>
      </dsp:nvSpPr>
      <dsp:spPr>
        <a:xfrm>
          <a:off x="2664427" y="2974821"/>
          <a:ext cx="665244" cy="6652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F0E64-65E0-4D32-9DF6-3290D142E382}">
      <dsp:nvSpPr>
        <dsp:cNvPr id="0" name=""/>
        <dsp:cNvSpPr/>
      </dsp:nvSpPr>
      <dsp:spPr>
        <a:xfrm>
          <a:off x="2257889" y="3992524"/>
          <a:ext cx="1478320" cy="1330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0" i="0" kern="1200"/>
            <a:t>When we searched anything, the search result is displayed in the dashboard in the form of maps, reports, pivots, etc.</a:t>
          </a:r>
          <a:endParaRPr lang="en-US" sz="1100" kern="1200"/>
        </a:p>
      </dsp:txBody>
      <dsp:txXfrm>
        <a:off x="2257889" y="3992524"/>
        <a:ext cx="1478320" cy="1330488"/>
      </dsp:txXfrm>
    </dsp:sp>
    <dsp:sp modelId="{D77052C0-849A-408F-8C1E-02328CE6F285}">
      <dsp:nvSpPr>
        <dsp:cNvPr id="0" name=""/>
        <dsp:cNvSpPr/>
      </dsp:nvSpPr>
      <dsp:spPr>
        <a:xfrm>
          <a:off x="4401453" y="2974821"/>
          <a:ext cx="665244" cy="66524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5DB21E-F3AF-4245-B99E-234281CE9724}">
      <dsp:nvSpPr>
        <dsp:cNvPr id="0" name=""/>
        <dsp:cNvSpPr/>
      </dsp:nvSpPr>
      <dsp:spPr>
        <a:xfrm>
          <a:off x="3994915" y="3992524"/>
          <a:ext cx="1478320" cy="1330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i="0" kern="1200"/>
            <a:t>Data Model</a:t>
          </a:r>
          <a:endParaRPr lang="en-US" sz="1100" kern="1200"/>
        </a:p>
      </dsp:txBody>
      <dsp:txXfrm>
        <a:off x="3994915" y="3992524"/>
        <a:ext cx="1478320" cy="1330488"/>
      </dsp:txXfrm>
    </dsp:sp>
    <dsp:sp modelId="{218975E2-F7A9-4A07-B4BE-09BA23BD36A5}">
      <dsp:nvSpPr>
        <dsp:cNvPr id="0" name=""/>
        <dsp:cNvSpPr/>
      </dsp:nvSpPr>
      <dsp:spPr>
        <a:xfrm>
          <a:off x="6138479" y="2974821"/>
          <a:ext cx="665244" cy="66524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AEE5F-4D7C-41D9-93EF-3056383F141F}">
      <dsp:nvSpPr>
        <dsp:cNvPr id="0" name=""/>
        <dsp:cNvSpPr/>
      </dsp:nvSpPr>
      <dsp:spPr>
        <a:xfrm>
          <a:off x="5731941" y="3992524"/>
          <a:ext cx="1478320" cy="1330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0" i="0" kern="1200"/>
            <a:t>The indexed data may be modeled into one or more data sets based on domain expertise. It leads to more straightforward navigation by end-users who evaluate the business cases without understanding the language techniques used by Splunk to process information.</a:t>
          </a:r>
          <a:endParaRPr lang="en-US" sz="1100" kern="1200"/>
        </a:p>
      </dsp:txBody>
      <dsp:txXfrm>
        <a:off x="5731941" y="3992524"/>
        <a:ext cx="1478320" cy="13304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4/10/2025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4/10/2025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4/10/2025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4/10/2025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4.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E896-7AB8-347B-1A5F-A9A08A6FFD0B}"/>
              </a:ext>
            </a:extLst>
          </p:cNvPr>
          <p:cNvSpPr>
            <a:spLocks noGrp="1"/>
          </p:cNvSpPr>
          <p:nvPr>
            <p:ph type="ctrTitle"/>
          </p:nvPr>
        </p:nvSpPr>
        <p:spPr>
          <a:xfrm>
            <a:off x="1600200" y="2386744"/>
            <a:ext cx="8666922" cy="1708178"/>
          </a:xfrm>
        </p:spPr>
        <p:txBody>
          <a:bodyPr/>
          <a:lstStyle/>
          <a:p>
            <a:r>
              <a:rPr lang="en-US" dirty="0" err="1"/>
              <a:t>splunk</a:t>
            </a:r>
            <a:endParaRPr lang="en-US" dirty="0"/>
          </a:p>
        </p:txBody>
      </p:sp>
      <p:sp>
        <p:nvSpPr>
          <p:cNvPr id="3" name="Subtitle 2">
            <a:extLst>
              <a:ext uri="{FF2B5EF4-FFF2-40B4-BE49-F238E27FC236}">
                <a16:creationId xmlns:a16="http://schemas.microsoft.com/office/drawing/2014/main" id="{6B843D44-4EF4-EE3D-D755-36EA4A2F9A37}"/>
              </a:ext>
            </a:extLst>
          </p:cNvPr>
          <p:cNvSpPr>
            <a:spLocks noGrp="1"/>
          </p:cNvSpPr>
          <p:nvPr>
            <p:ph type="subTitle" idx="1"/>
          </p:nvPr>
        </p:nvSpPr>
        <p:spPr/>
        <p:txBody>
          <a:bodyPr>
            <a:noAutofit/>
          </a:bodyPr>
          <a:lstStyle/>
          <a:p>
            <a:r>
              <a:rPr lang="en-IN" sz="1800"/>
              <a:t>Splunk is a powerful software platform designed for searching, monitoring, and analyzing machine-generated big data via a web-style interface. It captures, indexes, and correlates real-time data in a searchable repository, from which it can generate graphs, reports, alerts, dashboards, and visualizations.</a:t>
            </a:r>
            <a:endParaRPr lang="en-US" sz="1800" dirty="0"/>
          </a:p>
        </p:txBody>
      </p:sp>
    </p:spTree>
    <p:extLst>
      <p:ext uri="{BB962C8B-B14F-4D97-AF65-F5344CB8AC3E}">
        <p14:creationId xmlns:p14="http://schemas.microsoft.com/office/powerpoint/2010/main" val="2674208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software testing&#10;&#10;Description automatically generated">
            <a:extLst>
              <a:ext uri="{FF2B5EF4-FFF2-40B4-BE49-F238E27FC236}">
                <a16:creationId xmlns:a16="http://schemas.microsoft.com/office/drawing/2014/main" id="{0359BDAE-1768-9E80-BC80-2C668B788C5F}"/>
              </a:ext>
            </a:extLst>
          </p:cNvPr>
          <p:cNvPicPr>
            <a:picLocks noChangeAspect="1"/>
          </p:cNvPicPr>
          <p:nvPr/>
        </p:nvPicPr>
        <p:blipFill>
          <a:blip r:embed="rId2"/>
          <a:stretch>
            <a:fillRect/>
          </a:stretch>
        </p:blipFill>
        <p:spPr>
          <a:xfrm>
            <a:off x="4823366" y="1658674"/>
            <a:ext cx="6227064" cy="3548594"/>
          </a:xfrm>
          <a:prstGeom prst="rect">
            <a:avLst/>
          </a:prstGeom>
        </p:spPr>
      </p:pic>
      <p:sp>
        <p:nvSpPr>
          <p:cNvPr id="6" name="Title 1">
            <a:extLst>
              <a:ext uri="{FF2B5EF4-FFF2-40B4-BE49-F238E27FC236}">
                <a16:creationId xmlns:a16="http://schemas.microsoft.com/office/drawing/2014/main" id="{097579C6-419D-9FFE-6096-B1AA75A96A59}"/>
              </a:ext>
            </a:extLst>
          </p:cNvPr>
          <p:cNvSpPr>
            <a:spLocks noGrp="1"/>
          </p:cNvSpPr>
          <p:nvPr>
            <p:ph idx="1"/>
          </p:nvPr>
        </p:nvSpPr>
        <p:spPr>
          <a:xfrm>
            <a:off x="803275" y="2638425"/>
            <a:ext cx="3063875" cy="3262313"/>
          </a:xfrm>
        </p:spPr>
        <p:txBody>
          <a:bodyPr/>
          <a:lstStyle/>
          <a:p>
            <a:r>
              <a:rPr lang="en-IN" sz="1800" b="1" dirty="0"/>
              <a:t>Scalability:</a:t>
            </a:r>
            <a:r>
              <a:rPr lang="en-IN" sz="1800" dirty="0"/>
              <a:t> Splunk can handle large volumes of data, making it suitable for organizations of all sizes, from small businesses to large enterprises</a:t>
            </a:r>
            <a:endParaRPr lang="en-US" dirty="0"/>
          </a:p>
        </p:txBody>
      </p:sp>
    </p:spTree>
    <p:extLst>
      <p:ext uri="{BB962C8B-B14F-4D97-AF65-F5344CB8AC3E}">
        <p14:creationId xmlns:p14="http://schemas.microsoft.com/office/powerpoint/2010/main" val="193211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A6D97B3-0BAF-69FF-8CB7-9850B384F0DF}"/>
              </a:ext>
            </a:extLst>
          </p:cNvPr>
          <p:cNvGraphicFramePr>
            <a:graphicFrameLocks noGrp="1"/>
          </p:cNvGraphicFramePr>
          <p:nvPr>
            <p:ph idx="1"/>
          </p:nvPr>
        </p:nvGraphicFramePr>
        <p:xfrm>
          <a:off x="2039225" y="785367"/>
          <a:ext cx="7729728" cy="5287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5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9A57-A164-393F-0215-625205D197F0}"/>
              </a:ext>
            </a:extLst>
          </p:cNvPr>
          <p:cNvSpPr>
            <a:spLocks noGrp="1"/>
          </p:cNvSpPr>
          <p:nvPr>
            <p:ph type="title"/>
          </p:nvPr>
        </p:nvSpPr>
        <p:spPr/>
        <p:txBody>
          <a:bodyPr>
            <a:normAutofit fontScale="90000"/>
          </a:bodyPr>
          <a:lstStyle/>
          <a:p>
            <a:r>
              <a:rPr lang="en-IN" b="0" i="0" dirty="0">
                <a:solidFill>
                  <a:srgbClr val="610B38"/>
                </a:solidFill>
                <a:effectLst/>
                <a:latin typeface="erdana"/>
              </a:rPr>
              <a:t>Splunk Alerts</a:t>
            </a:r>
            <a:br>
              <a:rPr lang="en-IN" b="0" i="0" dirty="0">
                <a:solidFill>
                  <a:srgbClr val="610B38"/>
                </a:solidFill>
                <a:effectLst/>
                <a:latin typeface="erdana"/>
              </a:rPr>
            </a:br>
            <a:br>
              <a:rPr lang="en-IN" dirty="0"/>
            </a:br>
            <a:endParaRPr lang="en-US" dirty="0"/>
          </a:p>
        </p:txBody>
      </p:sp>
      <p:graphicFrame>
        <p:nvGraphicFramePr>
          <p:cNvPr id="7" name="Content Placeholder 2">
            <a:extLst>
              <a:ext uri="{FF2B5EF4-FFF2-40B4-BE49-F238E27FC236}">
                <a16:creationId xmlns:a16="http://schemas.microsoft.com/office/drawing/2014/main" id="{170C8FE1-F8A0-DD60-C5A7-633BF9C3AA92}"/>
              </a:ext>
            </a:extLst>
          </p:cNvPr>
          <p:cNvGraphicFramePr>
            <a:graphicFrameLocks noGrp="1"/>
          </p:cNvGraphicFramePr>
          <p:nvPr>
            <p:ph idx="1"/>
          </p:nvPr>
        </p:nvGraphicFramePr>
        <p:xfrm>
          <a:off x="2231136" y="2638044"/>
          <a:ext cx="7729728" cy="3185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1019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7" name="Title 1">
            <a:extLst>
              <a:ext uri="{FF2B5EF4-FFF2-40B4-BE49-F238E27FC236}">
                <a16:creationId xmlns:a16="http://schemas.microsoft.com/office/drawing/2014/main" id="{514C6D36-CEF1-6E68-F75E-21745F100C64}"/>
              </a:ext>
            </a:extLst>
          </p:cNvPr>
          <p:cNvGraphicFramePr>
            <a:graphicFrameLocks noGrp="1"/>
          </p:cNvGraphicFramePr>
          <p:nvPr>
            <p:ph idx="1"/>
            <p:extLst>
              <p:ext uri="{D42A27DB-BD31-4B8C-83A1-F6EECF244321}">
                <p14:modId xmlns:p14="http://schemas.microsoft.com/office/powerpoint/2010/main" val="3343914694"/>
              </p:ext>
            </p:extLst>
          </p:nvPr>
        </p:nvGraphicFramePr>
        <p:xfrm>
          <a:off x="965201" y="835378"/>
          <a:ext cx="10233377" cy="5723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806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86A3-AA83-271F-A13C-6FFEB9C6CB10}"/>
              </a:ext>
            </a:extLst>
          </p:cNvPr>
          <p:cNvSpPr>
            <a:spLocks noGrp="1"/>
          </p:cNvSpPr>
          <p:nvPr>
            <p:ph type="title"/>
          </p:nvPr>
        </p:nvSpPr>
        <p:spPr/>
        <p:txBody>
          <a:bodyPr/>
          <a:lstStyle/>
          <a:p>
            <a:r>
              <a:rPr lang="en-IN" b="0" i="0" dirty="0">
                <a:solidFill>
                  <a:srgbClr val="610B38"/>
                </a:solidFill>
                <a:effectLst/>
                <a:latin typeface="erdana"/>
              </a:rPr>
              <a:t>Splunk Versions</a:t>
            </a:r>
            <a:br>
              <a:rPr lang="en-IN" b="0" i="0" dirty="0">
                <a:solidFill>
                  <a:srgbClr val="610B38"/>
                </a:solidFill>
                <a:effectLst/>
                <a:latin typeface="erdana"/>
              </a:rPr>
            </a:br>
            <a:endParaRPr lang="en-US" dirty="0"/>
          </a:p>
        </p:txBody>
      </p:sp>
      <p:graphicFrame>
        <p:nvGraphicFramePr>
          <p:cNvPr id="5" name="Content Placeholder 2">
            <a:extLst>
              <a:ext uri="{FF2B5EF4-FFF2-40B4-BE49-F238E27FC236}">
                <a16:creationId xmlns:a16="http://schemas.microsoft.com/office/drawing/2014/main" id="{6B1A84B7-421B-BBA6-6D25-46B5D6C29B8D}"/>
              </a:ext>
            </a:extLst>
          </p:cNvPr>
          <p:cNvGraphicFramePr>
            <a:graphicFrameLocks noGrp="1"/>
          </p:cNvGraphicFramePr>
          <p:nvPr>
            <p:ph idx="1"/>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92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Title 1">
            <a:extLst>
              <a:ext uri="{FF2B5EF4-FFF2-40B4-BE49-F238E27FC236}">
                <a16:creationId xmlns:a16="http://schemas.microsoft.com/office/drawing/2014/main" id="{946D7D56-CA51-8560-C249-38321EF165E5}"/>
              </a:ext>
            </a:extLst>
          </p:cNvPr>
          <p:cNvGraphicFramePr>
            <a:graphicFrameLocks noGrp="1"/>
          </p:cNvGraphicFramePr>
          <p:nvPr>
            <p:ph idx="1"/>
            <p:extLst>
              <p:ext uri="{D42A27DB-BD31-4B8C-83A1-F6EECF244321}">
                <p14:modId xmlns:p14="http://schemas.microsoft.com/office/powerpoint/2010/main" val="3564298494"/>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4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0687-ED9A-F139-24DE-9BD4189CA97F}"/>
              </a:ext>
            </a:extLst>
          </p:cNvPr>
          <p:cNvSpPr>
            <a:spLocks noGrp="1"/>
          </p:cNvSpPr>
          <p:nvPr>
            <p:ph type="title"/>
          </p:nvPr>
        </p:nvSpPr>
        <p:spPr>
          <a:xfrm>
            <a:off x="2231136" y="964692"/>
            <a:ext cx="7729728" cy="1188720"/>
          </a:xfrm>
        </p:spPr>
        <p:txBody>
          <a:bodyPr>
            <a:normAutofit/>
          </a:bodyPr>
          <a:lstStyle/>
          <a:p>
            <a:r>
              <a:rPr lang="en-IN" b="0" i="0">
                <a:effectLst/>
                <a:latin typeface="erdana"/>
              </a:rPr>
              <a:t>Features of Splunk</a:t>
            </a:r>
            <a:br>
              <a:rPr lang="en-IN" b="0" i="0">
                <a:effectLst/>
                <a:latin typeface="erdana"/>
              </a:rPr>
            </a:br>
            <a:endParaRPr lang="en-US" dirty="0"/>
          </a:p>
        </p:txBody>
      </p:sp>
      <p:graphicFrame>
        <p:nvGraphicFramePr>
          <p:cNvPr id="5" name="Content Placeholder 2">
            <a:extLst>
              <a:ext uri="{FF2B5EF4-FFF2-40B4-BE49-F238E27FC236}">
                <a16:creationId xmlns:a16="http://schemas.microsoft.com/office/drawing/2014/main" id="{B17D9B09-17BB-B436-20C2-34234D6B6CA0}"/>
              </a:ext>
            </a:extLst>
          </p:cNvPr>
          <p:cNvGraphicFramePr>
            <a:graphicFrameLocks noGrp="1"/>
          </p:cNvGraphicFramePr>
          <p:nvPr>
            <p:ph idx="1"/>
            <p:extLst>
              <p:ext uri="{D42A27DB-BD31-4B8C-83A1-F6EECF244321}">
                <p14:modId xmlns:p14="http://schemas.microsoft.com/office/powerpoint/2010/main" val="1299587981"/>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776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itle 1">
            <a:extLst>
              <a:ext uri="{FF2B5EF4-FFF2-40B4-BE49-F238E27FC236}">
                <a16:creationId xmlns:a16="http://schemas.microsoft.com/office/drawing/2014/main" id="{C1C03B20-92B2-5B00-AD6C-7882007645E3}"/>
              </a:ext>
            </a:extLst>
          </p:cNvPr>
          <p:cNvGraphicFramePr>
            <a:graphicFrameLocks noGrp="1"/>
          </p:cNvGraphicFramePr>
          <p:nvPr>
            <p:ph idx="1"/>
          </p:nvPr>
        </p:nvGraphicFramePr>
        <p:xfrm>
          <a:off x="2230438" y="160338"/>
          <a:ext cx="7731125" cy="558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73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8ACAD-D500-F1C5-040F-96047960C44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2300" b="0" i="0">
                <a:solidFill>
                  <a:srgbClr val="FFFFFF"/>
                </a:solidFill>
                <a:effectLst/>
                <a:latin typeface="erdana"/>
              </a:rPr>
              <a:t>Splunk Environment</a:t>
            </a:r>
            <a:br>
              <a:rPr lang="en-IN" sz="2300" b="0" i="0">
                <a:solidFill>
                  <a:srgbClr val="FFFFFF"/>
                </a:solidFill>
                <a:effectLst/>
                <a:latin typeface="erdana"/>
              </a:rPr>
            </a:br>
            <a:endParaRPr lang="en-US" sz="2300">
              <a:solidFill>
                <a:srgbClr val="FFFFFF"/>
              </a:solidFill>
            </a:endParaRPr>
          </a:p>
        </p:txBody>
      </p:sp>
      <p:sp>
        <p:nvSpPr>
          <p:cNvPr id="3" name="Content Placeholder 2">
            <a:extLst>
              <a:ext uri="{FF2B5EF4-FFF2-40B4-BE49-F238E27FC236}">
                <a16:creationId xmlns:a16="http://schemas.microsoft.com/office/drawing/2014/main" id="{E69C3F41-EE1F-FC68-7093-5AC762846A20}"/>
              </a:ext>
            </a:extLst>
          </p:cNvPr>
          <p:cNvSpPr>
            <a:spLocks noGrp="1"/>
          </p:cNvSpPr>
          <p:nvPr>
            <p:ph idx="1"/>
          </p:nvPr>
        </p:nvSpPr>
        <p:spPr>
          <a:xfrm>
            <a:off x="5591695" y="1402080"/>
            <a:ext cx="5320696" cy="4053840"/>
          </a:xfrm>
        </p:spPr>
        <p:txBody>
          <a:bodyPr anchor="ctr">
            <a:normAutofit/>
          </a:bodyPr>
          <a:lstStyle/>
          <a:p>
            <a:pPr marL="0" indent="0">
              <a:buNone/>
            </a:pPr>
            <a:r>
              <a:rPr lang="en-IN" b="0" i="0">
                <a:effectLst/>
                <a:latin typeface="inter-regular"/>
              </a:rPr>
              <a:t>We are going to install the </a:t>
            </a:r>
            <a:r>
              <a:rPr lang="en-IN" b="1" i="0">
                <a:effectLst/>
                <a:latin typeface="inter-bold"/>
              </a:rPr>
              <a:t>Splunk Enterprise</a:t>
            </a:r>
            <a:r>
              <a:rPr lang="en-IN" b="0" i="0">
                <a:effectLst/>
                <a:latin typeface="inter-regular"/>
              </a:rPr>
              <a:t> version. The question arises that why not any other version apart from this version is because it contains all the options that are typically present in this kind of tool. So, we will enterprise version. It is a trial version, that is valid for 30 days only. It has all the premium features as long as the trial goes. It is available for all the primary operating system. We are going to install it on windows and Linux platform.</a:t>
            </a:r>
          </a:p>
        </p:txBody>
      </p:sp>
    </p:spTree>
    <p:extLst>
      <p:ext uri="{BB962C8B-B14F-4D97-AF65-F5344CB8AC3E}">
        <p14:creationId xmlns:p14="http://schemas.microsoft.com/office/powerpoint/2010/main" val="16803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F958-9529-EB7B-C620-9540A36E406E}"/>
              </a:ext>
            </a:extLst>
          </p:cNvPr>
          <p:cNvSpPr>
            <a:spLocks noGrp="1"/>
          </p:cNvSpPr>
          <p:nvPr>
            <p:ph type="title"/>
          </p:nvPr>
        </p:nvSpPr>
        <p:spPr>
          <a:xfrm>
            <a:off x="804672" y="964692"/>
            <a:ext cx="4476806" cy="1188720"/>
          </a:xfrm>
        </p:spPr>
        <p:txBody>
          <a:bodyPr>
            <a:normAutofit/>
          </a:bodyPr>
          <a:lstStyle/>
          <a:p>
            <a:r>
              <a:rPr lang="en-IN" sz="2000" b="0" i="0">
                <a:effectLst/>
                <a:latin typeface="erdana"/>
              </a:rPr>
              <a:t>Installing Splunk on Linux Platform</a:t>
            </a:r>
            <a:br>
              <a:rPr lang="en-IN" sz="2000" b="0" i="0">
                <a:effectLst/>
                <a:latin typeface="erdana"/>
              </a:rPr>
            </a:br>
            <a:endParaRPr lang="en-US" sz="2000"/>
          </a:p>
        </p:txBody>
      </p:sp>
      <p:sp>
        <p:nvSpPr>
          <p:cNvPr id="3" name="Content Placeholder 2">
            <a:extLst>
              <a:ext uri="{FF2B5EF4-FFF2-40B4-BE49-F238E27FC236}">
                <a16:creationId xmlns:a16="http://schemas.microsoft.com/office/drawing/2014/main" id="{E15CF4CB-F79E-8F8E-695F-D932BBC8D21A}"/>
              </a:ext>
            </a:extLst>
          </p:cNvPr>
          <p:cNvSpPr>
            <a:spLocks noGrp="1"/>
          </p:cNvSpPr>
          <p:nvPr>
            <p:ph idx="1"/>
          </p:nvPr>
        </p:nvSpPr>
        <p:spPr>
          <a:xfrm>
            <a:off x="803244" y="2638044"/>
            <a:ext cx="4492932" cy="3263206"/>
          </a:xfrm>
        </p:spPr>
        <p:txBody>
          <a:bodyPr>
            <a:normAutofit/>
          </a:bodyPr>
          <a:lstStyle/>
          <a:p>
            <a:r>
              <a:rPr lang="en-IN" b="1" i="0" dirty="0">
                <a:effectLst/>
                <a:latin typeface="inter-bold"/>
              </a:rPr>
              <a:t>Step 1:</a:t>
            </a:r>
            <a:r>
              <a:rPr lang="en-IN" b="0" i="0" dirty="0">
                <a:effectLst/>
                <a:latin typeface="inter-regular"/>
              </a:rPr>
              <a:t> Click on the Download Now button that is in front of </a:t>
            </a:r>
            <a:r>
              <a:rPr lang="en-IN" b="1" i="0" dirty="0">
                <a:effectLst/>
                <a:latin typeface="inter-bold"/>
              </a:rPr>
              <a:t>.deb</a:t>
            </a:r>
            <a:r>
              <a:rPr lang="en-IN" b="0" i="0" dirty="0">
                <a:effectLst/>
                <a:latin typeface="inter-regular"/>
              </a:rPr>
              <a:t> package.</a:t>
            </a:r>
          </a:p>
          <a:p>
            <a:pPr marL="0" indent="0">
              <a:buNone/>
            </a:pPr>
            <a:br>
              <a:rPr lang="en-IN" dirty="0"/>
            </a:br>
            <a:endParaRPr lang="en-US" dirty="0"/>
          </a:p>
        </p:txBody>
      </p:sp>
      <p:sp>
        <p:nvSpPr>
          <p:cNvPr id="17" name="Rectangle 16">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3E20052-E536-9785-AF45-5567C851B54A}"/>
              </a:ext>
            </a:extLst>
          </p:cNvPr>
          <p:cNvPicPr>
            <a:picLocks noChangeAspect="1"/>
          </p:cNvPicPr>
          <p:nvPr/>
        </p:nvPicPr>
        <p:blipFill>
          <a:blip r:embed="rId2"/>
          <a:stretch>
            <a:fillRect/>
          </a:stretch>
        </p:blipFill>
        <p:spPr>
          <a:xfrm>
            <a:off x="6272789" y="1968388"/>
            <a:ext cx="4782312" cy="2929166"/>
          </a:xfrm>
          <a:prstGeom prst="rect">
            <a:avLst/>
          </a:prstGeom>
        </p:spPr>
      </p:pic>
    </p:spTree>
    <p:extLst>
      <p:ext uri="{BB962C8B-B14F-4D97-AF65-F5344CB8AC3E}">
        <p14:creationId xmlns:p14="http://schemas.microsoft.com/office/powerpoint/2010/main" val="110818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E945C-133A-04C7-5B0C-FD15EC716993}"/>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Topic covered </a:t>
            </a:r>
          </a:p>
        </p:txBody>
      </p:sp>
      <p:graphicFrame>
        <p:nvGraphicFramePr>
          <p:cNvPr id="5" name="Content Placeholder 2">
            <a:extLst>
              <a:ext uri="{FF2B5EF4-FFF2-40B4-BE49-F238E27FC236}">
                <a16:creationId xmlns:a16="http://schemas.microsoft.com/office/drawing/2014/main" id="{78E4180C-345D-E2D0-F860-62C47B5B6C8F}"/>
              </a:ext>
            </a:extLst>
          </p:cNvPr>
          <p:cNvGraphicFramePr>
            <a:graphicFrameLocks noGrp="1"/>
          </p:cNvGraphicFramePr>
          <p:nvPr>
            <p:ph idx="1"/>
            <p:extLst>
              <p:ext uri="{D42A27DB-BD31-4B8C-83A1-F6EECF244321}">
                <p14:modId xmlns:p14="http://schemas.microsoft.com/office/powerpoint/2010/main" val="4000942130"/>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40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22DA6-58DC-6CF8-2524-CAF618F59ECC}"/>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sz="2000" b="1" i="0">
                <a:effectLst/>
              </a:rPr>
              <a:t>Step 2:</a:t>
            </a:r>
            <a:r>
              <a:rPr lang="en-US" sz="2000" b="0" i="0">
                <a:effectLst/>
              </a:rPr>
              <a:t> Go to the Downloads directory in from the terminal and install the package. For reference, you can use the image below.</a:t>
            </a:r>
            <a:endParaRPr lang="en-US" sz="2000"/>
          </a:p>
        </p:txBody>
      </p:sp>
      <p:pic>
        <p:nvPicPr>
          <p:cNvPr id="5" name="Content Placeholder 4" descr="A screenshot of a computer program&#10;&#10;Description automatically generated">
            <a:extLst>
              <a:ext uri="{FF2B5EF4-FFF2-40B4-BE49-F238E27FC236}">
                <a16:creationId xmlns:a16="http://schemas.microsoft.com/office/drawing/2014/main" id="{C5CB9B48-05E6-AABB-6299-184DC4BC942E}"/>
              </a:ext>
            </a:extLst>
          </p:cNvPr>
          <p:cNvPicPr>
            <a:picLocks noGrp="1" noChangeAspect="1"/>
          </p:cNvPicPr>
          <p:nvPr>
            <p:ph idx="1"/>
          </p:nvPr>
        </p:nvPicPr>
        <p:blipFill>
          <a:blip r:embed="rId2"/>
          <a:stretch>
            <a:fillRect/>
          </a:stretch>
        </p:blipFill>
        <p:spPr>
          <a:xfrm>
            <a:off x="2031487" y="2482596"/>
            <a:ext cx="8140700" cy="2930652"/>
          </a:xfrm>
          <a:prstGeom prst="rect">
            <a:avLst/>
          </a:prstGeom>
        </p:spPr>
      </p:pic>
    </p:spTree>
    <p:extLst>
      <p:ext uri="{BB962C8B-B14F-4D97-AF65-F5344CB8AC3E}">
        <p14:creationId xmlns:p14="http://schemas.microsoft.com/office/powerpoint/2010/main" val="4167145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D2B1F8-D93C-8F74-335E-6E267100F9F2}"/>
              </a:ext>
            </a:extLst>
          </p:cNvPr>
          <p:cNvSpPr>
            <a:spLocks noGrp="1"/>
          </p:cNvSpPr>
          <p:nvPr>
            <p:ph idx="1"/>
          </p:nvPr>
        </p:nvSpPr>
        <p:spPr>
          <a:xfrm>
            <a:off x="803244" y="2638044"/>
            <a:ext cx="3063765" cy="3263206"/>
          </a:xfrm>
        </p:spPr>
        <p:txBody>
          <a:bodyPr>
            <a:normAutofit/>
          </a:bodyPr>
          <a:lstStyle/>
          <a:p>
            <a:r>
              <a:rPr lang="en-IN" b="1" i="0">
                <a:effectLst/>
                <a:latin typeface="inter-bold"/>
              </a:rPr>
              <a:t>Step 3:</a:t>
            </a:r>
            <a:r>
              <a:rPr lang="en-IN" b="0" i="0">
                <a:effectLst/>
                <a:latin typeface="inter-regular"/>
              </a:rPr>
              <a:t> Once the installation of Splunk is done, you can start Splunk by accepting its terms and conditions.</a:t>
            </a:r>
          </a:p>
          <a:p>
            <a:r>
              <a:rPr lang="en-IN" b="0" i="0">
                <a:effectLst/>
                <a:latin typeface="inter-regular"/>
              </a:rPr>
              <a:t>Next, it will ask for the user name and password. You must note down and remember it as you will need these credentials.</a:t>
            </a:r>
          </a:p>
          <a:p>
            <a:endParaRPr lang="en-US"/>
          </a:p>
        </p:txBody>
      </p:sp>
      <p:sp>
        <p:nvSpPr>
          <p:cNvPr id="22" name="Rectangle 17">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9">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white text&#10;&#10;Description automatically generated">
            <a:extLst>
              <a:ext uri="{FF2B5EF4-FFF2-40B4-BE49-F238E27FC236}">
                <a16:creationId xmlns:a16="http://schemas.microsoft.com/office/drawing/2014/main" id="{937F0D92-FA6A-CDBC-22E1-18D575561E86}"/>
              </a:ext>
            </a:extLst>
          </p:cNvPr>
          <p:cNvPicPr>
            <a:picLocks noChangeAspect="1"/>
          </p:cNvPicPr>
          <p:nvPr/>
        </p:nvPicPr>
        <p:blipFill>
          <a:blip r:embed="rId2"/>
          <a:stretch>
            <a:fillRect/>
          </a:stretch>
        </p:blipFill>
        <p:spPr>
          <a:xfrm>
            <a:off x="4823365" y="2117503"/>
            <a:ext cx="6851511" cy="3783747"/>
          </a:xfrm>
          <a:prstGeom prst="rect">
            <a:avLst/>
          </a:prstGeom>
        </p:spPr>
      </p:pic>
    </p:spTree>
    <p:extLst>
      <p:ext uri="{BB962C8B-B14F-4D97-AF65-F5344CB8AC3E}">
        <p14:creationId xmlns:p14="http://schemas.microsoft.com/office/powerpoint/2010/main" val="287566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6A6507-9C44-F503-3365-C4BA0A95DB93}"/>
              </a:ext>
            </a:extLst>
          </p:cNvPr>
          <p:cNvSpPr>
            <a:spLocks noGrp="1"/>
          </p:cNvSpPr>
          <p:nvPr>
            <p:ph idx="1"/>
          </p:nvPr>
        </p:nvSpPr>
        <p:spPr>
          <a:xfrm>
            <a:off x="804670" y="2640692"/>
            <a:ext cx="3044952" cy="3255252"/>
          </a:xfrm>
        </p:spPr>
        <p:txBody>
          <a:bodyPr>
            <a:normAutofit/>
          </a:bodyPr>
          <a:lstStyle/>
          <a:p>
            <a:r>
              <a:rPr lang="en-IN" sz="1600" b="1" i="0">
                <a:effectLst/>
                <a:latin typeface="inter-bold"/>
              </a:rPr>
              <a:t>Step 4:</a:t>
            </a:r>
            <a:r>
              <a:rPr lang="en-IN" sz="1600" b="0" i="0">
                <a:effectLst/>
                <a:latin typeface="inter-regular"/>
              </a:rPr>
              <a:t> Now the Splunk server will start, and you have to mention the URL so that it can access the Splunk Interface.</a:t>
            </a:r>
          </a:p>
          <a:p>
            <a:br>
              <a:rPr lang="en-IN" sz="1600"/>
            </a:br>
            <a:endParaRPr lang="en-US" sz="1600"/>
          </a:p>
        </p:txBody>
      </p:sp>
      <p:pic>
        <p:nvPicPr>
          <p:cNvPr id="6" name="Picture 5" descr="A screenshot of a computer&#10;&#10;Description automatically generated">
            <a:extLst>
              <a:ext uri="{FF2B5EF4-FFF2-40B4-BE49-F238E27FC236}">
                <a16:creationId xmlns:a16="http://schemas.microsoft.com/office/drawing/2014/main" id="{D014187D-CBB0-753A-33F1-678F94FC1BD2}"/>
              </a:ext>
            </a:extLst>
          </p:cNvPr>
          <p:cNvPicPr>
            <a:picLocks noChangeAspect="1"/>
          </p:cNvPicPr>
          <p:nvPr/>
        </p:nvPicPr>
        <p:blipFill>
          <a:blip r:embed="rId2"/>
          <a:srcRect r="30755" b="-1"/>
          <a:stretch/>
        </p:blipFill>
        <p:spPr>
          <a:xfrm>
            <a:off x="4654296" y="10"/>
            <a:ext cx="7537704" cy="6857990"/>
          </a:xfrm>
          <a:prstGeom prst="rect">
            <a:avLst/>
          </a:prstGeom>
        </p:spPr>
      </p:pic>
    </p:spTree>
    <p:extLst>
      <p:ext uri="{BB962C8B-B14F-4D97-AF65-F5344CB8AC3E}">
        <p14:creationId xmlns:p14="http://schemas.microsoft.com/office/powerpoint/2010/main" val="345443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70EB37-31BF-9F0A-F185-66A73E2628ED}"/>
              </a:ext>
            </a:extLst>
          </p:cNvPr>
          <p:cNvSpPr>
            <a:spLocks noGrp="1"/>
          </p:cNvSpPr>
          <p:nvPr>
            <p:ph idx="1"/>
          </p:nvPr>
        </p:nvSpPr>
        <p:spPr>
          <a:xfrm>
            <a:off x="803244" y="2638044"/>
            <a:ext cx="3063765" cy="3263206"/>
          </a:xfrm>
        </p:spPr>
        <p:txBody>
          <a:bodyPr>
            <a:normAutofit/>
          </a:bodyPr>
          <a:lstStyle/>
          <a:p>
            <a:pPr>
              <a:lnSpc>
                <a:spcPct val="90000"/>
              </a:lnSpc>
            </a:pPr>
            <a:r>
              <a:rPr lang="en-IN" sz="1700" b="1" i="0" dirty="0">
                <a:effectLst/>
                <a:latin typeface="inter-bold"/>
              </a:rPr>
              <a:t>Step 5:</a:t>
            </a:r>
            <a:r>
              <a:rPr lang="en-IN" sz="1700" b="0" i="0" dirty="0">
                <a:effectLst/>
                <a:latin typeface="inter-regular"/>
              </a:rPr>
              <a:t> Once it is done, you will be redirected to the browser, or you can open it manually.</a:t>
            </a:r>
          </a:p>
          <a:p>
            <a:pPr>
              <a:lnSpc>
                <a:spcPct val="90000"/>
              </a:lnSpc>
            </a:pPr>
            <a:r>
              <a:rPr lang="en-IN" sz="1700" b="0" i="0" dirty="0">
                <a:effectLst/>
                <a:latin typeface="inter-regular"/>
              </a:rPr>
              <a:t>The Splunk interface displays on the browser. Provide the id and password that you have created earlier.</a:t>
            </a:r>
          </a:p>
          <a:p>
            <a:pPr>
              <a:lnSpc>
                <a:spcPct val="90000"/>
              </a:lnSpc>
            </a:pPr>
            <a:endParaRPr lang="en-IN" sz="1700" dirty="0">
              <a:latin typeface="inter-regular"/>
            </a:endParaRPr>
          </a:p>
          <a:p>
            <a:pPr>
              <a:lnSpc>
                <a:spcPct val="90000"/>
              </a:lnSpc>
            </a:pPr>
            <a:r>
              <a:rPr lang="en-IN" sz="1700" b="0" i="0" dirty="0">
                <a:effectLst/>
                <a:latin typeface="inter-regular"/>
              </a:rPr>
              <a:t>You have successfully installed Splunk on your Linux system.</a:t>
            </a:r>
          </a:p>
          <a:p>
            <a:pPr>
              <a:lnSpc>
                <a:spcPct val="90000"/>
              </a:lnSpc>
            </a:pPr>
            <a:endParaRPr lang="en-US" sz="1700" dirty="0"/>
          </a:p>
        </p:txBody>
      </p:sp>
      <p:sp>
        <p:nvSpPr>
          <p:cNvPr id="32" name="Rectangle 27">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9">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09585A39-15D9-76B4-1B16-57FE01FBC1A9}"/>
              </a:ext>
            </a:extLst>
          </p:cNvPr>
          <p:cNvPicPr>
            <a:picLocks noChangeAspect="1"/>
          </p:cNvPicPr>
          <p:nvPr/>
        </p:nvPicPr>
        <p:blipFill>
          <a:blip r:embed="rId2"/>
          <a:stretch>
            <a:fillRect/>
          </a:stretch>
        </p:blipFill>
        <p:spPr>
          <a:xfrm>
            <a:off x="5253894" y="1293275"/>
            <a:ext cx="5366008" cy="4279392"/>
          </a:xfrm>
          <a:prstGeom prst="rect">
            <a:avLst/>
          </a:prstGeom>
        </p:spPr>
      </p:pic>
    </p:spTree>
    <p:extLst>
      <p:ext uri="{BB962C8B-B14F-4D97-AF65-F5344CB8AC3E}">
        <p14:creationId xmlns:p14="http://schemas.microsoft.com/office/powerpoint/2010/main" val="417733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1005-CDEE-83C3-A8FE-7228FBDF6C5F}"/>
              </a:ext>
            </a:extLst>
          </p:cNvPr>
          <p:cNvSpPr>
            <a:spLocks noGrp="1"/>
          </p:cNvSpPr>
          <p:nvPr>
            <p:ph type="title"/>
          </p:nvPr>
        </p:nvSpPr>
        <p:spPr>
          <a:xfrm>
            <a:off x="804672" y="964692"/>
            <a:ext cx="5894832" cy="1188720"/>
          </a:xfrm>
        </p:spPr>
        <p:txBody>
          <a:bodyPr>
            <a:normAutofit/>
          </a:bodyPr>
          <a:lstStyle/>
          <a:p>
            <a:r>
              <a:rPr lang="en-IN"/>
              <a:t>Splunk - Types of Command</a:t>
            </a:r>
            <a:endParaRPr lang="en-US" dirty="0"/>
          </a:p>
        </p:txBody>
      </p:sp>
      <p:sp>
        <p:nvSpPr>
          <p:cNvPr id="3" name="Content Placeholder 2">
            <a:extLst>
              <a:ext uri="{FF2B5EF4-FFF2-40B4-BE49-F238E27FC236}">
                <a16:creationId xmlns:a16="http://schemas.microsoft.com/office/drawing/2014/main" id="{AA4CC7B9-2E8C-4C0D-3A7B-CB0726F6E219}"/>
              </a:ext>
            </a:extLst>
          </p:cNvPr>
          <p:cNvSpPr>
            <a:spLocks noGrp="1"/>
          </p:cNvSpPr>
          <p:nvPr>
            <p:ph idx="1"/>
          </p:nvPr>
        </p:nvSpPr>
        <p:spPr>
          <a:xfrm>
            <a:off x="803243" y="2638044"/>
            <a:ext cx="5963317" cy="3263206"/>
          </a:xfrm>
        </p:spPr>
        <p:txBody>
          <a:bodyPr>
            <a:normAutofit/>
          </a:bodyPr>
          <a:lstStyle/>
          <a:p>
            <a:r>
              <a:rPr lang="en-IN" dirty="0"/>
              <a:t>Splunk's Search Processing Language (SPL) includes a wide variety of commands that allow users to perform different types of data operations and analyses. These commands can be broadly categorized into several types based on their functionality. Here are some of the primary types of commands in Splunk:</a:t>
            </a:r>
          </a:p>
          <a:p>
            <a:endParaRPr lang="en-US" dirty="0"/>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bot Outline">
            <a:extLst>
              <a:ext uri="{FF2B5EF4-FFF2-40B4-BE49-F238E27FC236}">
                <a16:creationId xmlns:a16="http://schemas.microsoft.com/office/drawing/2014/main" id="{2AA7AC22-C20E-CBBB-EB8A-2DF3D5AADE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909398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5DA09-295B-BB22-826A-C74155931B7A}"/>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dirty="0">
                <a:solidFill>
                  <a:schemeClr val="bg1"/>
                </a:solidFill>
              </a:rPr>
              <a:t>Search Commands</a:t>
            </a:r>
            <a:endParaRPr lang="en-US" dirty="0">
              <a:solidFill>
                <a:schemeClr val="bg1"/>
              </a:solidFill>
            </a:endParaRPr>
          </a:p>
        </p:txBody>
      </p:sp>
      <p:sp>
        <p:nvSpPr>
          <p:cNvPr id="3" name="Content Placeholder 2">
            <a:extLst>
              <a:ext uri="{FF2B5EF4-FFF2-40B4-BE49-F238E27FC236}">
                <a16:creationId xmlns:a16="http://schemas.microsoft.com/office/drawing/2014/main" id="{0C584B07-F229-D0E7-CC80-A76C241B6763}"/>
              </a:ext>
            </a:extLst>
          </p:cNvPr>
          <p:cNvSpPr>
            <a:spLocks noGrp="1"/>
          </p:cNvSpPr>
          <p:nvPr>
            <p:ph idx="1"/>
          </p:nvPr>
        </p:nvSpPr>
        <p:spPr>
          <a:xfrm>
            <a:off x="643467" y="2638044"/>
            <a:ext cx="6242715" cy="3415622"/>
          </a:xfrm>
        </p:spPr>
        <p:txBody>
          <a:bodyPr>
            <a:normAutofit/>
          </a:bodyPr>
          <a:lstStyle/>
          <a:p>
            <a:pPr>
              <a:buFont typeface="Arial" panose="020B0604020202020204" pitchFamily="34" charset="0"/>
              <a:buChar char="•"/>
            </a:pPr>
            <a:r>
              <a:rPr lang="en-IN" sz="2000" dirty="0">
                <a:solidFill>
                  <a:schemeClr val="bg1"/>
                </a:solidFill>
              </a:rPr>
              <a:t>search: The basic command to retrieve events from indexes.</a:t>
            </a:r>
          </a:p>
          <a:p>
            <a:pPr>
              <a:buFont typeface="Arial" panose="020B0604020202020204" pitchFamily="34" charset="0"/>
              <a:buChar char="•"/>
            </a:pPr>
            <a:r>
              <a:rPr lang="en-IN" sz="2000" dirty="0">
                <a:solidFill>
                  <a:schemeClr val="bg1"/>
                </a:solidFill>
              </a:rPr>
              <a:t>index: Specifies the index to search in.</a:t>
            </a:r>
          </a:p>
          <a:p>
            <a:pPr>
              <a:buFont typeface="Arial" panose="020B0604020202020204" pitchFamily="34" charset="0"/>
              <a:buChar char="•"/>
            </a:pPr>
            <a:r>
              <a:rPr lang="en-IN" sz="2000" dirty="0" err="1">
                <a:solidFill>
                  <a:schemeClr val="bg1"/>
                </a:solidFill>
              </a:rPr>
              <a:t>sourcetype</a:t>
            </a:r>
            <a:r>
              <a:rPr lang="en-IN" sz="2000" dirty="0">
                <a:solidFill>
                  <a:schemeClr val="bg1"/>
                </a:solidFill>
              </a:rPr>
              <a:t>: Filters results by source type.</a:t>
            </a:r>
          </a:p>
          <a:p>
            <a:pPr>
              <a:buFont typeface="Arial" panose="020B0604020202020204" pitchFamily="34" charset="0"/>
              <a:buChar char="•"/>
            </a:pPr>
            <a:r>
              <a:rPr lang="en-IN" sz="2000" dirty="0">
                <a:solidFill>
                  <a:schemeClr val="bg1"/>
                </a:solidFill>
              </a:rPr>
              <a:t>host: Filters results by host.</a:t>
            </a:r>
          </a:p>
          <a:p>
            <a:endParaRPr lang="en-US" dirty="0">
              <a:solidFill>
                <a:schemeClr val="bg1"/>
              </a:solidFill>
            </a:endParaRPr>
          </a:p>
        </p:txBody>
      </p:sp>
      <p:pic>
        <p:nvPicPr>
          <p:cNvPr id="7" name="Graphic 6" descr="Research">
            <a:extLst>
              <a:ext uri="{FF2B5EF4-FFF2-40B4-BE49-F238E27FC236}">
                <a16:creationId xmlns:a16="http://schemas.microsoft.com/office/drawing/2014/main" id="{42C9AC48-56BC-3099-586B-3ECA3B1A2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128265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AF203-515B-9967-1692-92072D2275DE}"/>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dirty="0">
                <a:solidFill>
                  <a:schemeClr val="bg1"/>
                </a:solidFill>
              </a:rPr>
              <a:t>Transforming Commands</a:t>
            </a:r>
            <a:endParaRPr lang="en-US" dirty="0">
              <a:solidFill>
                <a:schemeClr val="bg1"/>
              </a:solidFill>
            </a:endParaRPr>
          </a:p>
        </p:txBody>
      </p:sp>
      <p:sp>
        <p:nvSpPr>
          <p:cNvPr id="3" name="Content Placeholder 2">
            <a:extLst>
              <a:ext uri="{FF2B5EF4-FFF2-40B4-BE49-F238E27FC236}">
                <a16:creationId xmlns:a16="http://schemas.microsoft.com/office/drawing/2014/main" id="{098C3A24-7E30-D12B-753E-C366A680CEFF}"/>
              </a:ext>
            </a:extLst>
          </p:cNvPr>
          <p:cNvSpPr>
            <a:spLocks noGrp="1"/>
          </p:cNvSpPr>
          <p:nvPr>
            <p:ph idx="1"/>
          </p:nvPr>
        </p:nvSpPr>
        <p:spPr>
          <a:xfrm>
            <a:off x="643467" y="2638044"/>
            <a:ext cx="6242715" cy="3415622"/>
          </a:xfrm>
        </p:spPr>
        <p:txBody>
          <a:bodyPr>
            <a:normAutofit/>
          </a:bodyPr>
          <a:lstStyle/>
          <a:p>
            <a:pPr>
              <a:buFont typeface="Arial" panose="020B0604020202020204" pitchFamily="34" charset="0"/>
              <a:buChar char="•"/>
            </a:pPr>
            <a:r>
              <a:rPr lang="en-IN" sz="2000" dirty="0">
                <a:solidFill>
                  <a:schemeClr val="bg1"/>
                </a:solidFill>
              </a:rPr>
              <a:t>stats: Performs statistical calculations on search results.</a:t>
            </a:r>
          </a:p>
          <a:p>
            <a:pPr>
              <a:buFont typeface="Arial" panose="020B0604020202020204" pitchFamily="34" charset="0"/>
              <a:buChar char="•"/>
            </a:pPr>
            <a:r>
              <a:rPr lang="en-IN" sz="2000" dirty="0" err="1">
                <a:solidFill>
                  <a:schemeClr val="bg1"/>
                </a:solidFill>
              </a:rPr>
              <a:t>timechart</a:t>
            </a:r>
            <a:r>
              <a:rPr lang="en-IN" sz="2000" dirty="0">
                <a:solidFill>
                  <a:schemeClr val="bg1"/>
                </a:solidFill>
              </a:rPr>
              <a:t>: Creates a time-based chart of results.</a:t>
            </a:r>
          </a:p>
          <a:p>
            <a:pPr>
              <a:buFont typeface="Arial" panose="020B0604020202020204" pitchFamily="34" charset="0"/>
              <a:buChar char="•"/>
            </a:pPr>
            <a:r>
              <a:rPr lang="en-IN" sz="2000" dirty="0">
                <a:solidFill>
                  <a:schemeClr val="bg1"/>
                </a:solidFill>
              </a:rPr>
              <a:t>chart: Generates a chart based on search results.</a:t>
            </a:r>
          </a:p>
          <a:p>
            <a:pPr>
              <a:buFont typeface="Arial" panose="020B0604020202020204" pitchFamily="34" charset="0"/>
              <a:buChar char="•"/>
            </a:pPr>
            <a:r>
              <a:rPr lang="en-IN" sz="2000" dirty="0">
                <a:solidFill>
                  <a:schemeClr val="bg1"/>
                </a:solidFill>
              </a:rPr>
              <a:t>top: Finds the most common values in a field.</a:t>
            </a:r>
          </a:p>
          <a:p>
            <a:pPr>
              <a:buFont typeface="Arial" panose="020B0604020202020204" pitchFamily="34" charset="0"/>
              <a:buChar char="•"/>
            </a:pPr>
            <a:r>
              <a:rPr lang="en-IN" sz="2000" dirty="0">
                <a:solidFill>
                  <a:schemeClr val="bg1"/>
                </a:solidFill>
              </a:rPr>
              <a:t>rare: Finds the least common values in a field.</a:t>
            </a:r>
          </a:p>
          <a:p>
            <a:endParaRPr lang="en-US" dirty="0">
              <a:solidFill>
                <a:schemeClr val="bg1"/>
              </a:solidFill>
            </a:endParaRPr>
          </a:p>
        </p:txBody>
      </p:sp>
      <p:pic>
        <p:nvPicPr>
          <p:cNvPr id="7" name="Graphic 6" descr="Bar chart">
            <a:extLst>
              <a:ext uri="{FF2B5EF4-FFF2-40B4-BE49-F238E27FC236}">
                <a16:creationId xmlns:a16="http://schemas.microsoft.com/office/drawing/2014/main" id="{E8EE6AD7-148B-3A53-E14A-14AEDB1F5D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637656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758F1-72D1-637C-65D3-1BF7337B9E4E}"/>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dirty="0">
                <a:solidFill>
                  <a:schemeClr val="bg1"/>
                </a:solidFill>
              </a:rPr>
              <a:t>Filtering Commands</a:t>
            </a:r>
            <a:endParaRPr lang="en-US" dirty="0">
              <a:solidFill>
                <a:schemeClr val="bg1"/>
              </a:solidFill>
            </a:endParaRPr>
          </a:p>
        </p:txBody>
      </p:sp>
      <p:sp>
        <p:nvSpPr>
          <p:cNvPr id="3" name="Content Placeholder 2">
            <a:extLst>
              <a:ext uri="{FF2B5EF4-FFF2-40B4-BE49-F238E27FC236}">
                <a16:creationId xmlns:a16="http://schemas.microsoft.com/office/drawing/2014/main" id="{A74C5038-47D6-F683-559A-1879DF674DF5}"/>
              </a:ext>
            </a:extLst>
          </p:cNvPr>
          <p:cNvSpPr>
            <a:spLocks noGrp="1"/>
          </p:cNvSpPr>
          <p:nvPr>
            <p:ph idx="1"/>
          </p:nvPr>
        </p:nvSpPr>
        <p:spPr>
          <a:xfrm>
            <a:off x="643467" y="2638044"/>
            <a:ext cx="6242715" cy="3415622"/>
          </a:xfrm>
        </p:spPr>
        <p:txBody>
          <a:bodyPr>
            <a:normAutofit/>
          </a:bodyPr>
          <a:lstStyle/>
          <a:p>
            <a:r>
              <a:rPr lang="en-IN" sz="2000" dirty="0">
                <a:solidFill>
                  <a:schemeClr val="bg1"/>
                </a:solidFill>
              </a:rPr>
              <a:t>where: Filters search results based on specified conditions.</a:t>
            </a:r>
          </a:p>
          <a:p>
            <a:r>
              <a:rPr lang="en-IN" sz="2000" dirty="0">
                <a:solidFill>
                  <a:schemeClr val="bg1"/>
                </a:solidFill>
              </a:rPr>
              <a:t>rex: Extracts fields using regular expressions.</a:t>
            </a:r>
          </a:p>
          <a:p>
            <a:r>
              <a:rPr lang="en-IN" sz="2000" dirty="0">
                <a:solidFill>
                  <a:schemeClr val="bg1"/>
                </a:solidFill>
              </a:rPr>
              <a:t>regex: Filters events using regular expressions.</a:t>
            </a:r>
          </a:p>
          <a:p>
            <a:r>
              <a:rPr lang="en-IN" sz="2000" dirty="0">
                <a:solidFill>
                  <a:schemeClr val="bg1"/>
                </a:solidFill>
              </a:rPr>
              <a:t>fields: Selects specific fields to include in results.</a:t>
            </a:r>
            <a:endParaRPr lang="en-US" sz="2000" dirty="0">
              <a:solidFill>
                <a:schemeClr val="bg1"/>
              </a:solidFill>
            </a:endParaRPr>
          </a:p>
        </p:txBody>
      </p:sp>
      <p:pic>
        <p:nvPicPr>
          <p:cNvPr id="7" name="Graphic 6" descr="Document Search">
            <a:extLst>
              <a:ext uri="{FF2B5EF4-FFF2-40B4-BE49-F238E27FC236}">
                <a16:creationId xmlns:a16="http://schemas.microsoft.com/office/drawing/2014/main" id="{A7E6AA06-7BBF-10EC-8CF3-7EAA975E8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386736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85CA8-0B1C-60F6-2F65-6575984A5ACB}"/>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dirty="0">
                <a:solidFill>
                  <a:schemeClr val="bg1"/>
                </a:solidFill>
              </a:rPr>
              <a:t>Event Processing Commands</a:t>
            </a:r>
            <a:endParaRPr lang="en-US" dirty="0">
              <a:solidFill>
                <a:schemeClr val="bg1"/>
              </a:solidFill>
            </a:endParaRPr>
          </a:p>
        </p:txBody>
      </p:sp>
      <p:sp>
        <p:nvSpPr>
          <p:cNvPr id="3" name="Content Placeholder 2">
            <a:extLst>
              <a:ext uri="{FF2B5EF4-FFF2-40B4-BE49-F238E27FC236}">
                <a16:creationId xmlns:a16="http://schemas.microsoft.com/office/drawing/2014/main" id="{9AE21449-533F-B03B-F05A-BDA671900465}"/>
              </a:ext>
            </a:extLst>
          </p:cNvPr>
          <p:cNvSpPr>
            <a:spLocks noGrp="1"/>
          </p:cNvSpPr>
          <p:nvPr>
            <p:ph idx="1"/>
          </p:nvPr>
        </p:nvSpPr>
        <p:spPr>
          <a:xfrm>
            <a:off x="643467" y="2638044"/>
            <a:ext cx="6242715" cy="3415622"/>
          </a:xfrm>
        </p:spPr>
        <p:txBody>
          <a:bodyPr>
            <a:normAutofit/>
          </a:bodyPr>
          <a:lstStyle/>
          <a:p>
            <a:pPr>
              <a:buFont typeface="Arial" panose="020B0604020202020204" pitchFamily="34" charset="0"/>
              <a:buChar char="•"/>
            </a:pPr>
            <a:r>
              <a:rPr lang="en-IN" sz="2000" dirty="0">
                <a:solidFill>
                  <a:schemeClr val="bg1"/>
                </a:solidFill>
              </a:rPr>
              <a:t>eval: Evaluates an expression and stores the result in a new field.</a:t>
            </a:r>
          </a:p>
          <a:p>
            <a:pPr>
              <a:buFont typeface="Arial" panose="020B0604020202020204" pitchFamily="34" charset="0"/>
              <a:buChar char="•"/>
            </a:pPr>
            <a:r>
              <a:rPr lang="en-IN" sz="2000" dirty="0">
                <a:solidFill>
                  <a:schemeClr val="bg1"/>
                </a:solidFill>
              </a:rPr>
              <a:t>transaction: Groups events into transactions based on specified criteria.</a:t>
            </a:r>
          </a:p>
          <a:p>
            <a:pPr>
              <a:buFont typeface="Arial" panose="020B0604020202020204" pitchFamily="34" charset="0"/>
              <a:buChar char="•"/>
            </a:pPr>
            <a:r>
              <a:rPr lang="en-IN" sz="2000" dirty="0" err="1">
                <a:solidFill>
                  <a:schemeClr val="bg1"/>
                </a:solidFill>
              </a:rPr>
              <a:t>dedup</a:t>
            </a:r>
            <a:r>
              <a:rPr lang="en-IN" sz="2000" dirty="0">
                <a:solidFill>
                  <a:schemeClr val="bg1"/>
                </a:solidFill>
              </a:rPr>
              <a:t>: Removes duplicate events based on specified fields.</a:t>
            </a:r>
          </a:p>
          <a:p>
            <a:pPr>
              <a:buFont typeface="Arial" panose="020B0604020202020204" pitchFamily="34" charset="0"/>
              <a:buChar char="•"/>
            </a:pPr>
            <a:r>
              <a:rPr lang="en-IN" sz="2000" dirty="0">
                <a:solidFill>
                  <a:schemeClr val="bg1"/>
                </a:solidFill>
              </a:rPr>
              <a:t>sort: Sorts search results by specified fields.</a:t>
            </a:r>
          </a:p>
        </p:txBody>
      </p:sp>
      <p:pic>
        <p:nvPicPr>
          <p:cNvPr id="7" name="Graphic 6" descr="Credit card">
            <a:extLst>
              <a:ext uri="{FF2B5EF4-FFF2-40B4-BE49-F238E27FC236}">
                <a16:creationId xmlns:a16="http://schemas.microsoft.com/office/drawing/2014/main" id="{B37763A8-AD78-4390-A9BA-31EC2D8A43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94420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D5EC8-9EDC-C614-7602-4F5AC19A6A11}"/>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a:solidFill>
                  <a:schemeClr val="bg1"/>
                </a:solidFill>
              </a:rPr>
              <a:t>Reporting Commands</a:t>
            </a:r>
            <a:endParaRPr lang="en-US">
              <a:solidFill>
                <a:schemeClr val="bg1"/>
              </a:solidFill>
            </a:endParaRPr>
          </a:p>
        </p:txBody>
      </p:sp>
      <p:sp>
        <p:nvSpPr>
          <p:cNvPr id="3" name="Content Placeholder 2">
            <a:extLst>
              <a:ext uri="{FF2B5EF4-FFF2-40B4-BE49-F238E27FC236}">
                <a16:creationId xmlns:a16="http://schemas.microsoft.com/office/drawing/2014/main" id="{B48075A3-276E-D61A-454C-7F78D00FAC69}"/>
              </a:ext>
            </a:extLst>
          </p:cNvPr>
          <p:cNvSpPr>
            <a:spLocks noGrp="1"/>
          </p:cNvSpPr>
          <p:nvPr>
            <p:ph idx="1"/>
          </p:nvPr>
        </p:nvSpPr>
        <p:spPr>
          <a:xfrm>
            <a:off x="643467" y="2638044"/>
            <a:ext cx="6242715" cy="3415622"/>
          </a:xfrm>
        </p:spPr>
        <p:txBody>
          <a:bodyPr>
            <a:normAutofit/>
          </a:bodyPr>
          <a:lstStyle/>
          <a:p>
            <a:r>
              <a:rPr lang="en-IN" sz="2000" dirty="0">
                <a:solidFill>
                  <a:schemeClr val="bg1"/>
                </a:solidFill>
              </a:rPr>
              <a:t>report: Generates reports based on search </a:t>
            </a:r>
            <a:r>
              <a:rPr lang="en-IN" sz="2000" dirty="0" err="1">
                <a:solidFill>
                  <a:schemeClr val="bg1"/>
                </a:solidFill>
              </a:rPr>
              <a:t>results.table</a:t>
            </a:r>
            <a:r>
              <a:rPr lang="en-IN" sz="2000" dirty="0">
                <a:solidFill>
                  <a:schemeClr val="bg1"/>
                </a:solidFill>
              </a:rPr>
              <a:t>: </a:t>
            </a:r>
          </a:p>
          <a:p>
            <a:r>
              <a:rPr lang="en-IN" sz="2000" dirty="0">
                <a:solidFill>
                  <a:schemeClr val="bg1"/>
                </a:solidFill>
              </a:rPr>
              <a:t>Displays results in a tabular format.</a:t>
            </a:r>
          </a:p>
          <a:p>
            <a:r>
              <a:rPr lang="en-IN" sz="2000" dirty="0">
                <a:solidFill>
                  <a:schemeClr val="bg1"/>
                </a:solidFill>
              </a:rPr>
              <a:t>chart: Creates charts from search results.</a:t>
            </a:r>
            <a:endParaRPr lang="en-US" sz="2000" dirty="0">
              <a:solidFill>
                <a:schemeClr val="bg1"/>
              </a:solidFill>
            </a:endParaRPr>
          </a:p>
        </p:txBody>
      </p:sp>
      <p:pic>
        <p:nvPicPr>
          <p:cNvPr id="7" name="Graphic 6" descr="Pie chart">
            <a:extLst>
              <a:ext uri="{FF2B5EF4-FFF2-40B4-BE49-F238E27FC236}">
                <a16:creationId xmlns:a16="http://schemas.microsoft.com/office/drawing/2014/main" id="{9D1F1B1C-DA99-2AD5-2653-52F52343C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255606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C2D13-7E92-C1CD-A803-23DF61AD2907}"/>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IN" b="0" i="0" dirty="0">
                <a:solidFill>
                  <a:srgbClr val="202124"/>
                </a:solidFill>
                <a:effectLst/>
                <a:latin typeface="Google Sans"/>
              </a:rPr>
              <a:t>Splunk Technology</a:t>
            </a:r>
            <a:endParaRPr lang="en-US" dirty="0">
              <a:solidFill>
                <a:schemeClr val="bg1"/>
              </a:solidFill>
            </a:endParaRPr>
          </a:p>
        </p:txBody>
      </p:sp>
      <p:sp>
        <p:nvSpPr>
          <p:cNvPr id="9" name="Content Placeholder 8">
            <a:extLst>
              <a:ext uri="{FF2B5EF4-FFF2-40B4-BE49-F238E27FC236}">
                <a16:creationId xmlns:a16="http://schemas.microsoft.com/office/drawing/2014/main" id="{3ADE6657-F108-9DDB-E8B0-F2BC64DE4DA1}"/>
              </a:ext>
            </a:extLst>
          </p:cNvPr>
          <p:cNvSpPr>
            <a:spLocks noGrp="1"/>
          </p:cNvSpPr>
          <p:nvPr>
            <p:ph idx="1"/>
          </p:nvPr>
        </p:nvSpPr>
        <p:spPr>
          <a:xfrm>
            <a:off x="643468" y="2638044"/>
            <a:ext cx="3363974" cy="3415622"/>
          </a:xfrm>
        </p:spPr>
        <p:txBody>
          <a:bodyPr>
            <a:normAutofit/>
          </a:bodyPr>
          <a:lstStyle/>
          <a:p>
            <a:pPr marL="0" indent="0">
              <a:buNone/>
            </a:pPr>
            <a:r>
              <a:rPr lang="en-US" sz="2400" dirty="0">
                <a:solidFill>
                  <a:schemeClr val="bg1"/>
                </a:solidFill>
              </a:rPr>
              <a:t>Splunk Inc. is an American software company based in San Francisco, California, that produces software for searching, monitoring, and analyzing machine-generated data via a web-style interface .</a:t>
            </a:r>
          </a:p>
        </p:txBody>
      </p:sp>
      <p:pic>
        <p:nvPicPr>
          <p:cNvPr id="5" name="Content Placeholder 4">
            <a:extLst>
              <a:ext uri="{FF2B5EF4-FFF2-40B4-BE49-F238E27FC236}">
                <a16:creationId xmlns:a16="http://schemas.microsoft.com/office/drawing/2014/main" id="{073BAE2B-A79D-9A51-8480-FB8F7CBB1615}"/>
              </a:ext>
            </a:extLst>
          </p:cNvPr>
          <p:cNvPicPr>
            <a:picLocks noChangeAspect="1"/>
          </p:cNvPicPr>
          <p:nvPr/>
        </p:nvPicPr>
        <p:blipFill>
          <a:blip r:embed="rId2"/>
          <a:stretch>
            <a:fillRect/>
          </a:stretch>
        </p:blipFill>
        <p:spPr>
          <a:xfrm>
            <a:off x="5718048" y="643467"/>
            <a:ext cx="5410199" cy="5410199"/>
          </a:xfrm>
          <a:prstGeom prst="rect">
            <a:avLst/>
          </a:prstGeom>
        </p:spPr>
      </p:pic>
    </p:spTree>
    <p:extLst>
      <p:ext uri="{BB962C8B-B14F-4D97-AF65-F5344CB8AC3E}">
        <p14:creationId xmlns:p14="http://schemas.microsoft.com/office/powerpoint/2010/main" val="3147964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FE5B6-0234-5F84-D51E-9FD5B7540F53}"/>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a:solidFill>
                  <a:schemeClr val="bg1"/>
                </a:solidFill>
              </a:rPr>
              <a:t>Data Enrichment Commands</a:t>
            </a:r>
            <a:endParaRPr lang="en-US">
              <a:solidFill>
                <a:schemeClr val="bg1"/>
              </a:solidFill>
            </a:endParaRPr>
          </a:p>
        </p:txBody>
      </p:sp>
      <p:sp>
        <p:nvSpPr>
          <p:cNvPr id="3" name="Content Placeholder 2">
            <a:extLst>
              <a:ext uri="{FF2B5EF4-FFF2-40B4-BE49-F238E27FC236}">
                <a16:creationId xmlns:a16="http://schemas.microsoft.com/office/drawing/2014/main" id="{8ADDE499-B102-03BE-727A-DEC79EFA8843}"/>
              </a:ext>
            </a:extLst>
          </p:cNvPr>
          <p:cNvSpPr>
            <a:spLocks noGrp="1"/>
          </p:cNvSpPr>
          <p:nvPr>
            <p:ph idx="1"/>
          </p:nvPr>
        </p:nvSpPr>
        <p:spPr>
          <a:xfrm>
            <a:off x="643467" y="2638044"/>
            <a:ext cx="6242715" cy="3415622"/>
          </a:xfrm>
        </p:spPr>
        <p:txBody>
          <a:bodyPr>
            <a:normAutofit/>
          </a:bodyPr>
          <a:lstStyle/>
          <a:p>
            <a:r>
              <a:rPr lang="en-IN" sz="2000" dirty="0">
                <a:solidFill>
                  <a:schemeClr val="bg1"/>
                </a:solidFill>
              </a:rPr>
              <a:t>lookup: Enriches data by looking up additional fields from external datasets.</a:t>
            </a:r>
          </a:p>
          <a:p>
            <a:r>
              <a:rPr lang="en-IN" sz="2000" dirty="0" err="1">
                <a:solidFill>
                  <a:schemeClr val="bg1"/>
                </a:solidFill>
              </a:rPr>
              <a:t>inputlookup</a:t>
            </a:r>
            <a:r>
              <a:rPr lang="en-IN" sz="2000" dirty="0">
                <a:solidFill>
                  <a:schemeClr val="bg1"/>
                </a:solidFill>
              </a:rPr>
              <a:t>: Retrieves data from a lookup table.</a:t>
            </a:r>
          </a:p>
          <a:p>
            <a:r>
              <a:rPr lang="en-IN" sz="2000" dirty="0" err="1">
                <a:solidFill>
                  <a:schemeClr val="bg1"/>
                </a:solidFill>
              </a:rPr>
              <a:t>outputlookup</a:t>
            </a:r>
            <a:r>
              <a:rPr lang="en-IN" sz="2000" dirty="0">
                <a:solidFill>
                  <a:schemeClr val="bg1"/>
                </a:solidFill>
              </a:rPr>
              <a:t>: Writes search results to a lookup table.</a:t>
            </a:r>
            <a:endParaRPr lang="en-US" sz="2000" dirty="0">
              <a:solidFill>
                <a:schemeClr val="bg1"/>
              </a:solidFill>
            </a:endParaRPr>
          </a:p>
        </p:txBody>
      </p:sp>
      <p:pic>
        <p:nvPicPr>
          <p:cNvPr id="7" name="Graphic 6" descr="Filter">
            <a:extLst>
              <a:ext uri="{FF2B5EF4-FFF2-40B4-BE49-F238E27FC236}">
                <a16:creationId xmlns:a16="http://schemas.microsoft.com/office/drawing/2014/main" id="{8FD7013D-4AA8-4946-EB8A-2D3A5895B2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155984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65BB7-7417-DB02-9CB7-0E3937AFC418}"/>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a:solidFill>
                  <a:schemeClr val="bg1"/>
                </a:solidFill>
              </a:rPr>
              <a:t>Statistical and Machine Learning Commands</a:t>
            </a:r>
            <a:endParaRPr lang="en-US">
              <a:solidFill>
                <a:schemeClr val="bg1"/>
              </a:solidFill>
            </a:endParaRPr>
          </a:p>
        </p:txBody>
      </p:sp>
      <p:sp>
        <p:nvSpPr>
          <p:cNvPr id="3" name="Content Placeholder 2">
            <a:extLst>
              <a:ext uri="{FF2B5EF4-FFF2-40B4-BE49-F238E27FC236}">
                <a16:creationId xmlns:a16="http://schemas.microsoft.com/office/drawing/2014/main" id="{C3A1A16C-EDD7-78DE-2CAF-36DC87BD80E7}"/>
              </a:ext>
            </a:extLst>
          </p:cNvPr>
          <p:cNvSpPr>
            <a:spLocks noGrp="1"/>
          </p:cNvSpPr>
          <p:nvPr>
            <p:ph idx="1"/>
          </p:nvPr>
        </p:nvSpPr>
        <p:spPr>
          <a:xfrm>
            <a:off x="643467" y="2638044"/>
            <a:ext cx="6242715" cy="3415622"/>
          </a:xfrm>
        </p:spPr>
        <p:txBody>
          <a:bodyPr>
            <a:normAutofit/>
          </a:bodyPr>
          <a:lstStyle/>
          <a:p>
            <a:pPr>
              <a:buFont typeface="Arial" panose="020B0604020202020204" pitchFamily="34" charset="0"/>
              <a:buChar char="•"/>
            </a:pPr>
            <a:r>
              <a:rPr lang="en-IN" sz="2000" dirty="0">
                <a:solidFill>
                  <a:schemeClr val="bg1"/>
                </a:solidFill>
              </a:rPr>
              <a:t>predict: Makes predictions based on historical data.</a:t>
            </a:r>
          </a:p>
          <a:p>
            <a:pPr>
              <a:buFont typeface="Arial" panose="020B0604020202020204" pitchFamily="34" charset="0"/>
              <a:buChar char="•"/>
            </a:pPr>
            <a:r>
              <a:rPr lang="en-IN" sz="2000" dirty="0" err="1">
                <a:solidFill>
                  <a:schemeClr val="bg1"/>
                </a:solidFill>
              </a:rPr>
              <a:t>kmeans</a:t>
            </a:r>
            <a:r>
              <a:rPr lang="en-IN" sz="2000" dirty="0">
                <a:solidFill>
                  <a:schemeClr val="bg1"/>
                </a:solidFill>
              </a:rPr>
              <a:t>: Clusters events into groups using the k-means algorithm.</a:t>
            </a:r>
          </a:p>
          <a:p>
            <a:pPr>
              <a:buFont typeface="Arial" panose="020B0604020202020204" pitchFamily="34" charset="0"/>
              <a:buChar char="•"/>
            </a:pPr>
            <a:r>
              <a:rPr lang="en-IN" sz="2000" dirty="0" err="1">
                <a:solidFill>
                  <a:schemeClr val="bg1"/>
                </a:solidFill>
              </a:rPr>
              <a:t>anomalydetection</a:t>
            </a:r>
            <a:r>
              <a:rPr lang="en-IN" sz="2000" dirty="0">
                <a:solidFill>
                  <a:schemeClr val="bg1"/>
                </a:solidFill>
              </a:rPr>
              <a:t>: Identifies anomalies in data.</a:t>
            </a:r>
          </a:p>
          <a:p>
            <a:endParaRPr lang="en-US" dirty="0">
              <a:solidFill>
                <a:schemeClr val="bg1"/>
              </a:solidFill>
            </a:endParaRPr>
          </a:p>
        </p:txBody>
      </p:sp>
      <p:pic>
        <p:nvPicPr>
          <p:cNvPr id="7" name="Graphic 6" descr="Server">
            <a:extLst>
              <a:ext uri="{FF2B5EF4-FFF2-40B4-BE49-F238E27FC236}">
                <a16:creationId xmlns:a16="http://schemas.microsoft.com/office/drawing/2014/main" id="{04630213-8EC7-1D80-6ADA-FA03BB1CDB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207775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403D2-5D81-F7A8-BA38-A067E4B01DF6}"/>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a:solidFill>
                  <a:schemeClr val="bg1"/>
                </a:solidFill>
              </a:rPr>
              <a:t>Time-Based Commands</a:t>
            </a:r>
            <a:endParaRPr lang="en-US">
              <a:solidFill>
                <a:schemeClr val="bg1"/>
              </a:solidFill>
            </a:endParaRPr>
          </a:p>
        </p:txBody>
      </p:sp>
      <p:sp>
        <p:nvSpPr>
          <p:cNvPr id="3" name="Content Placeholder 2">
            <a:extLst>
              <a:ext uri="{FF2B5EF4-FFF2-40B4-BE49-F238E27FC236}">
                <a16:creationId xmlns:a16="http://schemas.microsoft.com/office/drawing/2014/main" id="{FAB14C2B-3B6A-C4BA-1E62-15FF31A3A291}"/>
              </a:ext>
            </a:extLst>
          </p:cNvPr>
          <p:cNvSpPr>
            <a:spLocks noGrp="1"/>
          </p:cNvSpPr>
          <p:nvPr>
            <p:ph idx="1"/>
          </p:nvPr>
        </p:nvSpPr>
        <p:spPr>
          <a:xfrm>
            <a:off x="643467" y="2638044"/>
            <a:ext cx="6242715" cy="3415622"/>
          </a:xfrm>
        </p:spPr>
        <p:txBody>
          <a:bodyPr>
            <a:normAutofit/>
          </a:bodyPr>
          <a:lstStyle/>
          <a:p>
            <a:pPr>
              <a:buFont typeface="Arial" panose="020B0604020202020204" pitchFamily="34" charset="0"/>
              <a:buChar char="•"/>
            </a:pPr>
            <a:r>
              <a:rPr lang="en-IN">
                <a:solidFill>
                  <a:schemeClr val="bg1"/>
                </a:solidFill>
              </a:rPr>
              <a:t>bucket: Divides events into time-based buckets.</a:t>
            </a:r>
          </a:p>
          <a:p>
            <a:pPr>
              <a:buFont typeface="Arial" panose="020B0604020202020204" pitchFamily="34" charset="0"/>
              <a:buChar char="•"/>
            </a:pPr>
            <a:r>
              <a:rPr lang="en-IN">
                <a:solidFill>
                  <a:schemeClr val="bg1"/>
                </a:solidFill>
              </a:rPr>
              <a:t>timewrap: Wraps a time series to visualize periodic patterns.</a:t>
            </a:r>
          </a:p>
          <a:p>
            <a:endParaRPr lang="en-US">
              <a:solidFill>
                <a:schemeClr val="bg1"/>
              </a:solidFill>
            </a:endParaRPr>
          </a:p>
        </p:txBody>
      </p:sp>
      <p:pic>
        <p:nvPicPr>
          <p:cNvPr id="7" name="Graphic 6" descr="Mop and bucket">
            <a:extLst>
              <a:ext uri="{FF2B5EF4-FFF2-40B4-BE49-F238E27FC236}">
                <a16:creationId xmlns:a16="http://schemas.microsoft.com/office/drawing/2014/main" id="{4433A266-4492-23D8-5444-89AE06A16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938122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B3E96-4C51-0A8E-C7E5-D12DA0F19A33}"/>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b="1">
                <a:solidFill>
                  <a:schemeClr val="bg1"/>
                </a:solidFill>
              </a:rPr>
              <a:t>Data Manipulation Commands</a:t>
            </a:r>
            <a:br>
              <a:rPr lang="en-IN">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AFDE69EB-572B-115A-417C-097D066FCE56}"/>
              </a:ext>
            </a:extLst>
          </p:cNvPr>
          <p:cNvSpPr>
            <a:spLocks noGrp="1"/>
          </p:cNvSpPr>
          <p:nvPr>
            <p:ph idx="1"/>
          </p:nvPr>
        </p:nvSpPr>
        <p:spPr>
          <a:xfrm>
            <a:off x="643467" y="2638044"/>
            <a:ext cx="6242715" cy="3415622"/>
          </a:xfrm>
        </p:spPr>
        <p:txBody>
          <a:bodyPr>
            <a:normAutofit/>
          </a:bodyPr>
          <a:lstStyle/>
          <a:p>
            <a:pPr>
              <a:buFont typeface="Arial" panose="020B0604020202020204" pitchFamily="34" charset="0"/>
              <a:buChar char="•"/>
            </a:pPr>
            <a:r>
              <a:rPr lang="en-IN" sz="2000" dirty="0">
                <a:solidFill>
                  <a:schemeClr val="bg1"/>
                </a:solidFill>
              </a:rPr>
              <a:t>rename: Renames fields in search results.</a:t>
            </a:r>
          </a:p>
          <a:p>
            <a:pPr>
              <a:buFont typeface="Arial" panose="020B0604020202020204" pitchFamily="34" charset="0"/>
              <a:buChar char="•"/>
            </a:pPr>
            <a:r>
              <a:rPr lang="en-IN" sz="2000" dirty="0">
                <a:solidFill>
                  <a:schemeClr val="bg1"/>
                </a:solidFill>
              </a:rPr>
              <a:t>replace: Replaces field values with other values.</a:t>
            </a:r>
          </a:p>
          <a:p>
            <a:pPr>
              <a:buFont typeface="Arial" panose="020B0604020202020204" pitchFamily="34" charset="0"/>
              <a:buChar char="•"/>
            </a:pPr>
            <a:r>
              <a:rPr lang="en-IN" sz="2000" dirty="0" err="1">
                <a:solidFill>
                  <a:schemeClr val="bg1"/>
                </a:solidFill>
              </a:rPr>
              <a:t>fillnull</a:t>
            </a:r>
            <a:r>
              <a:rPr lang="en-IN" sz="2000" dirty="0">
                <a:solidFill>
                  <a:schemeClr val="bg1"/>
                </a:solidFill>
              </a:rPr>
              <a:t>: Replaces null values with a specified value.</a:t>
            </a:r>
          </a:p>
          <a:p>
            <a:endParaRPr lang="en-US" dirty="0">
              <a:solidFill>
                <a:schemeClr val="bg1"/>
              </a:solidFill>
            </a:endParaRPr>
          </a:p>
        </p:txBody>
      </p:sp>
      <p:pic>
        <p:nvPicPr>
          <p:cNvPr id="7" name="Graphic 6" descr="PDF">
            <a:extLst>
              <a:ext uri="{FF2B5EF4-FFF2-40B4-BE49-F238E27FC236}">
                <a16:creationId xmlns:a16="http://schemas.microsoft.com/office/drawing/2014/main" id="{0581E984-70C1-082B-904D-B2CC83EECE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3702718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DA006-4631-4B6A-9F66-550BB7D9D8C7}"/>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IN">
                <a:solidFill>
                  <a:schemeClr val="bg1"/>
                </a:solidFill>
              </a:rPr>
              <a:t>Utility Commands</a:t>
            </a:r>
            <a:endParaRPr lang="en-US">
              <a:solidFill>
                <a:schemeClr val="bg1"/>
              </a:solidFill>
            </a:endParaRPr>
          </a:p>
        </p:txBody>
      </p:sp>
      <p:sp>
        <p:nvSpPr>
          <p:cNvPr id="3" name="Content Placeholder 2">
            <a:extLst>
              <a:ext uri="{FF2B5EF4-FFF2-40B4-BE49-F238E27FC236}">
                <a16:creationId xmlns:a16="http://schemas.microsoft.com/office/drawing/2014/main" id="{56BB9777-5794-2DF7-4246-A5EE50D8BBDE}"/>
              </a:ext>
            </a:extLst>
          </p:cNvPr>
          <p:cNvSpPr>
            <a:spLocks noGrp="1"/>
          </p:cNvSpPr>
          <p:nvPr>
            <p:ph idx="1"/>
          </p:nvPr>
        </p:nvSpPr>
        <p:spPr>
          <a:xfrm>
            <a:off x="643467" y="2638044"/>
            <a:ext cx="6242715" cy="3415622"/>
          </a:xfrm>
        </p:spPr>
        <p:txBody>
          <a:bodyPr>
            <a:normAutofit/>
          </a:bodyPr>
          <a:lstStyle/>
          <a:p>
            <a:pPr>
              <a:buFont typeface="+mj-lt"/>
              <a:buAutoNum type="arabicPeriod"/>
            </a:pPr>
            <a:endParaRPr lang="en-IN" sz="2000" dirty="0">
              <a:solidFill>
                <a:schemeClr val="bg1"/>
              </a:solidFill>
            </a:endParaRPr>
          </a:p>
          <a:p>
            <a:pPr lvl="1" indent="0">
              <a:buNone/>
            </a:pPr>
            <a:r>
              <a:rPr lang="en-IN" sz="2000" dirty="0" err="1">
                <a:solidFill>
                  <a:schemeClr val="bg1"/>
                </a:solidFill>
              </a:rPr>
              <a:t>outputcsv</a:t>
            </a:r>
            <a:r>
              <a:rPr lang="en-IN" sz="2000" dirty="0">
                <a:solidFill>
                  <a:schemeClr val="bg1"/>
                </a:solidFill>
              </a:rPr>
              <a:t>:  Writes search results to a CSV file.</a:t>
            </a:r>
          </a:p>
          <a:p>
            <a:pPr lvl="1" indent="0">
              <a:buNone/>
            </a:pPr>
            <a:r>
              <a:rPr lang="en-IN" sz="2000" dirty="0" err="1">
                <a:solidFill>
                  <a:schemeClr val="bg1"/>
                </a:solidFill>
              </a:rPr>
              <a:t>inputcsv</a:t>
            </a:r>
            <a:r>
              <a:rPr lang="en-IN" sz="2000" dirty="0">
                <a:solidFill>
                  <a:schemeClr val="bg1"/>
                </a:solidFill>
              </a:rPr>
              <a:t>: Reads data from a CSV file.</a:t>
            </a:r>
          </a:p>
          <a:p>
            <a:pPr lvl="1" indent="0">
              <a:buNone/>
            </a:pPr>
            <a:r>
              <a:rPr lang="en-IN" sz="2000" dirty="0">
                <a:solidFill>
                  <a:schemeClr val="bg1"/>
                </a:solidFill>
              </a:rPr>
              <a:t>map: Runs a </a:t>
            </a:r>
            <a:r>
              <a:rPr lang="en-IN" sz="2000" dirty="0" err="1">
                <a:solidFill>
                  <a:schemeClr val="bg1"/>
                </a:solidFill>
              </a:rPr>
              <a:t>subsearch</a:t>
            </a:r>
            <a:r>
              <a:rPr lang="en-IN" sz="2000" dirty="0">
                <a:solidFill>
                  <a:schemeClr val="bg1"/>
                </a:solidFill>
              </a:rPr>
              <a:t> for each event in the main search.</a:t>
            </a:r>
          </a:p>
          <a:p>
            <a:endParaRPr lang="en-US" dirty="0">
              <a:solidFill>
                <a:schemeClr val="bg1"/>
              </a:solidFill>
            </a:endParaRPr>
          </a:p>
        </p:txBody>
      </p:sp>
      <p:pic>
        <p:nvPicPr>
          <p:cNvPr id="16" name="Graphic 6" descr="Open Folder">
            <a:extLst>
              <a:ext uri="{FF2B5EF4-FFF2-40B4-BE49-F238E27FC236}">
                <a16:creationId xmlns:a16="http://schemas.microsoft.com/office/drawing/2014/main" id="{E45F436A-AD36-D369-8A20-0A708F6A5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3000869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590BD-4B0B-87B0-128D-E21396DF96FE}"/>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IN">
                <a:solidFill>
                  <a:srgbClr val="FFFFFF"/>
                </a:solidFill>
              </a:rPr>
              <a:t>Use Cases of splunk</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EA52D04C-3998-2B7E-0889-CAB9B0755F58}"/>
              </a:ext>
            </a:extLst>
          </p:cNvPr>
          <p:cNvGraphicFramePr>
            <a:graphicFrameLocks noGrp="1"/>
          </p:cNvGraphicFramePr>
          <p:nvPr>
            <p:ph idx="1"/>
            <p:extLst>
              <p:ext uri="{D42A27DB-BD31-4B8C-83A1-F6EECF244321}">
                <p14:modId xmlns:p14="http://schemas.microsoft.com/office/powerpoint/2010/main" val="203472672"/>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2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itle 1">
            <a:extLst>
              <a:ext uri="{FF2B5EF4-FFF2-40B4-BE49-F238E27FC236}">
                <a16:creationId xmlns:a16="http://schemas.microsoft.com/office/drawing/2014/main" id="{660E6F29-7876-1607-D7FE-6BCCB3D8E6FA}"/>
              </a:ext>
            </a:extLst>
          </p:cNvPr>
          <p:cNvGraphicFramePr>
            <a:graphicFrameLocks noGrp="1"/>
          </p:cNvGraphicFramePr>
          <p:nvPr>
            <p:ph idx="1"/>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7617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A2156-2C78-97E7-F1B2-98FCB0EA6B87}"/>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Splunk logs</a:t>
            </a:r>
            <a:endParaRPr lang="en-US" dirty="0"/>
          </a:p>
        </p:txBody>
      </p:sp>
      <p:pic>
        <p:nvPicPr>
          <p:cNvPr id="5" name="Content Placeholder 4" descr="A diagram of different types of log&#10;&#10;Description automatically generated">
            <a:extLst>
              <a:ext uri="{FF2B5EF4-FFF2-40B4-BE49-F238E27FC236}">
                <a16:creationId xmlns:a16="http://schemas.microsoft.com/office/drawing/2014/main" id="{6EBA31A4-A868-4068-DABB-9FA5D568D44B}"/>
              </a:ext>
            </a:extLst>
          </p:cNvPr>
          <p:cNvPicPr>
            <a:picLocks noGrp="1" noChangeAspect="1"/>
          </p:cNvPicPr>
          <p:nvPr>
            <p:ph idx="1"/>
          </p:nvPr>
        </p:nvPicPr>
        <p:blipFill>
          <a:blip r:embed="rId2"/>
          <a:stretch>
            <a:fillRect/>
          </a:stretch>
        </p:blipFill>
        <p:spPr>
          <a:xfrm>
            <a:off x="5883686" y="640080"/>
            <a:ext cx="5078923" cy="5263134"/>
          </a:xfrm>
          <a:prstGeom prst="rect">
            <a:avLst/>
          </a:prstGeom>
        </p:spPr>
      </p:pic>
    </p:spTree>
    <p:extLst>
      <p:ext uri="{BB962C8B-B14F-4D97-AF65-F5344CB8AC3E}">
        <p14:creationId xmlns:p14="http://schemas.microsoft.com/office/powerpoint/2010/main" val="750923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AF9BF04B-7A01-C4AE-38AE-1F7B55D77D1D}"/>
              </a:ext>
            </a:extLst>
          </p:cNvPr>
          <p:cNvPicPr>
            <a:picLocks noChangeAspect="1"/>
          </p:cNvPicPr>
          <p:nvPr/>
        </p:nvPicPr>
        <p:blipFill>
          <a:blip r:embed="rId2">
            <a:duotone>
              <a:schemeClr val="bg2">
                <a:shade val="45000"/>
                <a:satMod val="135000"/>
              </a:schemeClr>
              <a:prstClr val="white"/>
            </a:duotone>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6837DC60-E920-500F-633A-D9710C6B77D8}"/>
              </a:ext>
            </a:extLst>
          </p:cNvPr>
          <p:cNvSpPr>
            <a:spLocks noGrp="1"/>
          </p:cNvSpPr>
          <p:nvPr>
            <p:ph type="title"/>
          </p:nvPr>
        </p:nvSpPr>
        <p:spPr>
          <a:xfrm>
            <a:off x="2231136" y="964692"/>
            <a:ext cx="7729728" cy="1188720"/>
          </a:xfrm>
          <a:solidFill>
            <a:srgbClr val="FFFFFF">
              <a:alpha val="80000"/>
            </a:srgbClr>
          </a:solidFill>
          <a:ln>
            <a:solidFill>
              <a:schemeClr val="bg1">
                <a:lumMod val="85000"/>
                <a:lumOff val="15000"/>
              </a:schemeClr>
            </a:solidFill>
          </a:ln>
        </p:spPr>
        <p:txBody>
          <a:bodyPr>
            <a:normAutofit/>
          </a:bodyPr>
          <a:lstStyle/>
          <a:p>
            <a:r>
              <a:rPr lang="en-IN" b="0" i="0" dirty="0">
                <a:solidFill>
                  <a:srgbClr val="1D1D1D"/>
                </a:solidFill>
                <a:effectLst/>
                <a:latin typeface="Google Sans"/>
              </a:rPr>
              <a:t>How do we see all the logs in Splunk?</a:t>
            </a:r>
            <a:endParaRPr lang="en-US" dirty="0">
              <a:solidFill>
                <a:srgbClr val="1D1D1D"/>
              </a:solidFill>
            </a:endParaRPr>
          </a:p>
        </p:txBody>
      </p:sp>
      <p:sp>
        <p:nvSpPr>
          <p:cNvPr id="3" name="Content Placeholder 2">
            <a:extLst>
              <a:ext uri="{FF2B5EF4-FFF2-40B4-BE49-F238E27FC236}">
                <a16:creationId xmlns:a16="http://schemas.microsoft.com/office/drawing/2014/main" id="{456DB660-B434-CEF1-4F83-46F75C1A01CA}"/>
              </a:ext>
            </a:extLst>
          </p:cNvPr>
          <p:cNvSpPr>
            <a:spLocks noGrp="1"/>
          </p:cNvSpPr>
          <p:nvPr>
            <p:ph idx="1"/>
          </p:nvPr>
        </p:nvSpPr>
        <p:spPr>
          <a:xfrm>
            <a:off x="2231136" y="2638044"/>
            <a:ext cx="7729728" cy="3101983"/>
          </a:xfrm>
        </p:spPr>
        <p:txBody>
          <a:bodyPr>
            <a:normAutofit/>
          </a:bodyPr>
          <a:lstStyle/>
          <a:p>
            <a:pPr marL="0" indent="0">
              <a:buNone/>
            </a:pPr>
            <a:r>
              <a:rPr lang="en-IN" sz="2000" b="0" i="0" dirty="0">
                <a:effectLst/>
                <a:latin typeface="Google Sans"/>
              </a:rPr>
              <a:t>Navigate to Log Observer . In the content control bar, enter a time range in the time picker if you know it. Select Index next to Saved Queries, then select the indexes you want to query.</a:t>
            </a:r>
            <a:endParaRPr lang="en-US" sz="2000" dirty="0"/>
          </a:p>
        </p:txBody>
      </p:sp>
    </p:spTree>
    <p:extLst>
      <p:ext uri="{BB962C8B-B14F-4D97-AF65-F5344CB8AC3E}">
        <p14:creationId xmlns:p14="http://schemas.microsoft.com/office/powerpoint/2010/main" val="818363934"/>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D0345B5D-B505-7865-C09C-A42C69C531E8}"/>
              </a:ext>
            </a:extLst>
          </p:cNvPr>
          <p:cNvPicPr>
            <a:picLocks noChangeAspect="1"/>
          </p:cNvPicPr>
          <p:nvPr/>
        </p:nvPicPr>
        <p:blipFill>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6B50A5D0-961B-3942-7A6D-E6B6D0E63D0F}"/>
              </a:ext>
            </a:extLst>
          </p:cNvPr>
          <p:cNvSpPr>
            <a:spLocks noGrp="1"/>
          </p:cNvSpPr>
          <p:nvPr>
            <p:ph type="title"/>
          </p:nvPr>
        </p:nvSpPr>
        <p:spPr>
          <a:xfrm>
            <a:off x="2231136" y="964692"/>
            <a:ext cx="7729728" cy="1188720"/>
          </a:xfrm>
          <a:solidFill>
            <a:srgbClr val="FFFFFF">
              <a:alpha val="80000"/>
            </a:srgbClr>
          </a:solidFill>
          <a:ln>
            <a:solidFill>
              <a:schemeClr val="bg1">
                <a:lumMod val="85000"/>
                <a:lumOff val="15000"/>
              </a:schemeClr>
            </a:solidFill>
          </a:ln>
        </p:spPr>
        <p:txBody>
          <a:bodyPr>
            <a:normAutofit/>
          </a:bodyPr>
          <a:lstStyle/>
          <a:p>
            <a:r>
              <a:rPr lang="en-IN" b="0" i="0">
                <a:solidFill>
                  <a:srgbClr val="1D1D1D"/>
                </a:solidFill>
                <a:effectLst/>
                <a:latin typeface="inter-regular"/>
              </a:rPr>
              <a:t>a variety of benefits that are offered by the Splunk</a:t>
            </a:r>
            <a:endParaRPr lang="en-US">
              <a:solidFill>
                <a:srgbClr val="1D1D1D"/>
              </a:solidFill>
            </a:endParaRPr>
          </a:p>
        </p:txBody>
      </p:sp>
      <p:sp>
        <p:nvSpPr>
          <p:cNvPr id="3" name="Content Placeholder 2">
            <a:extLst>
              <a:ext uri="{FF2B5EF4-FFF2-40B4-BE49-F238E27FC236}">
                <a16:creationId xmlns:a16="http://schemas.microsoft.com/office/drawing/2014/main" id="{C2B7A2EE-7180-FBF0-7E98-929BEAAC9623}"/>
              </a:ext>
            </a:extLst>
          </p:cNvPr>
          <p:cNvSpPr>
            <a:spLocks noGrp="1"/>
          </p:cNvSpPr>
          <p:nvPr>
            <p:ph idx="1"/>
          </p:nvPr>
        </p:nvSpPr>
        <p:spPr>
          <a:xfrm>
            <a:off x="2231136" y="2638044"/>
            <a:ext cx="7729728" cy="3101983"/>
          </a:xfrm>
        </p:spPr>
        <p:txBody>
          <a:bodyPr>
            <a:normAutofit/>
          </a:bodyPr>
          <a:lstStyle/>
          <a:p>
            <a:pPr>
              <a:buFont typeface="Arial" panose="020B0604020202020204" pitchFamily="34" charset="0"/>
              <a:buChar char="•"/>
            </a:pPr>
            <a:r>
              <a:rPr lang="en-IN" sz="2400" b="0" i="0" dirty="0">
                <a:effectLst/>
                <a:latin typeface="inter-regular"/>
              </a:rPr>
              <a:t>Real-time screen visibility.</a:t>
            </a:r>
          </a:p>
          <a:p>
            <a:pPr>
              <a:buFont typeface="Arial" panose="020B0604020202020204" pitchFamily="34" charset="0"/>
              <a:buChar char="•"/>
            </a:pPr>
            <a:r>
              <a:rPr lang="en-IN" sz="2400" b="0" i="0" dirty="0">
                <a:effectLst/>
                <a:latin typeface="inter-regular"/>
              </a:rPr>
              <a:t>Splunk offers Better Interface.</a:t>
            </a:r>
          </a:p>
          <a:p>
            <a:pPr>
              <a:buFont typeface="Arial" panose="020B0604020202020204" pitchFamily="34" charset="0"/>
              <a:buChar char="•"/>
            </a:pPr>
            <a:r>
              <a:rPr lang="en-IN" sz="2400" b="0" i="0" dirty="0">
                <a:effectLst/>
                <a:latin typeface="inter-regular"/>
              </a:rPr>
              <a:t>By offering instant results, it reduces troubleshooting and time-solving.</a:t>
            </a:r>
          </a:p>
          <a:p>
            <a:pPr>
              <a:buFont typeface="Arial" panose="020B0604020202020204" pitchFamily="34" charset="0"/>
              <a:buChar char="•"/>
            </a:pPr>
            <a:r>
              <a:rPr lang="en-IN" sz="2400" b="0" i="0" dirty="0">
                <a:effectLst/>
                <a:latin typeface="inter-regular"/>
              </a:rPr>
              <a:t>It is the most effective method for the study of root causes.</a:t>
            </a:r>
          </a:p>
          <a:p>
            <a:pPr marL="0" indent="0">
              <a:buNone/>
            </a:pPr>
            <a:endParaRPr lang="en-US" dirty="0"/>
          </a:p>
        </p:txBody>
      </p:sp>
    </p:spTree>
    <p:extLst>
      <p:ext uri="{BB962C8B-B14F-4D97-AF65-F5344CB8AC3E}">
        <p14:creationId xmlns:p14="http://schemas.microsoft.com/office/powerpoint/2010/main" val="19388970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itle 1">
            <a:extLst>
              <a:ext uri="{FF2B5EF4-FFF2-40B4-BE49-F238E27FC236}">
                <a16:creationId xmlns:a16="http://schemas.microsoft.com/office/drawing/2014/main" id="{51BC86E8-B771-09ED-B589-4F748F157145}"/>
              </a:ext>
            </a:extLst>
          </p:cNvPr>
          <p:cNvGraphicFramePr>
            <a:graphicFrameLocks noGrp="1"/>
          </p:cNvGraphicFramePr>
          <p:nvPr>
            <p:ph idx="1"/>
          </p:nvPr>
        </p:nvGraphicFramePr>
        <p:xfrm>
          <a:off x="2230438" y="703263"/>
          <a:ext cx="7731125" cy="503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730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42688565-3D86-25CF-2894-A7CA09454E99}"/>
              </a:ext>
            </a:extLst>
          </p:cNvPr>
          <p:cNvPicPr>
            <a:picLocks noChangeAspect="1"/>
          </p:cNvPicPr>
          <p:nvPr/>
        </p:nvPicPr>
        <p:blipFill>
          <a:blip r:embed="rId2">
            <a:duotone>
              <a:schemeClr val="bg2">
                <a:shade val="45000"/>
                <a:satMod val="135000"/>
              </a:schemeClr>
              <a:prstClr val="white"/>
            </a:duotone>
            <a:alphaModFix amt="25000"/>
          </a:blip>
          <a:srcRect b="6639"/>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BC4F0848-D1BB-9F51-EE5C-B404A5C2CAC6}"/>
              </a:ext>
            </a:extLst>
          </p:cNvPr>
          <p:cNvSpPr>
            <a:spLocks noGrp="1"/>
          </p:cNvSpPr>
          <p:nvPr>
            <p:ph idx="1"/>
          </p:nvPr>
        </p:nvSpPr>
        <p:spPr>
          <a:xfrm>
            <a:off x="2231136" y="2638044"/>
            <a:ext cx="7729728" cy="3101983"/>
          </a:xfrm>
        </p:spPr>
        <p:txBody>
          <a:bodyPr>
            <a:normAutofit/>
          </a:bodyPr>
          <a:lstStyle/>
          <a:p>
            <a:pPr>
              <a:buFont typeface="Arial" panose="020B0604020202020204" pitchFamily="34" charset="0"/>
              <a:buChar char="•"/>
            </a:pPr>
            <a:r>
              <a:rPr lang="en-IN" sz="2000" b="0" i="0" dirty="0">
                <a:effectLst/>
                <a:latin typeface="inter-regular"/>
              </a:rPr>
              <a:t>Splunk permits the generation of graphs, warnings, and dashboards.</a:t>
            </a:r>
          </a:p>
          <a:p>
            <a:pPr>
              <a:buFont typeface="Arial" panose="020B0604020202020204" pitchFamily="34" charset="0"/>
              <a:buChar char="•"/>
            </a:pPr>
            <a:r>
              <a:rPr lang="en-IN" sz="2000" b="0" i="0" dirty="0">
                <a:effectLst/>
                <a:latin typeface="inter-regular"/>
              </a:rPr>
              <a:t>Similar findings can be quickly checked and </a:t>
            </a:r>
            <a:r>
              <a:rPr lang="en-IN" sz="2000" b="0" i="0" dirty="0" err="1">
                <a:effectLst/>
                <a:latin typeface="inter-regular"/>
              </a:rPr>
              <a:t>analyzed</a:t>
            </a:r>
            <a:r>
              <a:rPr lang="en-IN" sz="2000" b="0" i="0" dirty="0">
                <a:effectLst/>
                <a:latin typeface="inter-regular"/>
              </a:rPr>
              <a:t> using Splunk.</a:t>
            </a:r>
          </a:p>
          <a:p>
            <a:r>
              <a:rPr lang="en-IN" sz="2000" b="0" i="0" dirty="0">
                <a:effectLst/>
                <a:latin typeface="inter-regular"/>
              </a:rPr>
              <a:t>It enables us to troubleshoot any failure state to improve performance.</a:t>
            </a:r>
          </a:p>
          <a:p>
            <a:r>
              <a:rPr lang="en-IN" sz="2000" b="0" i="0" dirty="0">
                <a:effectLst/>
                <a:latin typeface="inter-regular"/>
              </a:rPr>
              <a:t>Helps you to track and make educated decisions on every company measure.</a:t>
            </a:r>
          </a:p>
          <a:p>
            <a:pPr>
              <a:buFont typeface="Arial" panose="020B0604020202020204" pitchFamily="34" charset="0"/>
              <a:buChar char="•"/>
            </a:pPr>
            <a:endParaRPr lang="en-IN" sz="2000" b="0" i="0" dirty="0">
              <a:effectLst/>
              <a:latin typeface="inter-regular"/>
            </a:endParaRPr>
          </a:p>
          <a:p>
            <a:endParaRPr lang="en-US" dirty="0"/>
          </a:p>
        </p:txBody>
      </p:sp>
    </p:spTree>
    <p:extLst>
      <p:ext uri="{BB962C8B-B14F-4D97-AF65-F5344CB8AC3E}">
        <p14:creationId xmlns:p14="http://schemas.microsoft.com/office/powerpoint/2010/main" val="242813781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Digital financial graph">
            <a:extLst>
              <a:ext uri="{FF2B5EF4-FFF2-40B4-BE49-F238E27FC236}">
                <a16:creationId xmlns:a16="http://schemas.microsoft.com/office/drawing/2014/main" id="{B94B490F-025A-FE8E-42D7-2CC31FBB1AB7}"/>
              </a:ext>
            </a:extLst>
          </p:cNvPr>
          <p:cNvPicPr>
            <a:picLocks noChangeAspect="1"/>
          </p:cNvPicPr>
          <p:nvPr/>
        </p:nvPicPr>
        <p:blipFill>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4" name="Title 1">
            <a:extLst>
              <a:ext uri="{FF2B5EF4-FFF2-40B4-BE49-F238E27FC236}">
                <a16:creationId xmlns:a16="http://schemas.microsoft.com/office/drawing/2014/main" id="{4C22245D-9158-275B-5D3E-2A7AB1241C20}"/>
              </a:ext>
            </a:extLst>
          </p:cNvPr>
          <p:cNvSpPr>
            <a:spLocks noGrp="1"/>
          </p:cNvSpPr>
          <p:nvPr>
            <p:ph idx="1"/>
          </p:nvPr>
        </p:nvSpPr>
        <p:spPr>
          <a:xfrm>
            <a:off x="2231136" y="1501422"/>
            <a:ext cx="7729728" cy="4238606"/>
          </a:xfrm>
        </p:spPr>
        <p:txBody>
          <a:bodyPr>
            <a:normAutofit lnSpcReduction="10000"/>
          </a:bodyPr>
          <a:lstStyle/>
          <a:p>
            <a:pPr>
              <a:buFont typeface="Arial" panose="020B0604020202020204" pitchFamily="34" charset="0"/>
              <a:buChar char="•"/>
            </a:pPr>
            <a:r>
              <a:rPr lang="en-IN" sz="2400" b="0" i="0" dirty="0">
                <a:effectLst/>
                <a:latin typeface="inter-regular"/>
              </a:rPr>
              <a:t>Splunk allows Artificial Intelligence to be incorporated into the data strategy.</a:t>
            </a:r>
          </a:p>
          <a:p>
            <a:pPr>
              <a:buFont typeface="Arial" panose="020B0604020202020204" pitchFamily="34" charset="0"/>
              <a:buChar char="•"/>
            </a:pPr>
            <a:r>
              <a:rPr lang="en-IN" sz="2400" b="0" i="0" dirty="0">
                <a:effectLst/>
                <a:latin typeface="inter-regular"/>
              </a:rPr>
              <a:t>Helps you to gather useful Operational Intelligence from your system data</a:t>
            </a:r>
          </a:p>
          <a:p>
            <a:pPr>
              <a:buFont typeface="Arial" panose="020B0604020202020204" pitchFamily="34" charset="0"/>
              <a:buChar char="•"/>
            </a:pPr>
            <a:r>
              <a:rPr lang="en-IN" sz="2400" b="0" i="0" dirty="0">
                <a:effectLst/>
                <a:latin typeface="inter-regular"/>
              </a:rPr>
              <a:t>Splunk allows us to recognize any data type such as </a:t>
            </a:r>
            <a:r>
              <a:rPr lang="en-IN" sz="2400" b="1" i="0" dirty="0">
                <a:effectLst/>
                <a:latin typeface="inter-bold"/>
              </a:rPr>
              <a:t>.csv, </a:t>
            </a:r>
            <a:r>
              <a:rPr lang="en-IN" sz="2400" b="1" i="0" dirty="0" err="1">
                <a:effectLst/>
                <a:latin typeface="inter-bold"/>
              </a:rPr>
              <a:t>json</a:t>
            </a:r>
            <a:r>
              <a:rPr lang="en-IN" sz="2400" b="1" i="0" dirty="0">
                <a:effectLst/>
                <a:latin typeface="inter-bold"/>
              </a:rPr>
              <a:t>, log</a:t>
            </a:r>
            <a:r>
              <a:rPr lang="en-IN" sz="2400" b="0" i="0" dirty="0">
                <a:effectLst/>
                <a:latin typeface="inter-regular"/>
              </a:rPr>
              <a:t> formats, etc.</a:t>
            </a:r>
          </a:p>
          <a:p>
            <a:pPr>
              <a:buFont typeface="Arial" panose="020B0604020202020204" pitchFamily="34" charset="0"/>
              <a:buChar char="•"/>
            </a:pPr>
            <a:r>
              <a:rPr lang="en-IN" sz="2400" b="0" i="0" dirty="0">
                <a:effectLst/>
                <a:latin typeface="inter-regular"/>
              </a:rPr>
              <a:t>Provides the most powerful search and visualization tools to enable all types of users.</a:t>
            </a:r>
          </a:p>
          <a:p>
            <a:pPr>
              <a:buFont typeface="Arial" panose="020B0604020202020204" pitchFamily="34" charset="0"/>
              <a:buChar char="•"/>
            </a:pPr>
            <a:r>
              <a:rPr lang="en-IN" sz="2400" b="0" i="0" dirty="0">
                <a:effectLst/>
                <a:latin typeface="inter-regular"/>
              </a:rPr>
              <a:t>Allows us to establish a central server, where Splunk data can be searched from various sources.</a:t>
            </a:r>
          </a:p>
          <a:p>
            <a:endParaRPr lang="en-US" dirty="0"/>
          </a:p>
        </p:txBody>
      </p:sp>
    </p:spTree>
    <p:extLst>
      <p:ext uri="{BB962C8B-B14F-4D97-AF65-F5344CB8AC3E}">
        <p14:creationId xmlns:p14="http://schemas.microsoft.com/office/powerpoint/2010/main" val="2729223800"/>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9260-C745-D438-635A-BC2613F47E0B}"/>
              </a:ext>
            </a:extLst>
          </p:cNvPr>
          <p:cNvSpPr>
            <a:spLocks noGrp="1"/>
          </p:cNvSpPr>
          <p:nvPr>
            <p:ph type="title"/>
          </p:nvPr>
        </p:nvSpPr>
        <p:spPr>
          <a:xfrm>
            <a:off x="2231136" y="964692"/>
            <a:ext cx="7729728" cy="1188720"/>
          </a:xfrm>
        </p:spPr>
        <p:txBody>
          <a:bodyPr>
            <a:normAutofit fontScale="90000"/>
          </a:bodyPr>
          <a:lstStyle/>
          <a:p>
            <a:r>
              <a:rPr lang="en-IN" sz="1800" b="1" i="0" dirty="0">
                <a:effectLst/>
                <a:latin typeface="inter-regular"/>
              </a:rPr>
              <a:t>Splunk has some essential features:</a:t>
            </a:r>
            <a:br>
              <a:rPr lang="en-IN" sz="1500" b="0" i="0" dirty="0">
                <a:effectLst/>
                <a:latin typeface="inter-regular"/>
              </a:rPr>
            </a:br>
            <a:br>
              <a:rPr lang="en-IN" sz="1500" b="0" i="0" dirty="0">
                <a:effectLst/>
                <a:latin typeface="inter-regular"/>
              </a:rPr>
            </a:br>
            <a:br>
              <a:rPr lang="en-IN" sz="1500" b="0" i="0" dirty="0">
                <a:effectLst/>
                <a:latin typeface="inter-regular"/>
              </a:rPr>
            </a:br>
            <a:endParaRPr lang="en-US" sz="1500" dirty="0"/>
          </a:p>
        </p:txBody>
      </p:sp>
      <p:graphicFrame>
        <p:nvGraphicFramePr>
          <p:cNvPr id="5" name="Content Placeholder 2">
            <a:extLst>
              <a:ext uri="{FF2B5EF4-FFF2-40B4-BE49-F238E27FC236}">
                <a16:creationId xmlns:a16="http://schemas.microsoft.com/office/drawing/2014/main" id="{AE4FF641-291D-49AB-8B11-9537529C1DE2}"/>
              </a:ext>
            </a:extLst>
          </p:cNvPr>
          <p:cNvGraphicFramePr>
            <a:graphicFrameLocks noGrp="1"/>
          </p:cNvGraphicFramePr>
          <p:nvPr>
            <p:ph idx="1"/>
            <p:extLst>
              <p:ext uri="{D42A27DB-BD31-4B8C-83A1-F6EECF244321}">
                <p14:modId xmlns:p14="http://schemas.microsoft.com/office/powerpoint/2010/main" val="669455598"/>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661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Title 1">
            <a:extLst>
              <a:ext uri="{FF2B5EF4-FFF2-40B4-BE49-F238E27FC236}">
                <a16:creationId xmlns:a16="http://schemas.microsoft.com/office/drawing/2014/main" id="{3F73B2DE-E75B-A4F3-E8A0-8250281E490F}"/>
              </a:ext>
            </a:extLst>
          </p:cNvPr>
          <p:cNvGraphicFramePr>
            <a:graphicFrameLocks noGrp="1"/>
          </p:cNvGraphicFramePr>
          <p:nvPr>
            <p:ph idx="1"/>
            <p:extLst>
              <p:ext uri="{D42A27DB-BD31-4B8C-83A1-F6EECF244321}">
                <p14:modId xmlns:p14="http://schemas.microsoft.com/office/powerpoint/2010/main" val="1991700129"/>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335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50397-93EF-18BA-29D1-7D6D1A9910D0}"/>
              </a:ext>
            </a:extLst>
          </p:cNvPr>
          <p:cNvSpPr>
            <a:spLocks noGrp="1"/>
          </p:cNvSpPr>
          <p:nvPr>
            <p:ph idx="1"/>
          </p:nvPr>
        </p:nvSpPr>
        <p:spPr>
          <a:xfrm>
            <a:off x="803244" y="2638044"/>
            <a:ext cx="4492932" cy="3263206"/>
          </a:xfrm>
        </p:spPr>
        <p:txBody>
          <a:bodyPr>
            <a:normAutofit/>
          </a:bodyPr>
          <a:lstStyle/>
          <a:p>
            <a:pPr marL="0" indent="0">
              <a:buNone/>
            </a:pPr>
            <a:r>
              <a:rPr lang="en-US" sz="3200"/>
              <a:t>Thank   </a:t>
            </a:r>
            <a:r>
              <a:rPr lang="en-US" sz="3200" dirty="0"/>
              <a:t>you</a:t>
            </a:r>
          </a:p>
        </p:txBody>
      </p:sp>
      <p:sp>
        <p:nvSpPr>
          <p:cNvPr id="10" name="Rectangle 9">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5B9EBFC3-6D9E-3438-FE14-E0C7047840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4249" y="1293275"/>
            <a:ext cx="4279392" cy="4279392"/>
          </a:xfrm>
          <a:prstGeom prst="rect">
            <a:avLst/>
          </a:prstGeom>
        </p:spPr>
      </p:pic>
    </p:spTree>
    <p:extLst>
      <p:ext uri="{BB962C8B-B14F-4D97-AF65-F5344CB8AC3E}">
        <p14:creationId xmlns:p14="http://schemas.microsoft.com/office/powerpoint/2010/main" val="58279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493E93C8-A768-4FE8-82B6-A60DF661CDA0}"/>
              </a:ext>
            </a:extLst>
          </p:cNvPr>
          <p:cNvPicPr>
            <a:picLocks noChangeAspect="1"/>
          </p:cNvPicPr>
          <p:nvPr/>
        </p:nvPicPr>
        <p:blipFill>
          <a:blip r:embed="rId2"/>
          <a:srcRect l="20178" r="6455" b="-1"/>
          <a:stretch/>
        </p:blipFill>
        <p:spPr>
          <a:xfrm>
            <a:off x="20" y="10"/>
            <a:ext cx="7537684" cy="6857990"/>
          </a:xfrm>
          <a:prstGeom prst="rect">
            <a:avLst/>
          </a:prstGeom>
        </p:spPr>
      </p:pic>
      <p:sp>
        <p:nvSpPr>
          <p:cNvPr id="2" name="Title 1">
            <a:extLst>
              <a:ext uri="{FF2B5EF4-FFF2-40B4-BE49-F238E27FC236}">
                <a16:creationId xmlns:a16="http://schemas.microsoft.com/office/drawing/2014/main" id="{FE6ECBF6-9EFF-609F-1992-74F8DE2CE986}"/>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US" dirty="0" err="1">
                <a:solidFill>
                  <a:schemeClr val="tx1">
                    <a:lumMod val="85000"/>
                    <a:lumOff val="15000"/>
                  </a:schemeClr>
                </a:solidFill>
              </a:rPr>
              <a:t>splunk</a:t>
            </a:r>
            <a:r>
              <a:rPr lang="en-US" dirty="0">
                <a:solidFill>
                  <a:schemeClr val="tx1">
                    <a:lumMod val="85000"/>
                    <a:lumOff val="15000"/>
                  </a:schemeClr>
                </a:solidFill>
              </a:rPr>
              <a:t>  properties</a:t>
            </a:r>
          </a:p>
        </p:txBody>
      </p:sp>
      <p:sp>
        <p:nvSpPr>
          <p:cNvPr id="9" name="Rectangle 8">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87485A-96A5-FFD1-5AE5-3B88BD0C493B}"/>
              </a:ext>
            </a:extLst>
          </p:cNvPr>
          <p:cNvSpPr>
            <a:spLocks noGrp="1"/>
          </p:cNvSpPr>
          <p:nvPr>
            <p:ph idx="1"/>
          </p:nvPr>
        </p:nvSpPr>
        <p:spPr>
          <a:xfrm>
            <a:off x="8242273" y="973600"/>
            <a:ext cx="3374136" cy="4924280"/>
          </a:xfrm>
        </p:spPr>
        <p:txBody>
          <a:bodyPr anchor="ctr">
            <a:normAutofit/>
          </a:bodyPr>
          <a:lstStyle/>
          <a:p>
            <a:pPr marL="0" indent="0">
              <a:buNone/>
            </a:pPr>
            <a:r>
              <a:rPr lang="en-IN" dirty="0">
                <a:solidFill>
                  <a:srgbClr val="FFFFFF"/>
                </a:solidFill>
              </a:rPr>
              <a:t>Splunk is used for several key reasons, primarily </a:t>
            </a:r>
            <a:r>
              <a:rPr lang="en-IN" dirty="0" err="1">
                <a:solidFill>
                  <a:srgbClr val="FFFFFF"/>
                </a:solidFill>
              </a:rPr>
              <a:t>centered</a:t>
            </a:r>
            <a:r>
              <a:rPr lang="en-IN" dirty="0">
                <a:solidFill>
                  <a:srgbClr val="FFFFFF"/>
                </a:solidFill>
              </a:rPr>
              <a:t> around its ability to handle and </a:t>
            </a:r>
            <a:r>
              <a:rPr lang="en-IN" dirty="0" err="1">
                <a:solidFill>
                  <a:srgbClr val="FFFFFF"/>
                </a:solidFill>
              </a:rPr>
              <a:t>analyze</a:t>
            </a:r>
            <a:r>
              <a:rPr lang="en-IN" dirty="0">
                <a:solidFill>
                  <a:srgbClr val="FFFFFF"/>
                </a:solidFill>
              </a:rPr>
              <a:t> large volumes of machine-generated data. Here are some of the primary reasons organizations use Splunk:</a:t>
            </a:r>
          </a:p>
          <a:p>
            <a:pPr marL="0" indent="0">
              <a:buNone/>
            </a:pPr>
            <a:r>
              <a:rPr lang="en-IN" b="1" dirty="0">
                <a:solidFill>
                  <a:schemeClr val="bg1"/>
                </a:solidFill>
              </a:rPr>
              <a:t>Log Management:</a:t>
            </a:r>
            <a:r>
              <a:rPr lang="en-IN" dirty="0">
                <a:solidFill>
                  <a:schemeClr val="bg1"/>
                </a:solidFill>
              </a:rPr>
              <a:t> </a:t>
            </a:r>
            <a:r>
              <a:rPr lang="en-IN" dirty="0">
                <a:solidFill>
                  <a:srgbClr val="FFFFFF"/>
                </a:solidFill>
              </a:rPr>
              <a:t>Splunk excels at aggregating and indexing log data from multiple sources, making it easier to search, </a:t>
            </a:r>
            <a:r>
              <a:rPr lang="en-IN" dirty="0" err="1">
                <a:solidFill>
                  <a:srgbClr val="FFFFFF"/>
                </a:solidFill>
              </a:rPr>
              <a:t>analyze</a:t>
            </a:r>
            <a:r>
              <a:rPr lang="en-IN" dirty="0">
                <a:solidFill>
                  <a:srgbClr val="FFFFFF"/>
                </a:solidFill>
              </a:rPr>
              <a:t>, and manage logs.</a:t>
            </a:r>
          </a:p>
          <a:p>
            <a:endParaRPr lang="en-US" dirty="0">
              <a:solidFill>
                <a:srgbClr val="FFFFFF"/>
              </a:solidFill>
            </a:endParaRPr>
          </a:p>
        </p:txBody>
      </p:sp>
    </p:spTree>
    <p:extLst>
      <p:ext uri="{BB962C8B-B14F-4D97-AF65-F5344CB8AC3E}">
        <p14:creationId xmlns:p14="http://schemas.microsoft.com/office/powerpoint/2010/main" val="34604889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F9600EFF-B2C4-65BE-AA46-27182A61F8E5}"/>
              </a:ext>
            </a:extLst>
          </p:cNvPr>
          <p:cNvPicPr>
            <a:picLocks noChangeAspect="1"/>
          </p:cNvPicPr>
          <p:nvPr/>
        </p:nvPicPr>
        <p:blipFill>
          <a:blip r:embed="rId2"/>
          <a:srcRect b="50658"/>
          <a:stretch/>
        </p:blipFill>
        <p:spPr>
          <a:xfrm>
            <a:off x="20" y="-2"/>
            <a:ext cx="12191980" cy="3429000"/>
          </a:xfrm>
          <a:prstGeom prst="rect">
            <a:avLst/>
          </a:prstGeom>
        </p:spPr>
      </p:pic>
      <p:sp>
        <p:nvSpPr>
          <p:cNvPr id="8" name="Title 4">
            <a:extLst>
              <a:ext uri="{FF2B5EF4-FFF2-40B4-BE49-F238E27FC236}">
                <a16:creationId xmlns:a16="http://schemas.microsoft.com/office/drawing/2014/main" id="{C5608E1A-385C-2740-FE6E-B3AF9BBC9AFC}"/>
              </a:ext>
            </a:extLst>
          </p:cNvPr>
          <p:cNvSpPr>
            <a:spLocks noGrp="1"/>
          </p:cNvSpPr>
          <p:nvPr>
            <p:ph idx="1"/>
          </p:nvPr>
        </p:nvSpPr>
        <p:spPr>
          <a:xfrm>
            <a:off x="2238375" y="4225772"/>
            <a:ext cx="7715250" cy="1892454"/>
          </a:xfrm>
        </p:spPr>
        <p:txBody>
          <a:bodyPr/>
          <a:lstStyle/>
          <a:p>
            <a:pPr marL="0" indent="0">
              <a:buNone/>
            </a:pPr>
            <a:r>
              <a:rPr lang="en-IN" sz="2400" b="1" dirty="0">
                <a:solidFill>
                  <a:schemeClr val="tx1"/>
                </a:solidFill>
              </a:rPr>
              <a:t>Real-Time Monitoring: </a:t>
            </a:r>
            <a:r>
              <a:rPr lang="en-IN" sz="2400" dirty="0">
                <a:solidFill>
                  <a:schemeClr val="bg1"/>
                </a:solidFill>
              </a:rPr>
              <a:t>Splunk provides real-time monitoring of various systems and applications, enabling organizations to detect issues and respond quickly.</a:t>
            </a:r>
          </a:p>
          <a:p>
            <a:endParaRPr lang="en-US" dirty="0"/>
          </a:p>
        </p:txBody>
      </p:sp>
    </p:spTree>
    <p:extLst>
      <p:ext uri="{BB962C8B-B14F-4D97-AF65-F5344CB8AC3E}">
        <p14:creationId xmlns:p14="http://schemas.microsoft.com/office/powerpoint/2010/main" val="191901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Content Placeholder 4" descr="A diagram of security and security&#10;&#10;Description automatically generated">
            <a:extLst>
              <a:ext uri="{FF2B5EF4-FFF2-40B4-BE49-F238E27FC236}">
                <a16:creationId xmlns:a16="http://schemas.microsoft.com/office/drawing/2014/main" id="{9AAA33D1-8D9E-0BD7-0098-E5F53175D28B}"/>
              </a:ext>
            </a:extLst>
          </p:cNvPr>
          <p:cNvPicPr>
            <a:picLocks noChangeAspect="1"/>
          </p:cNvPicPr>
          <p:nvPr/>
        </p:nvPicPr>
        <p:blipFill>
          <a:blip r:embed="rId2"/>
          <a:srcRect l="2394" r="3791"/>
          <a:stretch/>
        </p:blipFill>
        <p:spPr>
          <a:xfrm>
            <a:off x="643468" y="1590560"/>
            <a:ext cx="6250769" cy="3516013"/>
          </a:xfrm>
          <a:prstGeom prst="rect">
            <a:avLst/>
          </a:prstGeom>
        </p:spPr>
      </p:pic>
      <p:sp>
        <p:nvSpPr>
          <p:cNvPr id="9" name="Content Placeholder 8">
            <a:extLst>
              <a:ext uri="{FF2B5EF4-FFF2-40B4-BE49-F238E27FC236}">
                <a16:creationId xmlns:a16="http://schemas.microsoft.com/office/drawing/2014/main" id="{66FD874D-2846-90A9-6759-5D10B1DD632C}"/>
              </a:ext>
            </a:extLst>
          </p:cNvPr>
          <p:cNvSpPr>
            <a:spLocks noGrp="1"/>
          </p:cNvSpPr>
          <p:nvPr>
            <p:ph idx="1"/>
          </p:nvPr>
        </p:nvSpPr>
        <p:spPr>
          <a:xfrm>
            <a:off x="8184558" y="2638044"/>
            <a:ext cx="3363974" cy="3415622"/>
          </a:xfrm>
        </p:spPr>
        <p:txBody>
          <a:bodyPr>
            <a:normAutofit/>
          </a:bodyPr>
          <a:lstStyle/>
          <a:p>
            <a:r>
              <a:rPr lang="en-IN" b="1" dirty="0">
                <a:solidFill>
                  <a:schemeClr val="tx1"/>
                </a:solidFill>
              </a:rPr>
              <a:t>Security and Compliance: </a:t>
            </a:r>
            <a:r>
              <a:rPr lang="en-IN" dirty="0">
                <a:solidFill>
                  <a:schemeClr val="bg1"/>
                </a:solidFill>
              </a:rPr>
              <a:t>Splunk is widely used for security information and event management (SIEM). It helps detect and respond to security threats, monitor compliance, and manage incident response.</a:t>
            </a:r>
          </a:p>
          <a:p>
            <a:endParaRPr lang="en-US" dirty="0">
              <a:solidFill>
                <a:schemeClr val="bg1"/>
              </a:solidFill>
            </a:endParaRPr>
          </a:p>
        </p:txBody>
      </p:sp>
    </p:spTree>
    <p:extLst>
      <p:ext uri="{BB962C8B-B14F-4D97-AF65-F5344CB8AC3E}">
        <p14:creationId xmlns:p14="http://schemas.microsoft.com/office/powerpoint/2010/main" val="157457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F2E1B1-218C-3FA9-9F07-E5A7080BC12D}"/>
              </a:ext>
            </a:extLst>
          </p:cNvPr>
          <p:cNvSpPr>
            <a:spLocks noGrp="1"/>
          </p:cNvSpPr>
          <p:nvPr>
            <p:ph idx="1"/>
          </p:nvPr>
        </p:nvSpPr>
        <p:spPr>
          <a:xfrm>
            <a:off x="803244" y="2638044"/>
            <a:ext cx="4492932" cy="3263206"/>
          </a:xfrm>
        </p:spPr>
        <p:txBody>
          <a:bodyPr>
            <a:normAutofit/>
          </a:bodyPr>
          <a:lstStyle/>
          <a:p>
            <a:r>
              <a:rPr lang="en-IN" sz="2400" b="1" dirty="0"/>
              <a:t>Automation:</a:t>
            </a:r>
            <a:r>
              <a:rPr lang="en-IN" sz="2400" dirty="0"/>
              <a:t> Splunk can automate repetitive tasks and workflows, which helps in improving efficiency and reducing the chance of human error.</a:t>
            </a:r>
            <a:endParaRPr lang="en-US" sz="2400" dirty="0"/>
          </a:p>
        </p:txBody>
      </p:sp>
      <p:sp>
        <p:nvSpPr>
          <p:cNvPr id="19" name="Rectangle 18">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network&#10;&#10;Description automatically generated">
            <a:extLst>
              <a:ext uri="{FF2B5EF4-FFF2-40B4-BE49-F238E27FC236}">
                <a16:creationId xmlns:a16="http://schemas.microsoft.com/office/drawing/2014/main" id="{E98BBCFB-06AC-B968-7967-C872A88EF7CC}"/>
              </a:ext>
            </a:extLst>
          </p:cNvPr>
          <p:cNvPicPr>
            <a:picLocks noChangeAspect="1"/>
          </p:cNvPicPr>
          <p:nvPr/>
        </p:nvPicPr>
        <p:blipFill>
          <a:blip r:embed="rId2"/>
          <a:stretch>
            <a:fillRect/>
          </a:stretch>
        </p:blipFill>
        <p:spPr>
          <a:xfrm>
            <a:off x="6272789" y="2089445"/>
            <a:ext cx="4782312" cy="2687051"/>
          </a:xfrm>
          <a:prstGeom prst="rect">
            <a:avLst/>
          </a:prstGeom>
        </p:spPr>
      </p:pic>
    </p:spTree>
    <p:extLst>
      <p:ext uri="{BB962C8B-B14F-4D97-AF65-F5344CB8AC3E}">
        <p14:creationId xmlns:p14="http://schemas.microsoft.com/office/powerpoint/2010/main" val="2928486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Desk with productivity items">
            <a:extLst>
              <a:ext uri="{FF2B5EF4-FFF2-40B4-BE49-F238E27FC236}">
                <a16:creationId xmlns:a16="http://schemas.microsoft.com/office/drawing/2014/main" id="{5217D733-7C97-4F85-854D-E721253BC10A}"/>
              </a:ext>
            </a:extLst>
          </p:cNvPr>
          <p:cNvPicPr>
            <a:picLocks noChangeAspect="1"/>
          </p:cNvPicPr>
          <p:nvPr/>
        </p:nvPicPr>
        <p:blipFill>
          <a:blip r:embed="rId2"/>
          <a:srcRect l="27958" r="12708" b="-1"/>
          <a:stretch/>
        </p:blipFill>
        <p:spPr>
          <a:xfrm>
            <a:off x="6096000" y="10"/>
            <a:ext cx="6096000" cy="6857990"/>
          </a:xfrm>
          <a:prstGeom prst="rect">
            <a:avLst/>
          </a:prstGeom>
        </p:spPr>
      </p:pic>
      <p:sp>
        <p:nvSpPr>
          <p:cNvPr id="3" name="Content Placeholder 2">
            <a:extLst>
              <a:ext uri="{FF2B5EF4-FFF2-40B4-BE49-F238E27FC236}">
                <a16:creationId xmlns:a16="http://schemas.microsoft.com/office/drawing/2014/main" id="{AC2E6FAF-4262-2891-EE2B-9D11B4435690}"/>
              </a:ext>
            </a:extLst>
          </p:cNvPr>
          <p:cNvSpPr>
            <a:spLocks noGrp="1"/>
          </p:cNvSpPr>
          <p:nvPr>
            <p:ph idx="1"/>
          </p:nvPr>
        </p:nvSpPr>
        <p:spPr>
          <a:xfrm>
            <a:off x="804672" y="976129"/>
            <a:ext cx="4474464" cy="4919815"/>
          </a:xfrm>
        </p:spPr>
        <p:txBody>
          <a:bodyPr anchor="ctr">
            <a:normAutofit/>
          </a:bodyPr>
          <a:lstStyle/>
          <a:p>
            <a:r>
              <a:rPr lang="en-IN" b="1" dirty="0"/>
              <a:t>Operational Intelligence:</a:t>
            </a:r>
            <a:r>
              <a:rPr lang="en-IN" dirty="0"/>
              <a:t> By </a:t>
            </a:r>
            <a:r>
              <a:rPr lang="en-IN" dirty="0" err="1"/>
              <a:t>analyzing</a:t>
            </a:r>
            <a:r>
              <a:rPr lang="en-IN" dirty="0"/>
              <a:t> machine data, Splunk helps organizations gain insights into their operations, leading to improved decision-making and operational efficiency.</a:t>
            </a:r>
          </a:p>
          <a:p>
            <a:r>
              <a:rPr lang="en-IN" b="1" dirty="0"/>
              <a:t>Troubleshooting and Problem Resolution:</a:t>
            </a:r>
            <a:r>
              <a:rPr lang="en-IN" dirty="0"/>
              <a:t> Splunk helps in quickly identifying and resolving issues by providing a comprehensive view of system and application logs.</a:t>
            </a:r>
          </a:p>
          <a:p>
            <a:r>
              <a:rPr lang="en-IN" b="1" dirty="0"/>
              <a:t>Data Analytics and Reporting:</a:t>
            </a:r>
            <a:r>
              <a:rPr lang="en-IN" dirty="0"/>
              <a:t> Splunk's powerful search capabilities and analytics tools enable users to generate reports, create dashboards, and visualize data to understand trends and patterns.</a:t>
            </a:r>
          </a:p>
          <a:p>
            <a:endParaRPr lang="en-US" dirty="0"/>
          </a:p>
        </p:txBody>
      </p:sp>
    </p:spTree>
    <p:extLst>
      <p:ext uri="{BB962C8B-B14F-4D97-AF65-F5344CB8AC3E}">
        <p14:creationId xmlns:p14="http://schemas.microsoft.com/office/powerpoint/2010/main" val="28183896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1813</TotalTime>
  <Words>2142</Words>
  <Application>Microsoft Office PowerPoint</Application>
  <PresentationFormat>Widescreen</PresentationFormat>
  <Paragraphs>161</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erdana</vt:lpstr>
      <vt:lpstr>Gill Sans MT</vt:lpstr>
      <vt:lpstr>Google Sans</vt:lpstr>
      <vt:lpstr>inter-bold</vt:lpstr>
      <vt:lpstr>inter-regular</vt:lpstr>
      <vt:lpstr>Parcel</vt:lpstr>
      <vt:lpstr>splunk</vt:lpstr>
      <vt:lpstr>Topic covered </vt:lpstr>
      <vt:lpstr>Splunk Technology</vt:lpstr>
      <vt:lpstr>PowerPoint Presentation</vt:lpstr>
      <vt:lpstr>splunk  properties</vt:lpstr>
      <vt:lpstr>PowerPoint Presentation</vt:lpstr>
      <vt:lpstr>PowerPoint Presentation</vt:lpstr>
      <vt:lpstr>PowerPoint Presentation</vt:lpstr>
      <vt:lpstr>PowerPoint Presentation</vt:lpstr>
      <vt:lpstr>PowerPoint Presentation</vt:lpstr>
      <vt:lpstr>PowerPoint Presentation</vt:lpstr>
      <vt:lpstr>Splunk Alerts  </vt:lpstr>
      <vt:lpstr>PowerPoint Presentation</vt:lpstr>
      <vt:lpstr>Splunk Versions </vt:lpstr>
      <vt:lpstr>PowerPoint Presentation</vt:lpstr>
      <vt:lpstr>Features of Splunk </vt:lpstr>
      <vt:lpstr>PowerPoint Presentation</vt:lpstr>
      <vt:lpstr>Splunk Environment </vt:lpstr>
      <vt:lpstr>Installing Splunk on Linux Platform </vt:lpstr>
      <vt:lpstr>Step 2: Go to the Downloads directory in from the terminal and install the package. For reference, you can use the image below.</vt:lpstr>
      <vt:lpstr>PowerPoint Presentation</vt:lpstr>
      <vt:lpstr>PowerPoint Presentation</vt:lpstr>
      <vt:lpstr>PowerPoint Presentation</vt:lpstr>
      <vt:lpstr>Splunk - Types of Command</vt:lpstr>
      <vt:lpstr>Search Commands</vt:lpstr>
      <vt:lpstr>Transforming Commands</vt:lpstr>
      <vt:lpstr>Filtering Commands</vt:lpstr>
      <vt:lpstr>Event Processing Commands</vt:lpstr>
      <vt:lpstr>Reporting Commands</vt:lpstr>
      <vt:lpstr>Data Enrichment Commands</vt:lpstr>
      <vt:lpstr>Statistical and Machine Learning Commands</vt:lpstr>
      <vt:lpstr>Time-Based Commands</vt:lpstr>
      <vt:lpstr>Data Manipulation Commands </vt:lpstr>
      <vt:lpstr>Utility Commands</vt:lpstr>
      <vt:lpstr>Use Cases of splunk</vt:lpstr>
      <vt:lpstr>PowerPoint Presentation</vt:lpstr>
      <vt:lpstr>Splunk logs</vt:lpstr>
      <vt:lpstr>How do we see all the logs in Splunk?</vt:lpstr>
      <vt:lpstr>a variety of benefits that are offered by the Splunk</vt:lpstr>
      <vt:lpstr>PowerPoint Presentation</vt:lpstr>
      <vt:lpstr>PowerPoint Presentation</vt:lpstr>
      <vt:lpstr>Splunk has some essential features: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splunk</dc:title>
  <dc:creator>Rishabh Raj</dc:creator>
  <cp:lastModifiedBy>barkhabright@gmail.com</cp:lastModifiedBy>
  <cp:revision>2</cp:revision>
  <dcterms:created xsi:type="dcterms:W3CDTF">2024-07-21T11:33:36Z</dcterms:created>
  <dcterms:modified xsi:type="dcterms:W3CDTF">2025-04-10T06:42:51Z</dcterms:modified>
</cp:coreProperties>
</file>