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slide" Target="slides/slide17.xml"/>
  <Relationship Id="rId20" Type="http://schemas.openxmlformats.org/officeDocument/2006/relationships/slide" Target="slides/slide18.xml"/>
  <Relationship Id="rId21" Type="http://schemas.openxmlformats.org/officeDocument/2006/relationships/slide" Target="slides/slide19.xml"/>
  <Relationship Id="rId22" Type="http://schemas.openxmlformats.org/officeDocument/2006/relationships/presProps" Target="presProps.xml"/>
  <Relationship Id="rId23" Type="http://schemas.openxmlformats.org/officeDocument/2006/relationships/viewProps" Target="viewProps.xml"/>
  <Relationship Id="rId24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277059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cdba01.jp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b99c10.jp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d16c11.jp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e4dd12.jp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fc4213.jp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148014.jp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2bdf15.jp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3c0916.jpg"/>
</Relationships>

</file>

<file path=ppt/slides/_rels/slide1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499217.jpg"/>
</Relationships>

</file>

<file path=ppt/slides/_rels/slide1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5e1418.jpg"/>
</Relationships>

</file>

<file path=ppt/slides/_rels/slide1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e701119.jp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116b2.jp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29903.jp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3f9f4.jp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56b45.jp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668b6.jp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7c297.jp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8baf8.jp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temp_image_67ef944eda0cf9.jp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0" descr="Sli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9" descr="Slid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0" descr="Slid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1" descr="Slid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2" descr="Slid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3" descr="Slid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4" descr="Slid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5" descr="Sli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6" descr="Slid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7" descr="Slid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8" descr="Slid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1" descr="Slid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2" descr="Sli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3" descr="Slid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4" descr="Sli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5" descr="Slid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6" descr="Slid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7" descr="Slid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58000"/>
          <a:chOff x="0" y="9525"/>
          <a:chExt cx="9144000" cy="6858000"/>
        </a:xfrm>
      </p:grpSpPr>
      <p:pic>
        <p:nvPicPr>
          <p:cNvPr id="2" name="Image 8" descr="Slid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48475"/>
          </a:xfrm>
          <a:prstGeom prst="rect">
            <a:avLst/>
          </a:prstGeom>
          <a:noFill/>
          <a:effectLst>
            <a:outerShdw blurRad="57150" dist="95250" dir="2700000" algn="b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9">
  <a:themeElements>
    <a:clrScheme name="Theme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19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2025-04-04T08:11:58Z</dcterms:created>
  <dcterms:modified xsi:type="dcterms:W3CDTF">2025-04-04T08:11:58Z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