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981A-D91A-5E54-13FE-2E0A47AA7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4BEA1-68D8-C7FA-7893-CDB8960C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4791-9FCD-47D4-F716-F3DB122F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D9FC-62A4-47BC-BD3C-D3E40704A98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377B5-761D-D68C-5842-F22EBDFF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788FF-BCA0-C5E5-AC91-2C80B24A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792E-5D2B-4D57-A3CB-274FCF6B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4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C928-8C96-FBDA-B58C-68900915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D384-0FCB-D1CB-29F6-4A9380E4F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D259-791B-6947-5541-982099F5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D9FC-62A4-47BC-BD3C-D3E40704A98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3467-7032-650F-2010-A3CEB6A6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026B-DB0E-E247-0769-85EB25CF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792E-5D2B-4D57-A3CB-274FCF6B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78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85E35-F8EF-0FA6-3AEC-346A2EEE5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59055-E810-DF48-C6EA-9C3DF70BF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C16D-CDAD-0BE5-36F6-1D11E973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D9FC-62A4-47BC-BD3C-D3E40704A98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BE6E-EF6E-4966-ABF9-C971867B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24BA-AE98-FE97-09B1-CFB2E87B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792E-5D2B-4D57-A3CB-274FCF6B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71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9238-CAE9-833E-58F1-B12DD09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D1AA-7A03-4BAF-63E9-B555E05F4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E0C3-6283-1ED6-D5BA-9DE68380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D9FC-62A4-47BC-BD3C-D3E40704A98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2FB3-10E1-F326-BF3B-A86BD7B7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76F0-7AE4-C5B1-7154-2F6A593A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792E-5D2B-4D57-A3CB-274FCF6B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8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F59E-C8D0-D0A5-FB27-31A31EE8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2CE44-6642-D63A-CD0F-F8779FFC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E15F-650E-F731-2DA1-7A59F111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D9FC-62A4-47BC-BD3C-D3E40704A98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CC8E0-B722-A97B-1A77-07432C13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65B2-2248-EA28-A4A2-FD037E73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792E-5D2B-4D57-A3CB-274FCF6B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1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2FA0-E0B0-D742-A362-A6409A95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09C1-7A22-7E00-921B-3FA7253F0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DB94B-F26F-D9F3-5AC0-EABBDD22F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E6FC-A1DE-7D7A-6352-2CFB5D56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D9FC-62A4-47BC-BD3C-D3E40704A98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76CEE-E69E-E113-DDD3-01D1CAFF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06561-E42C-6E33-B7FB-C00B64B7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792E-5D2B-4D57-A3CB-274FCF6B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36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A756-BF4E-E35C-8E23-E4CCC324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343C4-BBF3-8569-9807-C60657868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A4891-FF57-F147-4760-F96BA994C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9F7E8-22B0-9C37-9C8E-283499F7E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90090-F0B7-25BF-2E19-80327AEB0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2CA25-EDC5-9BC1-3FC3-8BBF5770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D9FC-62A4-47BC-BD3C-D3E40704A98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B7F9D-B2E7-3427-77B8-A6F92357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0212E-A13A-7EAB-E6B4-DEF6497D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792E-5D2B-4D57-A3CB-274FCF6B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2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516-D113-7A37-2A7C-FFFDDB8F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62FEF-0F87-1CDF-90F5-BA2AAD9C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D9FC-62A4-47BC-BD3C-D3E40704A98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5918A-CC2E-9F29-E218-3505B57C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90D1C-B5C6-0DE7-DEE6-CE12F6C6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792E-5D2B-4D57-A3CB-274FCF6B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5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EEED7-0921-62A4-0FFE-12450490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D9FC-62A4-47BC-BD3C-D3E40704A98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D980C-DB33-FB0C-FE3D-DF16E325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0ED2D-B585-27A2-2DDD-D6A84C77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792E-5D2B-4D57-A3CB-274FCF6B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49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7F6F-FAA4-1584-A5AA-5C1222D9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A2A0-6E82-CEBD-681E-277EFBD5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E7435-5B6F-27E5-6967-AD77287E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47AC8-D9D5-550B-FFC7-49B22880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D9FC-62A4-47BC-BD3C-D3E40704A98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BF284-BB3A-0373-B65C-94DD5EEC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3B1E-E48D-BD6F-89B6-0A6A59D4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792E-5D2B-4D57-A3CB-274FCF6B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79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FD24-B461-7A4D-FB0A-1533E87A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9FCA1-893F-C20C-7739-20CFA2FBD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886F2-5F4F-6A16-A284-1B50B506E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FB7EE-3250-69AA-DA53-AF6D0995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D9FC-62A4-47BC-BD3C-D3E40704A98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FB24-92BE-4F05-71D0-883D066F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FC56A-47D6-A315-1D92-718F54C5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792E-5D2B-4D57-A3CB-274FCF6B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1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5FC2A-F780-0595-3A85-E0E0387C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465B6-3955-6B87-A9FB-11659E0A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650A4-3F74-BC5B-4D00-AC55C876D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7D9FC-62A4-47BC-BD3C-D3E40704A98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21F11-C2F5-7B61-60B0-FCA44E035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5882-1148-F907-8780-7C37DEE34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0792E-5D2B-4D57-A3CB-274FCF6B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2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BE85-F607-B968-07B7-9277CD5C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Deployment of Kubernetes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27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F1BA-1D31-B842-8B67-8C565AFF5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976" y="326835"/>
            <a:ext cx="9144000" cy="349821"/>
          </a:xfrm>
        </p:spPr>
        <p:txBody>
          <a:bodyPr>
            <a:normAutofit fontScale="90000"/>
          </a:bodyPr>
          <a:lstStyle/>
          <a:p>
            <a:r>
              <a:rPr lang="en-GB" dirty="0"/>
              <a:t>Steps:-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1DEB7-EBFA-9742-88D8-4A4B81772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" y="612648"/>
            <a:ext cx="12036552" cy="405079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sz="3600" b="1" dirty="0"/>
              <a:t>nano </a:t>
            </a:r>
            <a:r>
              <a:rPr lang="en-GB" sz="3600" b="1" dirty="0" err="1"/>
              <a:t>nginx.yaml</a:t>
            </a:r>
            <a:endParaRPr lang="en-GB" sz="3600" b="1" dirty="0"/>
          </a:p>
          <a:p>
            <a:r>
              <a:rPr lang="en-GB" dirty="0"/>
              <a:t>Link for nginx deployment </a:t>
            </a:r>
            <a:r>
              <a:rPr lang="en-GB" dirty="0" err="1"/>
              <a:t>yaml</a:t>
            </a:r>
            <a:r>
              <a:rPr lang="en-GB" dirty="0"/>
              <a:t> (https://kubernetes.io/docs/tasks/run-application/run-stateless-application-deployment/)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9A2AE77-265B-0B25-64D9-5669945B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9" t="23333" r="33550" b="3866"/>
          <a:stretch/>
        </p:blipFill>
        <p:spPr>
          <a:xfrm>
            <a:off x="3666744" y="1865376"/>
            <a:ext cx="5870448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F99036-DE0A-750E-316B-DFDFD567D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48"/>
            <a:ext cx="9144000" cy="4873752"/>
          </a:xfrm>
        </p:spPr>
        <p:txBody>
          <a:bodyPr/>
          <a:lstStyle/>
          <a:p>
            <a:r>
              <a:rPr lang="en-GB" sz="4400" dirty="0"/>
              <a:t>2. </a:t>
            </a:r>
            <a:r>
              <a:rPr lang="en-GB" sz="4400" dirty="0" err="1"/>
              <a:t>kubectl</a:t>
            </a:r>
            <a:r>
              <a:rPr lang="en-GB" sz="4400" dirty="0"/>
              <a:t> create -f </a:t>
            </a:r>
            <a:r>
              <a:rPr lang="en-GB" sz="4400" dirty="0" err="1"/>
              <a:t>nginx.yaml</a:t>
            </a:r>
            <a:endParaRPr lang="en-GB" sz="4400" dirty="0"/>
          </a:p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EF07A9-C91F-C116-B325-E62749BDA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33" r="43450" b="2266"/>
          <a:stretch/>
        </p:blipFill>
        <p:spPr>
          <a:xfrm>
            <a:off x="1143000" y="1389887"/>
            <a:ext cx="10222992" cy="2679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425D4-3D2D-0641-9B20-12D739FE8FD1}"/>
              </a:ext>
            </a:extLst>
          </p:cNvPr>
          <p:cNvSpPr txBox="1"/>
          <p:nvPr/>
        </p:nvSpPr>
        <p:spPr>
          <a:xfrm>
            <a:off x="1847088" y="4882896"/>
            <a:ext cx="951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3. Sudo apt-get update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1542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4F6E8A-9A98-24E0-D939-26E3AF140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51560"/>
            <a:ext cx="9144000" cy="4206240"/>
          </a:xfrm>
        </p:spPr>
        <p:txBody>
          <a:bodyPr/>
          <a:lstStyle/>
          <a:p>
            <a:r>
              <a:rPr lang="en-GB" sz="4800" dirty="0"/>
              <a:t>4. </a:t>
            </a:r>
            <a:r>
              <a:rPr lang="en-GB" sz="4800" dirty="0" err="1"/>
              <a:t>kubectl</a:t>
            </a:r>
            <a:r>
              <a:rPr lang="en-GB" sz="4800" dirty="0"/>
              <a:t> get pods</a:t>
            </a:r>
          </a:p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ADCEA7-53C8-41D1-3AE5-BD3E1D93E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36" r="49450" b="29494"/>
          <a:stretch/>
        </p:blipFill>
        <p:spPr>
          <a:xfrm>
            <a:off x="556859" y="2599944"/>
            <a:ext cx="11330063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7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98AC48-83DA-A3FB-B735-966314C61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440"/>
            <a:ext cx="9144000" cy="4912360"/>
          </a:xfrm>
        </p:spPr>
        <p:txBody>
          <a:bodyPr/>
          <a:lstStyle/>
          <a:p>
            <a:r>
              <a:rPr lang="en-GB" sz="4800" dirty="0"/>
              <a:t>5. </a:t>
            </a:r>
            <a:r>
              <a:rPr lang="en-GB" sz="4800" dirty="0" err="1"/>
              <a:t>kubectl</a:t>
            </a:r>
            <a:r>
              <a:rPr lang="en-GB" sz="4800" dirty="0"/>
              <a:t> get deployment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79EE2-9A67-4A73-CB8E-92198E65E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63" r="50000" b="22074"/>
          <a:stretch/>
        </p:blipFill>
        <p:spPr>
          <a:xfrm>
            <a:off x="1219199" y="2049780"/>
            <a:ext cx="9597957" cy="7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4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612F-883F-5D8D-0180-DE2F508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</a:t>
            </a:r>
            <a:r>
              <a:rPr lang="en-GB" dirty="0" err="1"/>
              <a:t>kubectl</a:t>
            </a:r>
            <a:r>
              <a:rPr lang="en-GB" dirty="0"/>
              <a:t> get services </a:t>
            </a:r>
            <a:endParaRPr lang="en-IN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2C3A29-CA1F-3066-D8D8-7DEF7FEF1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59" r="50000" b="15403"/>
          <a:stretch/>
        </p:blipFill>
        <p:spPr>
          <a:xfrm>
            <a:off x="1094481" y="2770632"/>
            <a:ext cx="9806856" cy="1024128"/>
          </a:xfrm>
        </p:spPr>
      </p:pic>
    </p:spTree>
    <p:extLst>
      <p:ext uri="{BB962C8B-B14F-4D97-AF65-F5344CB8AC3E}">
        <p14:creationId xmlns:p14="http://schemas.microsoft.com/office/powerpoint/2010/main" val="352124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3E74-F36F-2956-8B53-39CE8FBF9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808" y="786385"/>
            <a:ext cx="9918192" cy="987552"/>
          </a:xfrm>
        </p:spPr>
        <p:txBody>
          <a:bodyPr>
            <a:normAutofit/>
          </a:bodyPr>
          <a:lstStyle/>
          <a:p>
            <a:r>
              <a:rPr lang="en-GB" dirty="0"/>
              <a:t>7</a:t>
            </a:r>
            <a:r>
              <a:rPr lang="en-GB" sz="4800" dirty="0"/>
              <a:t>. </a:t>
            </a:r>
            <a:r>
              <a:rPr lang="en-GB" sz="4800" dirty="0" err="1"/>
              <a:t>Kubectl</a:t>
            </a:r>
            <a:r>
              <a:rPr lang="en-GB" sz="4800" dirty="0"/>
              <a:t> get pods --all-namespaces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EDBE95-9B7F-A806-19DD-0B56B930E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67" r="39325" b="16366"/>
          <a:stretch/>
        </p:blipFill>
        <p:spPr>
          <a:xfrm>
            <a:off x="822960" y="2189988"/>
            <a:ext cx="10357646" cy="33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59FE-E364-9F9B-AD10-CC942D9B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104" y="473139"/>
            <a:ext cx="9144000" cy="560133"/>
          </a:xfrm>
        </p:spPr>
        <p:txBody>
          <a:bodyPr>
            <a:normAutofit fontScale="90000"/>
          </a:bodyPr>
          <a:lstStyle/>
          <a:p>
            <a:r>
              <a:rPr lang="en-GB" dirty="0"/>
              <a:t>8. </a:t>
            </a:r>
            <a:r>
              <a:rPr lang="en-GB" dirty="0" err="1"/>
              <a:t>Kubectl</a:t>
            </a:r>
            <a:r>
              <a:rPr lang="en-GB" dirty="0"/>
              <a:t> cluster-info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61A2E6-2089-980D-C90D-8B1FBB99B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33" r="34000" b="17067"/>
          <a:stretch/>
        </p:blipFill>
        <p:spPr>
          <a:xfrm>
            <a:off x="310896" y="2292127"/>
            <a:ext cx="11744400" cy="248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1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99A0-F03E-9F9C-0616-7ECFDC198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475489"/>
            <a:ext cx="11475720" cy="1124712"/>
          </a:xfrm>
        </p:spPr>
        <p:txBody>
          <a:bodyPr>
            <a:noAutofit/>
          </a:bodyPr>
          <a:lstStyle/>
          <a:p>
            <a:r>
              <a:rPr lang="en-GB" sz="4400" dirty="0"/>
              <a:t>9. </a:t>
            </a:r>
            <a:r>
              <a:rPr lang="en-GB" sz="4400" dirty="0" err="1"/>
              <a:t>Kubectl</a:t>
            </a:r>
            <a:r>
              <a:rPr lang="en-GB" sz="4400" dirty="0"/>
              <a:t> delete deployment nginx-deployment </a:t>
            </a:r>
            <a:endParaRPr lang="en-IN" sz="4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4F437E-48CA-6515-296F-78CE07B5F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66" r="26500" b="1602"/>
          <a:stretch/>
        </p:blipFill>
        <p:spPr>
          <a:xfrm>
            <a:off x="1134398" y="2382012"/>
            <a:ext cx="9923203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7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Deployment of Kubernetes</vt:lpstr>
      <vt:lpstr>Steps:-</vt:lpstr>
      <vt:lpstr>PowerPoint Presentation</vt:lpstr>
      <vt:lpstr>PowerPoint Presentation</vt:lpstr>
      <vt:lpstr>PowerPoint Presentation</vt:lpstr>
      <vt:lpstr>6. kubectl get services </vt:lpstr>
      <vt:lpstr>7. Kubectl get pods --all-namespaces</vt:lpstr>
      <vt:lpstr>8. Kubectl cluster-info</vt:lpstr>
      <vt:lpstr>9. Kubectl delete deployment nginx-deployment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Tanweer Ahsan</dc:creator>
  <cp:lastModifiedBy>Tanweer Ahsan</cp:lastModifiedBy>
  <cp:revision>8</cp:revision>
  <dcterms:created xsi:type="dcterms:W3CDTF">2025-01-30T08:12:50Z</dcterms:created>
  <dcterms:modified xsi:type="dcterms:W3CDTF">2025-01-31T07:55:29Z</dcterms:modified>
</cp:coreProperties>
</file>