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78" r:id="rId2"/>
    <p:sldId id="284" r:id="rId3"/>
    <p:sldId id="277" r:id="rId4"/>
    <p:sldId id="283" r:id="rId5"/>
    <p:sldId id="279" r:id="rId6"/>
    <p:sldId id="280" r:id="rId7"/>
    <p:sldId id="281" r:id="rId8"/>
    <p:sldId id="282" r:id="rId9"/>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9814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3985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2464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823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8350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3053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699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60984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Confirming installation and intro to </a:t>
            </a:r>
            <a:r>
              <a:rPr lang="en-US" sz="10800" dirty="0" err="1">
                <a:latin typeface="Open Sans" panose="020B0606030504020204" pitchFamily="34" charset="0"/>
                <a:ea typeface="Open Sans" panose="020B0606030504020204" pitchFamily="34" charset="0"/>
                <a:cs typeface="Open Sans" panose="020B0606030504020204" pitchFamily="34" charset="0"/>
              </a:rPr>
              <a:t>JShell</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Confirming installation and intro to JShell</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that we have Java installed on our machines, I want to introduce you to the software tool we'll be using to begin to explore the Java programming language. </a:t>
            </a: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Firstly, let's open a command prompt on Windows, or a Terminal in Mac or Linux, to check our Java version, to make sure we are ready.</a:t>
            </a:r>
          </a:p>
        </p:txBody>
      </p:sp>
    </p:spTree>
    <p:extLst>
      <p:ext uri="{BB962C8B-B14F-4D97-AF65-F5344CB8AC3E}">
        <p14:creationId xmlns:p14="http://schemas.microsoft.com/office/powerpoint/2010/main" val="105945089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60984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Confirming installation and intro to </a:t>
            </a:r>
            <a:r>
              <a:rPr lang="en-US" sz="10800" dirty="0" err="1">
                <a:latin typeface="Open Sans" panose="020B0606030504020204" pitchFamily="34" charset="0"/>
                <a:ea typeface="Open Sans" panose="020B0606030504020204" pitchFamily="34" charset="0"/>
                <a:cs typeface="Open Sans" panose="020B0606030504020204" pitchFamily="34" charset="0"/>
              </a:rPr>
              <a:t>JShell</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Confirming installation and intro to JShell</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Windows, you can press and hold the Windows key located next to the space bar, and then press the R key.  This will take you to the 'Run' window, where you can type in </a:t>
            </a:r>
            <a:r>
              <a:rPr lang="en-US" sz="6400" dirty="0" err="1">
                <a:latin typeface="Open Sans" panose="020B0606030504020204" pitchFamily="34" charset="0"/>
                <a:ea typeface="Open Sans" panose="020B0606030504020204" pitchFamily="34" charset="0"/>
                <a:cs typeface="Open Sans" panose="020B0606030504020204" pitchFamily="34" charset="0"/>
              </a:rPr>
              <a:t>cmd</a:t>
            </a:r>
            <a:r>
              <a:rPr lang="en-US" sz="6400" dirty="0">
                <a:latin typeface="Open Sans" panose="020B0606030504020204" pitchFamily="34" charset="0"/>
                <a:ea typeface="Open Sans" panose="020B0606030504020204" pitchFamily="34" charset="0"/>
                <a:cs typeface="Open Sans" panose="020B0606030504020204" pitchFamily="34" charset="0"/>
              </a:rPr>
              <a:t> and hit the enter key.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a Mac, you can press the Command key and spacebar at the same time, to get to Spotlight, and then type in Terminal.  This should take you to the built in terminal on your Mac.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Ubuntu Linux, click on 'show applications', in the bottom left of your screen.  Then in the search bar, you can type in Terminal and hit enter.</a:t>
            </a:r>
          </a:p>
        </p:txBody>
      </p:sp>
    </p:spTree>
    <p:extLst>
      <p:ext uri="{BB962C8B-B14F-4D97-AF65-F5344CB8AC3E}">
        <p14:creationId xmlns:p14="http://schemas.microsoft.com/office/powerpoint/2010/main" val="290084784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34363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Java Version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Confirming installation and intro to JShell</a:t>
            </a:r>
          </a:p>
        </p:txBody>
      </p:sp>
      <p:pic>
        <p:nvPicPr>
          <p:cNvPr id="7" name="Picture 6" descr="Text&#10;&#10;Description automatically generated">
            <a:extLst>
              <a:ext uri="{FF2B5EF4-FFF2-40B4-BE49-F238E27FC236}">
                <a16:creationId xmlns:a16="http://schemas.microsoft.com/office/drawing/2014/main" id="{BB3D980D-6B88-E953-6F80-3F3EB24C220D}"/>
              </a:ext>
            </a:extLst>
          </p:cNvPr>
          <p:cNvPicPr>
            <a:picLocks noChangeAspect="1"/>
          </p:cNvPicPr>
          <p:nvPr/>
        </p:nvPicPr>
        <p:blipFill rotWithShape="1">
          <a:blip r:embed="rId4">
            <a:extLst>
              <a:ext uri="{28A0092B-C50C-407E-A947-70E740481C1C}">
                <a14:useLocalDpi xmlns:a14="http://schemas.microsoft.com/office/drawing/2010/main" val="0"/>
              </a:ext>
            </a:extLst>
          </a:blip>
          <a:srcRect l="6990" t="7251" r="21453" b="78653"/>
          <a:stretch/>
        </p:blipFill>
        <p:spPr>
          <a:xfrm>
            <a:off x="952498" y="8413794"/>
            <a:ext cx="34782668" cy="3854351"/>
          </a:xfrm>
          <a:prstGeom prst="rect">
            <a:avLst/>
          </a:prstGeom>
        </p:spPr>
      </p:pic>
    </p:spTree>
    <p:extLst>
      <p:ext uri="{BB962C8B-B14F-4D97-AF65-F5344CB8AC3E}">
        <p14:creationId xmlns:p14="http://schemas.microsoft.com/office/powerpoint/2010/main" val="256803748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38132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Code in Notepad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Confirming installation and intro to JShell</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could use a simple text editor to write Java code.</a:t>
            </a:r>
          </a:p>
        </p:txBody>
      </p:sp>
      <p:pic>
        <p:nvPicPr>
          <p:cNvPr id="3" name="Picture 2">
            <a:extLst>
              <a:ext uri="{FF2B5EF4-FFF2-40B4-BE49-F238E27FC236}">
                <a16:creationId xmlns:a16="http://schemas.microsoft.com/office/drawing/2014/main" id="{B6C1B7E2-3009-34AD-4ACB-F3DAAA855CE1}"/>
              </a:ext>
            </a:extLst>
          </p:cNvPr>
          <p:cNvPicPr>
            <a:picLocks noChangeAspect="1"/>
          </p:cNvPicPr>
          <p:nvPr/>
        </p:nvPicPr>
        <p:blipFill>
          <a:blip r:embed="rId4"/>
          <a:stretch>
            <a:fillRect/>
          </a:stretch>
        </p:blipFill>
        <p:spPr>
          <a:xfrm>
            <a:off x="9144000" y="5934269"/>
            <a:ext cx="18288000" cy="8167954"/>
          </a:xfrm>
          <a:prstGeom prst="rect">
            <a:avLst/>
          </a:prstGeom>
        </p:spPr>
      </p:pic>
    </p:spTree>
    <p:extLst>
      <p:ext uri="{BB962C8B-B14F-4D97-AF65-F5344CB8AC3E}">
        <p14:creationId xmlns:p14="http://schemas.microsoft.com/office/powerpoint/2010/main" val="81915924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60597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IntelliJ IDE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Confirming installation and intro to JShell</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Most likely, you'll be using an integrated development environment, or IDE, to develop your Java code.</a:t>
            </a:r>
          </a:p>
        </p:txBody>
      </p:sp>
      <p:pic>
        <p:nvPicPr>
          <p:cNvPr id="4" name="Picture 3">
            <a:extLst>
              <a:ext uri="{FF2B5EF4-FFF2-40B4-BE49-F238E27FC236}">
                <a16:creationId xmlns:a16="http://schemas.microsoft.com/office/drawing/2014/main" id="{28230067-00E9-85E8-7C98-21FD075DAA2F}"/>
              </a:ext>
            </a:extLst>
          </p:cNvPr>
          <p:cNvPicPr>
            <a:picLocks noChangeAspect="1"/>
          </p:cNvPicPr>
          <p:nvPr/>
        </p:nvPicPr>
        <p:blipFill>
          <a:blip r:embed="rId4"/>
          <a:stretch>
            <a:fillRect/>
          </a:stretch>
        </p:blipFill>
        <p:spPr>
          <a:xfrm>
            <a:off x="7414876" y="6695876"/>
            <a:ext cx="21746249" cy="7182247"/>
          </a:xfrm>
          <a:prstGeom prst="rect">
            <a:avLst/>
          </a:prstGeom>
        </p:spPr>
      </p:pic>
    </p:spTree>
    <p:extLst>
      <p:ext uri="{BB962C8B-B14F-4D97-AF65-F5344CB8AC3E}">
        <p14:creationId xmlns:p14="http://schemas.microsoft.com/office/powerpoint/2010/main" val="398450612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61316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JShell</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Confirming installation and intro to JShell</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348950"/>
          </a:xfrm>
          <a:prstGeom prst="rect">
            <a:avLst/>
          </a:prstGeom>
        </p:spPr>
        <p:txBody>
          <a:bodyPr wrap="square">
            <a:normAutofit lnSpcReduction="10000"/>
          </a:bodyPr>
          <a:lstStyle/>
          <a:p>
            <a:pPr algn="l">
              <a:spcAft>
                <a:spcPts val="5022"/>
              </a:spcAft>
            </a:pP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 became a standard component of the Java Developers Kit in Java 9.</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is what is known as a Read-Eval-Print-Loop interactive program (or REPL for short) which means it does pretty much just that: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a:t>
            </a:r>
            <a:r>
              <a:rPr lang="en-US" sz="6400" b="1" dirty="0">
                <a:latin typeface="Open Sans" panose="020B0606030504020204" pitchFamily="34" charset="0"/>
                <a:ea typeface="Open Sans" panose="020B0606030504020204" pitchFamily="34" charset="0"/>
                <a:cs typeface="Open Sans" panose="020B0606030504020204" pitchFamily="34" charset="0"/>
              </a:rPr>
              <a:t>reads</a:t>
            </a:r>
            <a:r>
              <a:rPr lang="en-US" sz="6400" dirty="0">
                <a:latin typeface="Open Sans" panose="020B0606030504020204" pitchFamily="34" charset="0"/>
                <a:ea typeface="Open Sans" panose="020B0606030504020204" pitchFamily="34" charset="0"/>
                <a:cs typeface="Open Sans" panose="020B0606030504020204" pitchFamily="34" charset="0"/>
              </a:rPr>
              <a:t> the command or code segment we type in.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a:t>
            </a:r>
            <a:r>
              <a:rPr lang="en-US" sz="6400" b="1" dirty="0">
                <a:latin typeface="Open Sans" panose="020B0606030504020204" pitchFamily="34" charset="0"/>
                <a:ea typeface="Open Sans" panose="020B0606030504020204" pitchFamily="34" charset="0"/>
                <a:cs typeface="Open Sans" panose="020B0606030504020204" pitchFamily="34" charset="0"/>
              </a:rPr>
              <a:t>evaluates</a:t>
            </a:r>
            <a:r>
              <a:rPr lang="en-US" sz="6400" dirty="0">
                <a:latin typeface="Open Sans" panose="020B0606030504020204" pitchFamily="34" charset="0"/>
                <a:ea typeface="Open Sans" panose="020B0606030504020204" pitchFamily="34" charset="0"/>
                <a:cs typeface="Open Sans" panose="020B0606030504020204" pitchFamily="34" charset="0"/>
              </a:rPr>
              <a:t> and executes the code, and often allows short cuts to be used.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a:t>
            </a:r>
            <a:r>
              <a:rPr lang="en-US" sz="6400" b="1" dirty="0">
                <a:latin typeface="Open Sans" panose="020B0606030504020204" pitchFamily="34" charset="0"/>
                <a:ea typeface="Open Sans" panose="020B0606030504020204" pitchFamily="34" charset="0"/>
                <a:cs typeface="Open Sans" panose="020B0606030504020204" pitchFamily="34" charset="0"/>
              </a:rPr>
              <a:t>prints</a:t>
            </a:r>
            <a:r>
              <a:rPr lang="en-US" sz="6400" dirty="0">
                <a:latin typeface="Open Sans" panose="020B0606030504020204" pitchFamily="34" charset="0"/>
                <a:ea typeface="Open Sans" panose="020B0606030504020204" pitchFamily="34" charset="0"/>
                <a:cs typeface="Open Sans" panose="020B0606030504020204" pitchFamily="34" charset="0"/>
              </a:rPr>
              <a:t> out the results of the evaluation or execution, without making the developer write code to output the results.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Lastly, it loops right back for more input (more code segments or commands).</a:t>
            </a:r>
          </a:p>
          <a:p>
            <a:pPr algn="l">
              <a:spcAft>
                <a:spcPts val="5022"/>
              </a:spcAft>
            </a:pP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 runs in a terminal (or on the command line for Windows) and is useful for quickly trying out new ideas. </a:t>
            </a:r>
          </a:p>
        </p:txBody>
      </p:sp>
    </p:spTree>
    <p:extLst>
      <p:ext uri="{BB962C8B-B14F-4D97-AF65-F5344CB8AC3E}">
        <p14:creationId xmlns:p14="http://schemas.microsoft.com/office/powerpoint/2010/main" val="100774469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61316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JShell</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Confirming installation and intro to JShell</a:t>
            </a:r>
          </a:p>
        </p:txBody>
      </p:sp>
      <p:sp>
        <p:nvSpPr>
          <p:cNvPr id="11" name="Rectangle 10">
            <a:extLst>
              <a:ext uri="{FF2B5EF4-FFF2-40B4-BE49-F238E27FC236}">
                <a16:creationId xmlns:a16="http://schemas.microsoft.com/office/drawing/2014/main" id="{6BA932CE-20C0-02B4-42F0-A1CD546A3D32}"/>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 does not replace the need for an 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just a handy tool to quickly get started with Java. We will be transitioning to an IDE later in the course.</a:t>
            </a:r>
          </a:p>
        </p:txBody>
      </p:sp>
    </p:spTree>
    <p:extLst>
      <p:ext uri="{BB962C8B-B14F-4D97-AF65-F5344CB8AC3E}">
        <p14:creationId xmlns:p14="http://schemas.microsoft.com/office/powerpoint/2010/main" val="262857584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88869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Where's the Java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Confirming installation and intro to JShell</a:t>
            </a:r>
          </a:p>
        </p:txBody>
      </p:sp>
      <p:sp>
        <p:nvSpPr>
          <p:cNvPr id="11" name="Rectangle 10">
            <a:extLst>
              <a:ext uri="{FF2B5EF4-FFF2-40B4-BE49-F238E27FC236}">
                <a16:creationId xmlns:a16="http://schemas.microsoft.com/office/drawing/2014/main" id="{6BA932CE-20C0-02B4-42F0-A1CD546A3D32}"/>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Why did we introduce you to </a:t>
            </a: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 and not write any Java code?  I had a good reason for doing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Our first Java code is going to be the very traditional program for a beginner, and we'll do that in the next video.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wanted to get all the </a:t>
            </a: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 commands and usage out of the way, so in the next video, we can concentrate on just Java code. Remember later in the course we will swing over to an IDE instead of </a:t>
            </a: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1740201"/>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779</TotalTime>
  <Words>570</Words>
  <Application>Microsoft Office PowerPoint</Application>
  <PresentationFormat>Custom</PresentationFormat>
  <Paragraphs>43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165</cp:revision>
  <dcterms:modified xsi:type="dcterms:W3CDTF">2022-10-27T08:01:00Z</dcterms:modified>
</cp:coreProperties>
</file>