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8" r:id="rId3"/>
    <p:sldId id="279" r:id="rId4"/>
    <p:sldId id="280" r:id="rId5"/>
    <p:sldId id="281" r:id="rId6"/>
    <p:sldId id="283" r:id="rId7"/>
    <p:sldId id="282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9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5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09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1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953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dive into a super important concept in the Java world: the LTS, or Long-Term Support.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question that comes up all the time when choosing a Java Development Kit.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953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Java LTS?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Oracle, the "owners" of Java, release Java updates a few times a year.</a:t>
            </a:r>
          </a:p>
          <a:p>
            <a:pPr indent="817563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 ones are designated "Long-Term Support", or LTS.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releases are only supported for six months.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LTS versions, on the other hand, receive extended security updates, bug fixes, and patches for years.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result, LTS releases are your rock-solid choice, especially for production environments and when learning Java.</a:t>
            </a:r>
          </a:p>
        </p:txBody>
      </p:sp>
    </p:spTree>
    <p:extLst>
      <p:ext uri="{BB962C8B-B14F-4D97-AF65-F5344CB8AC3E}">
        <p14:creationId xmlns:p14="http://schemas.microsoft.com/office/powerpoint/2010/main" val="119784909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953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 Java LTS version?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Stability: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Companies need stable systems.</a:t>
            </a:r>
          </a:p>
          <a:p>
            <a:pPr indent="817563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LTS versions minimize surprises with bugs and security issues already ironed out.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something goes wrong with an LTS version, you've got a longer window where official support and updates are guaranteed.</a:t>
            </a:r>
          </a:p>
          <a:p>
            <a:pPr indent="817563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vital for businesses.</a:t>
            </a:r>
          </a:p>
        </p:txBody>
      </p:sp>
    </p:spTree>
    <p:extLst>
      <p:ext uri="{BB962C8B-B14F-4D97-AF65-F5344CB8AC3E}">
        <p14:creationId xmlns:p14="http://schemas.microsoft.com/office/powerpoint/2010/main" val="308746075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953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 Java LTS version?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Ecosystem: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Libraries, tools, and frameworks often focus their support on LTS versions. </a:t>
            </a:r>
          </a:p>
          <a:p>
            <a:pPr indent="817563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means a much smoother experience for you.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versions: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they have cool new features, they lack long-term support.</a:t>
            </a:r>
          </a:p>
          <a:p>
            <a:pPr marL="914400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Neat stuff eventually gets rolled into the next LTS version, making it the smarter choice for most production work.</a:t>
            </a:r>
          </a:p>
        </p:txBody>
      </p:sp>
    </p:spTree>
    <p:extLst>
      <p:ext uri="{BB962C8B-B14F-4D97-AF65-F5344CB8AC3E}">
        <p14:creationId xmlns:p14="http://schemas.microsoft.com/office/powerpoint/2010/main" val="54340856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953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 17 vs. JDK 21: Does it matter?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see a course like this one using JDK 17 and wonder, "Isn't JDK 21 the latest and greatest?". True, but...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LTS versions are designed for long-term use.</a:t>
            </a:r>
          </a:p>
          <a:p>
            <a:pPr indent="625475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Companies don't instantly jump to the newest JDK.</a:t>
            </a:r>
          </a:p>
          <a:p>
            <a:pPr marL="625475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Why? They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prioritize the testing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ensuring compatibility with existing systems, and just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letting the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LTS mature a bit.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757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953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Takeaways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serious projects, learning with an LTS like JDK 17 is the way to go.</a:t>
            </a:r>
          </a:p>
          <a:p>
            <a:pPr indent="817563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master core Java skills relevant across versions.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new LTS comes out, companies steadily migrate.</a:t>
            </a:r>
          </a:p>
          <a:p>
            <a:pPr marL="817563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no need to chase every JDK update, especially as cool non-LTS features get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merged into the next LTS anyway.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hey, for those eager to try JDK 21, don't worry!</a:t>
            </a:r>
          </a:p>
          <a:p>
            <a:pPr indent="722313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adding a section on its new features to this course soon.</a:t>
            </a:r>
          </a:p>
        </p:txBody>
      </p:sp>
    </p:spTree>
    <p:extLst>
      <p:ext uri="{BB962C8B-B14F-4D97-AF65-F5344CB8AC3E}">
        <p14:creationId xmlns:p14="http://schemas.microsoft.com/office/powerpoint/2010/main" val="137070676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953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Version of Java?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you have it!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LTS versions of the JDK are your friend when it comes to building reliable applications. 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that’s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we are using JDK 17 in this course.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8121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540</Words>
  <Application>Microsoft Office PowerPoint</Application>
  <PresentationFormat>Custom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2024-05-10T04:20:27Z</dcterms:modified>
</cp:coreProperties>
</file>