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mp" ContentType="image/p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2"/>
  </p:notesMasterIdLst>
  <p:sldIdLst>
    <p:sldId id="278" r:id="rId5"/>
    <p:sldId id="279" r:id="rId6"/>
    <p:sldId id="294" r:id="rId7"/>
    <p:sldId id="280" r:id="rId8"/>
    <p:sldId id="296" r:id="rId9"/>
    <p:sldId id="283" r:id="rId10"/>
    <p:sldId id="295" r:id="rId11"/>
    <p:sldId id="291" r:id="rId12"/>
    <p:sldId id="297" r:id="rId13"/>
    <p:sldId id="300" r:id="rId14"/>
    <p:sldId id="298" r:id="rId15"/>
    <p:sldId id="299" r:id="rId16"/>
    <p:sldId id="301" r:id="rId17"/>
    <p:sldId id="302" r:id="rId18"/>
    <p:sldId id="303" r:id="rId19"/>
    <p:sldId id="282" r:id="rId20"/>
    <p:sldId id="293"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70" d="100"/>
          <a:sy n="70" d="100"/>
        </p:scale>
        <p:origin x="536" y="4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0905019685039375E-2"/>
          <c:y val="0.13008402250959508"/>
          <c:w val="0.93346998031496065"/>
          <c:h val="0.73908656870776523"/>
        </c:manualLayout>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3"/>
                <c:pt idx="0">
                  <c:v>HTML </c:v>
                </c:pt>
                <c:pt idx="1">
                  <c:v>JavaScript</c:v>
                </c:pt>
                <c:pt idx="2">
                  <c:v>ReactJS</c:v>
                </c:pt>
              </c:strCache>
            </c:strRef>
          </c:cat>
          <c:val>
            <c:numRef>
              <c:f>Sheet1!$B$2:$B$5</c:f>
              <c:numCache>
                <c:formatCode>General</c:formatCode>
                <c:ptCount val="4"/>
                <c:pt idx="0">
                  <c:v>1</c:v>
                </c:pt>
                <c:pt idx="1">
                  <c:v>0</c:v>
                </c:pt>
                <c:pt idx="2">
                  <c:v>0</c:v>
                </c:pt>
              </c:numCache>
            </c:numRef>
          </c:val>
          <c:extLst>
            <c:ext xmlns:c16="http://schemas.microsoft.com/office/drawing/2014/chart" uri="{C3380CC4-5D6E-409C-BE32-E72D297353CC}">
              <c16:uniqueId val="{00000000-7A21-43E8-9112-EC2B78635D8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3"/>
                <c:pt idx="0">
                  <c:v>HTML </c:v>
                </c:pt>
                <c:pt idx="1">
                  <c:v>JavaScript</c:v>
                </c:pt>
                <c:pt idx="2">
                  <c:v>ReactJS</c:v>
                </c:pt>
              </c:strCache>
            </c:strRef>
          </c:cat>
          <c:val>
            <c:numRef>
              <c:f>Sheet1!$C$2:$C$5</c:f>
              <c:numCache>
                <c:formatCode>General</c:formatCode>
                <c:ptCount val="4"/>
                <c:pt idx="0">
                  <c:v>1</c:v>
                </c:pt>
                <c:pt idx="1">
                  <c:v>0</c:v>
                </c:pt>
                <c:pt idx="2">
                  <c:v>4</c:v>
                </c:pt>
              </c:numCache>
            </c:numRef>
          </c:val>
          <c:extLst>
            <c:ext xmlns:c16="http://schemas.microsoft.com/office/drawing/2014/chart" uri="{C3380CC4-5D6E-409C-BE32-E72D297353CC}">
              <c16:uniqueId val="{00000001-7A21-43E8-9112-EC2B78635D8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3"/>
                <c:pt idx="0">
                  <c:v>HTML </c:v>
                </c:pt>
                <c:pt idx="1">
                  <c:v>JavaScript</c:v>
                </c:pt>
                <c:pt idx="2">
                  <c:v>ReactJS</c:v>
                </c:pt>
              </c:strCache>
            </c:strRef>
          </c:cat>
          <c:val>
            <c:numRef>
              <c:f>Sheet1!$D$2:$D$5</c:f>
              <c:numCache>
                <c:formatCode>General</c:formatCode>
                <c:ptCount val="4"/>
                <c:pt idx="0">
                  <c:v>0</c:v>
                </c:pt>
                <c:pt idx="1">
                  <c:v>3</c:v>
                </c:pt>
              </c:numCache>
            </c:numRef>
          </c:val>
          <c:extLst>
            <c:ext xmlns:c16="http://schemas.microsoft.com/office/drawing/2014/chart" uri="{C3380CC4-5D6E-409C-BE32-E72D297353CC}">
              <c16:uniqueId val="{00000002-7A21-43E8-9112-EC2B78635D84}"/>
            </c:ext>
          </c:extLst>
        </c:ser>
        <c:dLbls>
          <c:showLegendKey val="0"/>
          <c:showVal val="0"/>
          <c:showCatName val="0"/>
          <c:showSerName val="0"/>
          <c:showPercent val="0"/>
          <c:showBubbleSize val="0"/>
        </c:dLbls>
        <c:gapWidth val="150"/>
        <c:overlap val="100"/>
        <c:axId val="592381263"/>
        <c:axId val="585736159"/>
      </c:barChart>
      <c:catAx>
        <c:axId val="5923812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5736159"/>
        <c:crosses val="autoZero"/>
        <c:auto val="1"/>
        <c:lblAlgn val="ctr"/>
        <c:lblOffset val="100"/>
        <c:noMultiLvlLbl val="0"/>
      </c:catAx>
      <c:valAx>
        <c:axId val="5857361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23812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b">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chor="t"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b" anchorCtr="0">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b" anchorCtr="0">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chor="t" anchorCtr="0">
            <a:norm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rm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a:xfrm>
            <a:off x="10972800" y="457200"/>
            <a:ext cx="987552" cy="274320"/>
          </a:xfrm>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14.xml"/><Relationship Id="rId4" Type="http://schemas.openxmlformats.org/officeDocument/2006/relationships/image" Target="../media/image17.tmp"/></Relationships>
</file>

<file path=ppt/slides/_rels/slide15.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14.xml"/><Relationship Id="rId4" Type="http://schemas.openxmlformats.org/officeDocument/2006/relationships/image" Target="../media/image18.tm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633472" y="731520"/>
            <a:ext cx="7141464" cy="2697480"/>
          </a:xfrm>
        </p:spPr>
        <p:txBody>
          <a:bodyPr/>
          <a:lstStyle/>
          <a:p>
            <a:r>
              <a:rPr lang="en-US" dirty="0"/>
              <a:t>Frontend Web Development With React JS</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767328"/>
            <a:ext cx="3493008" cy="878908"/>
          </a:xfrm>
        </p:spPr>
        <p:txBody>
          <a:bodyPr/>
          <a:lstStyle/>
          <a:p>
            <a:r>
              <a:rPr lang="en-US" dirty="0"/>
              <a:t>Programming Pathshala</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1508760" y="950976"/>
            <a:ext cx="6766560" cy="768096"/>
          </a:xfrm>
        </p:spPr>
        <p:txBody>
          <a:bodyPr anchor="b">
            <a:normAutofit/>
          </a:bodyPr>
          <a:lstStyle/>
          <a:p>
            <a:r>
              <a:rPr lang="en-US" dirty="0"/>
              <a:t>Quote Generator</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10</a:t>
            </a:fld>
            <a:endParaRPr lang="en-US"/>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3"/>
          </p:nvPr>
        </p:nvSpPr>
        <p:spPr>
          <a:xfrm>
            <a:off x="621792" y="457200"/>
            <a:ext cx="3200400" cy="274320"/>
          </a:xfrm>
        </p:spPr>
        <p:txBody>
          <a:bodyPr anchor="ctr">
            <a:normAutofit/>
          </a:bodyPr>
          <a:lstStyle/>
          <a:p>
            <a:pPr>
              <a:spcAft>
                <a:spcPts val="600"/>
              </a:spcAft>
            </a:pPr>
            <a:r>
              <a:rPr lang="en-US" dirty="0"/>
              <a:t>Getting started with react JS.</a:t>
            </a:r>
            <a:endParaRPr lang="en-US"/>
          </a:p>
        </p:txBody>
      </p:sp>
      <p:pic>
        <p:nvPicPr>
          <p:cNvPr id="7" name="Content Placeholder 6" descr="A screenshot of a computer&#10;&#10;Description automatically generated">
            <a:extLst>
              <a:ext uri="{FF2B5EF4-FFF2-40B4-BE49-F238E27FC236}">
                <a16:creationId xmlns:a16="http://schemas.microsoft.com/office/drawing/2014/main" id="{B47397B7-4990-E434-E686-5D973A20D4DB}"/>
              </a:ext>
            </a:extLst>
          </p:cNvPr>
          <p:cNvPicPr>
            <a:picLocks noGrp="1" noChangeAspect="1"/>
          </p:cNvPicPr>
          <p:nvPr>
            <p:ph idx="1"/>
          </p:nvPr>
        </p:nvPicPr>
        <p:blipFill>
          <a:blip r:embed="rId2"/>
          <a:stretch>
            <a:fillRect/>
          </a:stretch>
        </p:blipFill>
        <p:spPr>
          <a:xfrm>
            <a:off x="1508759" y="2048256"/>
            <a:ext cx="8010455" cy="4545584"/>
          </a:xfrm>
        </p:spPr>
      </p:pic>
    </p:spTree>
    <p:extLst>
      <p:ext uri="{BB962C8B-B14F-4D97-AF65-F5344CB8AC3E}">
        <p14:creationId xmlns:p14="http://schemas.microsoft.com/office/powerpoint/2010/main" val="3996170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1508760" y="755904"/>
            <a:ext cx="6766560" cy="768096"/>
          </a:xfrm>
        </p:spPr>
        <p:txBody>
          <a:bodyPr anchor="b">
            <a:normAutofit/>
          </a:bodyPr>
          <a:lstStyle/>
          <a:p>
            <a:r>
              <a:rPr lang="en-US" sz="4100" dirty="0"/>
              <a:t>ID Card generator</a:t>
            </a:r>
          </a:p>
        </p:txBody>
      </p:sp>
      <p:pic>
        <p:nvPicPr>
          <p:cNvPr id="7" name="Content Placeholder 6" descr="A computer screen shot of a card generator&#10;&#10;Description automatically generated">
            <a:extLst>
              <a:ext uri="{FF2B5EF4-FFF2-40B4-BE49-F238E27FC236}">
                <a16:creationId xmlns:a16="http://schemas.microsoft.com/office/drawing/2014/main" id="{38A76CFA-B9B3-685A-5B99-20E9AB4D7971}"/>
              </a:ext>
            </a:extLst>
          </p:cNvPr>
          <p:cNvPicPr>
            <a:picLocks noGrp="1" noChangeAspect="1"/>
          </p:cNvPicPr>
          <p:nvPr>
            <p:ph idx="1"/>
          </p:nvPr>
        </p:nvPicPr>
        <p:blipFill>
          <a:blip r:embed="rId2"/>
          <a:stretch>
            <a:fillRect/>
          </a:stretch>
        </p:blipFill>
        <p:spPr>
          <a:xfrm>
            <a:off x="1608328" y="1940560"/>
            <a:ext cx="7573599" cy="4297687"/>
          </a:xfrm>
          <a:noFill/>
        </p:spPr>
      </p:pic>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11</a:t>
            </a:fld>
            <a:endParaRPr lang="en-US"/>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3"/>
          </p:nvPr>
        </p:nvSpPr>
        <p:spPr>
          <a:xfrm>
            <a:off x="621792" y="457200"/>
            <a:ext cx="3200400" cy="274320"/>
          </a:xfrm>
        </p:spPr>
        <p:txBody>
          <a:bodyPr anchor="ctr">
            <a:normAutofit/>
          </a:bodyPr>
          <a:lstStyle/>
          <a:p>
            <a:pPr>
              <a:spcAft>
                <a:spcPts val="600"/>
              </a:spcAft>
            </a:pPr>
            <a:r>
              <a:rPr lang="en-US" dirty="0"/>
              <a:t>Getting started with react JS.</a:t>
            </a:r>
            <a:endParaRPr lang="en-US"/>
          </a:p>
        </p:txBody>
      </p:sp>
    </p:spTree>
    <p:extLst>
      <p:ext uri="{BB962C8B-B14F-4D97-AF65-F5344CB8AC3E}">
        <p14:creationId xmlns:p14="http://schemas.microsoft.com/office/powerpoint/2010/main" val="1772682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1508760" y="755904"/>
            <a:ext cx="6766560" cy="768096"/>
          </a:xfrm>
        </p:spPr>
        <p:txBody>
          <a:bodyPr anchor="b">
            <a:normAutofit/>
          </a:bodyPr>
          <a:lstStyle/>
          <a:p>
            <a:r>
              <a:rPr lang="en-US" sz="4100" dirty="0"/>
              <a:t>ID Card generator</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12</a:t>
            </a:fld>
            <a:endParaRPr lang="en-US"/>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3"/>
          </p:nvPr>
        </p:nvSpPr>
        <p:spPr>
          <a:xfrm>
            <a:off x="621792" y="457200"/>
            <a:ext cx="3200400" cy="274320"/>
          </a:xfrm>
        </p:spPr>
        <p:txBody>
          <a:bodyPr anchor="ctr">
            <a:normAutofit/>
          </a:bodyPr>
          <a:lstStyle/>
          <a:p>
            <a:pPr>
              <a:spcAft>
                <a:spcPts val="600"/>
              </a:spcAft>
            </a:pPr>
            <a:r>
              <a:rPr lang="en-US" dirty="0"/>
              <a:t>Getting started with react JS.</a:t>
            </a:r>
            <a:endParaRPr lang="en-US"/>
          </a:p>
        </p:txBody>
      </p:sp>
      <p:pic>
        <p:nvPicPr>
          <p:cNvPr id="6" name="Content Placeholder 5" descr="A screenshot of a computer&#10;&#10;Description automatically generated">
            <a:extLst>
              <a:ext uri="{FF2B5EF4-FFF2-40B4-BE49-F238E27FC236}">
                <a16:creationId xmlns:a16="http://schemas.microsoft.com/office/drawing/2014/main" id="{32339B96-9160-89E6-7AD1-BE0385B5E8AB}"/>
              </a:ext>
            </a:extLst>
          </p:cNvPr>
          <p:cNvPicPr>
            <a:picLocks noGrp="1" noChangeAspect="1"/>
          </p:cNvPicPr>
          <p:nvPr>
            <p:ph idx="1"/>
          </p:nvPr>
        </p:nvPicPr>
        <p:blipFill>
          <a:blip r:embed="rId2"/>
          <a:stretch>
            <a:fillRect/>
          </a:stretch>
        </p:blipFill>
        <p:spPr>
          <a:xfrm>
            <a:off x="1592130" y="1808481"/>
            <a:ext cx="7883349" cy="4473456"/>
          </a:xfrm>
        </p:spPr>
      </p:pic>
    </p:spTree>
    <p:extLst>
      <p:ext uri="{BB962C8B-B14F-4D97-AF65-F5344CB8AC3E}">
        <p14:creationId xmlns:p14="http://schemas.microsoft.com/office/powerpoint/2010/main" val="2492657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1508760" y="755904"/>
            <a:ext cx="6766560" cy="768096"/>
          </a:xfrm>
        </p:spPr>
        <p:txBody>
          <a:bodyPr anchor="b">
            <a:normAutofit/>
          </a:bodyPr>
          <a:lstStyle/>
          <a:p>
            <a:r>
              <a:rPr lang="en-US" sz="4100" dirty="0"/>
              <a:t>Board Games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13</a:t>
            </a:fld>
            <a:endParaRPr lang="en-US"/>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3"/>
          </p:nvPr>
        </p:nvSpPr>
        <p:spPr>
          <a:xfrm>
            <a:off x="621792" y="457200"/>
            <a:ext cx="3200400" cy="274320"/>
          </a:xfrm>
        </p:spPr>
        <p:txBody>
          <a:bodyPr anchor="ctr">
            <a:normAutofit/>
          </a:bodyPr>
          <a:lstStyle/>
          <a:p>
            <a:pPr>
              <a:spcAft>
                <a:spcPts val="600"/>
              </a:spcAft>
            </a:pPr>
            <a:r>
              <a:rPr lang="en-US" dirty="0"/>
              <a:t>Getting started with react JS.</a:t>
            </a:r>
            <a:endParaRPr lang="en-US"/>
          </a:p>
        </p:txBody>
      </p:sp>
      <p:pic>
        <p:nvPicPr>
          <p:cNvPr id="6" name="Content Placeholder 5" descr="A screenshot of a computer&#10;&#10;Description automatically generated">
            <a:extLst>
              <a:ext uri="{FF2B5EF4-FFF2-40B4-BE49-F238E27FC236}">
                <a16:creationId xmlns:a16="http://schemas.microsoft.com/office/drawing/2014/main" id="{32339B96-9160-89E6-7AD1-BE0385B5E8AB}"/>
              </a:ext>
            </a:extLst>
          </p:cNvPr>
          <p:cNvPicPr>
            <a:picLocks noGrp="1" noChangeAspect="1"/>
          </p:cNvPicPr>
          <p:nvPr>
            <p:ph idx="1"/>
          </p:nvPr>
        </p:nvPicPr>
        <p:blipFill>
          <a:blip r:embed="rId2"/>
          <a:stretch>
            <a:fillRect/>
          </a:stretch>
        </p:blipFill>
        <p:spPr>
          <a:xfrm>
            <a:off x="1592130" y="1808481"/>
            <a:ext cx="7883349" cy="4473456"/>
          </a:xfrm>
        </p:spPr>
      </p:pic>
      <p:pic>
        <p:nvPicPr>
          <p:cNvPr id="7" name="Picture 6" descr="A screenshot of a computer&#10;&#10;Description automatically generated">
            <a:extLst>
              <a:ext uri="{FF2B5EF4-FFF2-40B4-BE49-F238E27FC236}">
                <a16:creationId xmlns:a16="http://schemas.microsoft.com/office/drawing/2014/main" id="{08952BD7-4696-55A5-A127-E5C4771C21B8}"/>
              </a:ext>
            </a:extLst>
          </p:cNvPr>
          <p:cNvPicPr>
            <a:picLocks noChangeAspect="1"/>
          </p:cNvPicPr>
          <p:nvPr/>
        </p:nvPicPr>
        <p:blipFill>
          <a:blip r:embed="rId3"/>
          <a:stretch>
            <a:fillRect/>
          </a:stretch>
        </p:blipFill>
        <p:spPr>
          <a:xfrm>
            <a:off x="1592130" y="1808481"/>
            <a:ext cx="7883349" cy="4473456"/>
          </a:xfrm>
          <a:prstGeom prst="rect">
            <a:avLst/>
          </a:prstGeom>
        </p:spPr>
      </p:pic>
    </p:spTree>
    <p:extLst>
      <p:ext uri="{BB962C8B-B14F-4D97-AF65-F5344CB8AC3E}">
        <p14:creationId xmlns:p14="http://schemas.microsoft.com/office/powerpoint/2010/main" val="412007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1508760" y="755904"/>
            <a:ext cx="6766560" cy="768096"/>
          </a:xfrm>
        </p:spPr>
        <p:txBody>
          <a:bodyPr anchor="b">
            <a:normAutofit/>
          </a:bodyPr>
          <a:lstStyle/>
          <a:p>
            <a:r>
              <a:rPr lang="en-US" sz="4100" dirty="0"/>
              <a:t>Board Games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14</a:t>
            </a:fld>
            <a:endParaRPr lang="en-US"/>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3"/>
          </p:nvPr>
        </p:nvSpPr>
        <p:spPr>
          <a:xfrm>
            <a:off x="621792" y="457200"/>
            <a:ext cx="3200400" cy="274320"/>
          </a:xfrm>
        </p:spPr>
        <p:txBody>
          <a:bodyPr anchor="ctr">
            <a:normAutofit/>
          </a:bodyPr>
          <a:lstStyle/>
          <a:p>
            <a:pPr>
              <a:spcAft>
                <a:spcPts val="600"/>
              </a:spcAft>
            </a:pPr>
            <a:r>
              <a:rPr lang="en-US" dirty="0"/>
              <a:t>Getting started with react JS.</a:t>
            </a:r>
            <a:endParaRPr lang="en-US"/>
          </a:p>
        </p:txBody>
      </p:sp>
      <p:pic>
        <p:nvPicPr>
          <p:cNvPr id="6" name="Content Placeholder 5" descr="A screenshot of a computer&#10;&#10;Description automatically generated">
            <a:extLst>
              <a:ext uri="{FF2B5EF4-FFF2-40B4-BE49-F238E27FC236}">
                <a16:creationId xmlns:a16="http://schemas.microsoft.com/office/drawing/2014/main" id="{32339B96-9160-89E6-7AD1-BE0385B5E8AB}"/>
              </a:ext>
            </a:extLst>
          </p:cNvPr>
          <p:cNvPicPr>
            <a:picLocks noGrp="1" noChangeAspect="1"/>
          </p:cNvPicPr>
          <p:nvPr>
            <p:ph idx="1"/>
          </p:nvPr>
        </p:nvPicPr>
        <p:blipFill>
          <a:blip r:embed="rId2"/>
          <a:stretch>
            <a:fillRect/>
          </a:stretch>
        </p:blipFill>
        <p:spPr>
          <a:xfrm>
            <a:off x="1592130" y="1808481"/>
            <a:ext cx="7883349" cy="4473456"/>
          </a:xfrm>
        </p:spPr>
      </p:pic>
      <p:pic>
        <p:nvPicPr>
          <p:cNvPr id="7" name="Picture 6" descr="A screenshot of a computer&#10;&#10;Description automatically generated">
            <a:extLst>
              <a:ext uri="{FF2B5EF4-FFF2-40B4-BE49-F238E27FC236}">
                <a16:creationId xmlns:a16="http://schemas.microsoft.com/office/drawing/2014/main" id="{08952BD7-4696-55A5-A127-E5C4771C21B8}"/>
              </a:ext>
            </a:extLst>
          </p:cNvPr>
          <p:cNvPicPr>
            <a:picLocks noChangeAspect="1"/>
          </p:cNvPicPr>
          <p:nvPr/>
        </p:nvPicPr>
        <p:blipFill>
          <a:blip r:embed="rId3"/>
          <a:stretch>
            <a:fillRect/>
          </a:stretch>
        </p:blipFill>
        <p:spPr>
          <a:xfrm>
            <a:off x="1592130" y="1808481"/>
            <a:ext cx="7883349" cy="4473456"/>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53FA8EB3-B1C9-F93B-8577-038C94CF925A}"/>
              </a:ext>
            </a:extLst>
          </p:cNvPr>
          <p:cNvPicPr>
            <a:picLocks noChangeAspect="1"/>
          </p:cNvPicPr>
          <p:nvPr/>
        </p:nvPicPr>
        <p:blipFill>
          <a:blip r:embed="rId4"/>
          <a:stretch>
            <a:fillRect/>
          </a:stretch>
        </p:blipFill>
        <p:spPr>
          <a:xfrm>
            <a:off x="1592130" y="1808481"/>
            <a:ext cx="7883349" cy="4592319"/>
          </a:xfrm>
          <a:prstGeom prst="rect">
            <a:avLst/>
          </a:prstGeom>
        </p:spPr>
      </p:pic>
    </p:spTree>
    <p:extLst>
      <p:ext uri="{BB962C8B-B14F-4D97-AF65-F5344CB8AC3E}">
        <p14:creationId xmlns:p14="http://schemas.microsoft.com/office/powerpoint/2010/main" val="742854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1592130" y="731520"/>
            <a:ext cx="6766560" cy="768096"/>
          </a:xfrm>
        </p:spPr>
        <p:txBody>
          <a:bodyPr anchor="b">
            <a:normAutofit/>
          </a:bodyPr>
          <a:lstStyle/>
          <a:p>
            <a:r>
              <a:rPr lang="en-US" sz="4100" dirty="0"/>
              <a:t>Board Games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15</a:t>
            </a:fld>
            <a:endParaRPr lang="en-US"/>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3"/>
          </p:nvPr>
        </p:nvSpPr>
        <p:spPr>
          <a:xfrm>
            <a:off x="621792" y="457200"/>
            <a:ext cx="3200400" cy="274320"/>
          </a:xfrm>
        </p:spPr>
        <p:txBody>
          <a:bodyPr anchor="ctr">
            <a:normAutofit/>
          </a:bodyPr>
          <a:lstStyle/>
          <a:p>
            <a:pPr>
              <a:spcAft>
                <a:spcPts val="600"/>
              </a:spcAft>
            </a:pPr>
            <a:r>
              <a:rPr lang="en-US" dirty="0"/>
              <a:t>Getting started with react JS.</a:t>
            </a:r>
            <a:endParaRPr lang="en-US"/>
          </a:p>
        </p:txBody>
      </p:sp>
      <p:pic>
        <p:nvPicPr>
          <p:cNvPr id="6" name="Content Placeholder 5" descr="A screenshot of a computer&#10;&#10;Description automatically generated">
            <a:extLst>
              <a:ext uri="{FF2B5EF4-FFF2-40B4-BE49-F238E27FC236}">
                <a16:creationId xmlns:a16="http://schemas.microsoft.com/office/drawing/2014/main" id="{32339B96-9160-89E6-7AD1-BE0385B5E8AB}"/>
              </a:ext>
            </a:extLst>
          </p:cNvPr>
          <p:cNvPicPr>
            <a:picLocks noGrp="1" noChangeAspect="1"/>
          </p:cNvPicPr>
          <p:nvPr>
            <p:ph idx="1"/>
          </p:nvPr>
        </p:nvPicPr>
        <p:blipFill>
          <a:blip r:embed="rId2"/>
          <a:stretch>
            <a:fillRect/>
          </a:stretch>
        </p:blipFill>
        <p:spPr>
          <a:xfrm>
            <a:off x="1592130" y="1808481"/>
            <a:ext cx="7883349" cy="4473456"/>
          </a:xfrm>
        </p:spPr>
      </p:pic>
      <p:pic>
        <p:nvPicPr>
          <p:cNvPr id="7" name="Picture 6" descr="A screenshot of a computer&#10;&#10;Description automatically generated">
            <a:extLst>
              <a:ext uri="{FF2B5EF4-FFF2-40B4-BE49-F238E27FC236}">
                <a16:creationId xmlns:a16="http://schemas.microsoft.com/office/drawing/2014/main" id="{08952BD7-4696-55A5-A127-E5C4771C21B8}"/>
              </a:ext>
            </a:extLst>
          </p:cNvPr>
          <p:cNvPicPr>
            <a:picLocks noChangeAspect="1"/>
          </p:cNvPicPr>
          <p:nvPr/>
        </p:nvPicPr>
        <p:blipFill>
          <a:blip r:embed="rId3"/>
          <a:stretch>
            <a:fillRect/>
          </a:stretch>
        </p:blipFill>
        <p:spPr>
          <a:xfrm>
            <a:off x="1592130" y="1808481"/>
            <a:ext cx="7883349" cy="4473456"/>
          </a:xfrm>
          <a:prstGeom prst="rect">
            <a:avLst/>
          </a:prstGeom>
        </p:spPr>
      </p:pic>
      <p:pic>
        <p:nvPicPr>
          <p:cNvPr id="4" name="Picture 3" descr="A screenshot of a game&#10;&#10;Description automatically generated">
            <a:extLst>
              <a:ext uri="{FF2B5EF4-FFF2-40B4-BE49-F238E27FC236}">
                <a16:creationId xmlns:a16="http://schemas.microsoft.com/office/drawing/2014/main" id="{F96DAA23-399D-7180-0CC9-B126C3037E08}"/>
              </a:ext>
            </a:extLst>
          </p:cNvPr>
          <p:cNvPicPr>
            <a:picLocks noChangeAspect="1"/>
          </p:cNvPicPr>
          <p:nvPr/>
        </p:nvPicPr>
        <p:blipFill>
          <a:blip r:embed="rId4"/>
          <a:stretch>
            <a:fillRect/>
          </a:stretch>
        </p:blipFill>
        <p:spPr>
          <a:xfrm>
            <a:off x="1514743" y="1865367"/>
            <a:ext cx="8038122" cy="4535433"/>
          </a:xfrm>
          <a:prstGeom prst="rect">
            <a:avLst/>
          </a:prstGeom>
        </p:spPr>
      </p:pic>
    </p:spTree>
    <p:extLst>
      <p:ext uri="{BB962C8B-B14F-4D97-AF65-F5344CB8AC3E}">
        <p14:creationId xmlns:p14="http://schemas.microsoft.com/office/powerpoint/2010/main" val="569277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p:txBody>
          <a:bodyPr/>
          <a:lstStyle/>
          <a:p>
            <a:r>
              <a:rPr lang="en-US" dirty="0"/>
              <a:t>Consistency is the key to success .</a:t>
            </a:r>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p:txBody>
          <a:bodyPr/>
          <a:lstStyle/>
          <a:p>
            <a:r>
              <a:rPr lang="en-US" dirty="0"/>
              <a:t>“</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a:xfrm>
            <a:off x="6684264" y="2615184"/>
            <a:ext cx="768096" cy="1627632"/>
          </a:xfrm>
        </p:spPr>
        <p:txBody>
          <a:bodyPr/>
          <a:lstStyle/>
          <a:p>
            <a:r>
              <a:rPr lang="en-US" dirty="0"/>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Shubhansu-kr​</a:t>
            </a:r>
          </a:p>
          <a:p>
            <a:r>
              <a:rPr lang="en-US" dirty="0"/>
              <a:t>(12104991)</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About Me</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Name  : Shubhansu Kumar Singh</a:t>
            </a:r>
          </a:p>
          <a:p>
            <a:r>
              <a:rPr lang="en-US" dirty="0"/>
              <a:t>Registration Number : 12104991</a:t>
            </a:r>
          </a:p>
          <a:p>
            <a:r>
              <a:rPr lang="en-US" dirty="0"/>
              <a:t>Course : </a:t>
            </a:r>
            <a:r>
              <a:rPr lang="en-US" dirty="0" err="1"/>
              <a:t>B.Tech</a:t>
            </a:r>
            <a:r>
              <a:rPr lang="en-US" dirty="0"/>
              <a:t> CSE (3</a:t>
            </a:r>
            <a:r>
              <a:rPr lang="en-US" baseline="30000" dirty="0"/>
              <a:t>rd</a:t>
            </a:r>
            <a:r>
              <a:rPr lang="en-US" dirty="0"/>
              <a:t> Year)</a:t>
            </a:r>
            <a:br>
              <a:rPr lang="en-US" dirty="0"/>
            </a:br>
            <a:endParaRPr lang="en-US"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Content</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2770632"/>
          </a:xfrm>
        </p:spPr>
        <p:txBody>
          <a:bodyPr>
            <a:normAutofit/>
          </a:bodyPr>
          <a:lstStyle/>
          <a:p>
            <a:pPr marL="457200" indent="-457200">
              <a:buFont typeface="+mj-lt"/>
              <a:buAutoNum type="arabicPeriod"/>
            </a:pPr>
            <a:r>
              <a:rPr lang="en-US" dirty="0"/>
              <a:t>Introduction​</a:t>
            </a:r>
          </a:p>
          <a:p>
            <a:pPr marL="457200" indent="-457200">
              <a:buFont typeface="+mj-lt"/>
              <a:buAutoNum type="arabicPeriod"/>
            </a:pPr>
            <a:r>
              <a:rPr lang="en-US" dirty="0"/>
              <a:t>Technologies Learnt</a:t>
            </a:r>
          </a:p>
          <a:p>
            <a:pPr marL="457200" indent="-457200">
              <a:buFont typeface="+mj-lt"/>
              <a:buAutoNum type="arabicPeriod"/>
            </a:pPr>
            <a:r>
              <a:rPr lang="en-US" dirty="0"/>
              <a:t>​Gantt Chart</a:t>
            </a:r>
          </a:p>
          <a:p>
            <a:pPr marL="457200" indent="-457200">
              <a:buFont typeface="+mj-lt"/>
              <a:buAutoNum type="arabicPeriod"/>
            </a:pPr>
            <a:r>
              <a:rPr lang="en-US" dirty="0"/>
              <a:t>Projects</a:t>
            </a: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981170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1508760"/>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481072"/>
            <a:ext cx="6766560" cy="3919728"/>
          </a:xfrm>
        </p:spPr>
        <p:txBody>
          <a:bodyPr>
            <a:normAutofit/>
          </a:bodyPr>
          <a:lstStyle/>
          <a:p>
            <a:r>
              <a:rPr lang="en-US" dirty="0"/>
              <a:t>Web development is the process of creating, building, and maintaining websites and web applications that are accessible via the internet. It involves a combination of various technologies, programming languages, and design principles to bring both the front-end (user interface) and back-end (server-side logic and database) aspects of a website to life. </a:t>
            </a:r>
            <a:br>
              <a:rPr lang="en-US" dirty="0"/>
            </a:br>
            <a:endParaRPr lang="en-US" dirty="0"/>
          </a:p>
          <a:p>
            <a:r>
              <a:rPr lang="en-US" dirty="0"/>
              <a:t>I went  with the frontend web development in ReactJS course by programming pathshala for my summer training. This course included live classes, course modules and doubt resolving sessions over the period of two months. </a:t>
            </a:r>
          </a:p>
          <a:p>
            <a:endParaRPr lang="en-US" dirty="0"/>
          </a:p>
          <a:p>
            <a:r>
              <a:rPr lang="en-US" dirty="0"/>
              <a:t>Technologies covered: HTML, CSS,  JavaScript, and ReactJS.</a:t>
            </a:r>
            <a:br>
              <a:rPr lang="en-US" dirty="0"/>
            </a:br>
            <a:endParaRPr lang="en-US" dirty="0"/>
          </a:p>
          <a:p>
            <a:r>
              <a:rPr lang="en-US" dirty="0"/>
              <a:t>Projects :   Id Card generator</a:t>
            </a:r>
          </a:p>
          <a:p>
            <a:r>
              <a:rPr lang="en-US" dirty="0"/>
              <a:t>	Random Quote generator</a:t>
            </a:r>
          </a:p>
          <a:p>
            <a:r>
              <a:rPr lang="en-US" dirty="0"/>
              <a:t>	Board Games – Sudoku &amp; Ticktacktoe. </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Getting started with react JS.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1078992"/>
            <a:ext cx="6665976" cy="1481328"/>
          </a:xfrm>
        </p:spPr>
        <p:txBody>
          <a:bodyPr/>
          <a:lstStyle/>
          <a:p>
            <a:r>
              <a:rPr lang="en-US" sz="2800" b="1" dirty="0">
                <a:solidFill>
                  <a:schemeClr val="accent6"/>
                </a:solidFill>
                <a:latin typeface="Arial Black" panose="020B0604020202020204" pitchFamily="34" charset="0"/>
                <a:cs typeface="Arial Black" panose="020B0604020202020204" pitchFamily="34" charset="0"/>
              </a:rPr>
              <a:t>Technologies I have learnt in Summer Training: </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normAutofit fontScale="92500"/>
          </a:bodyPr>
          <a:lstStyle/>
          <a:p>
            <a:pPr marL="342900" indent="-342900">
              <a:buFont typeface="Arial" panose="020B0604020202020204" pitchFamily="34" charset="0"/>
              <a:buChar char="•"/>
            </a:pPr>
            <a:r>
              <a:rPr lang="en-US" dirty="0"/>
              <a:t>HTML &amp; CSS</a:t>
            </a:r>
          </a:p>
          <a:p>
            <a:pPr marL="342900" indent="-342900">
              <a:buFont typeface="Arial" panose="020B0604020202020204" pitchFamily="34" charset="0"/>
              <a:buChar char="•"/>
            </a:pPr>
            <a:r>
              <a:rPr lang="en-US" dirty="0"/>
              <a:t>BOOTSTRAP</a:t>
            </a:r>
          </a:p>
          <a:p>
            <a:pPr marL="342900" indent="-342900">
              <a:buFont typeface="Arial" panose="020B0604020202020204" pitchFamily="34" charset="0"/>
              <a:buChar char="•"/>
            </a:pPr>
            <a:r>
              <a:rPr lang="en-US" dirty="0"/>
              <a:t>JAVASCRIPT</a:t>
            </a:r>
          </a:p>
          <a:p>
            <a:pPr marL="342900" indent="-342900">
              <a:buFont typeface="Arial" panose="020B0604020202020204" pitchFamily="34" charset="0"/>
              <a:buChar char="•"/>
            </a:pPr>
            <a:r>
              <a:rPr lang="en-US" dirty="0"/>
              <a:t>​REACT JS</a:t>
            </a:r>
          </a:p>
          <a:p>
            <a:pPr marL="342900" indent="-342900">
              <a:buFont typeface="Arial" panose="020B0604020202020204" pitchFamily="34" charset="0"/>
              <a:buChar char="•"/>
            </a:pPr>
            <a:r>
              <a:rPr lang="en-US" dirty="0"/>
              <a:t>JSON </a:t>
            </a:r>
          </a:p>
          <a:p>
            <a:pPr marL="342900" indent="-342900">
              <a:buFont typeface="Arial" panose="020B0604020202020204" pitchFamily="34" charset="0"/>
              <a:buChar char="•"/>
            </a:pPr>
            <a:r>
              <a:rPr lang="en-US" dirty="0"/>
              <a:t>​MONGO DB​</a:t>
            </a:r>
          </a:p>
          <a:p>
            <a:endParaRPr lang="en-US" dirty="0"/>
          </a:p>
        </p:txBody>
      </p:sp>
    </p:spTree>
    <p:extLst>
      <p:ext uri="{BB962C8B-B14F-4D97-AF65-F5344CB8AC3E}">
        <p14:creationId xmlns:p14="http://schemas.microsoft.com/office/powerpoint/2010/main" val="3115855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Gantt Chart</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graphicFrame>
        <p:nvGraphicFramePr>
          <p:cNvPr id="8" name="Chart 7">
            <a:extLst>
              <a:ext uri="{FF2B5EF4-FFF2-40B4-BE49-F238E27FC236}">
                <a16:creationId xmlns:a16="http://schemas.microsoft.com/office/drawing/2014/main" id="{034290E9-6D7E-B9C9-2A75-4186D70F3D2C}"/>
              </a:ext>
            </a:extLst>
          </p:cNvPr>
          <p:cNvGraphicFramePr/>
          <p:nvPr>
            <p:extLst>
              <p:ext uri="{D42A27DB-BD31-4B8C-83A1-F6EECF244321}">
                <p14:modId xmlns:p14="http://schemas.microsoft.com/office/powerpoint/2010/main" val="1248647647"/>
              </p:ext>
            </p:extLst>
          </p:nvPr>
        </p:nvGraphicFramePr>
        <p:xfrm>
          <a:off x="2881376" y="1137581"/>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10" name="Content Placeholder 9">
            <a:extLst>
              <a:ext uri="{FF2B5EF4-FFF2-40B4-BE49-F238E27FC236}">
                <a16:creationId xmlns:a16="http://schemas.microsoft.com/office/drawing/2014/main" id="{02371497-44BE-C23F-0494-C16A57D4E720}"/>
              </a:ext>
            </a:extLst>
          </p:cNvPr>
          <p:cNvSpPr>
            <a:spLocks noGrp="1"/>
          </p:cNvSpPr>
          <p:nvPr>
            <p:ph sz="half" idx="1"/>
          </p:nvPr>
        </p:nvSpPr>
        <p:spPr/>
        <p:txBody>
          <a:bodyPr/>
          <a:lstStyle/>
          <a:p>
            <a:pPr algn="r"/>
            <a:endParaRPr lang="en-IN" dirty="0"/>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1508760"/>
            <a:ext cx="6766560" cy="768096"/>
          </a:xfrm>
        </p:spPr>
        <p:txBody>
          <a:bodyPr/>
          <a:lstStyle/>
          <a:p>
            <a:r>
              <a:rPr lang="en-US" dirty="0"/>
              <a:t>Projects: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481072"/>
            <a:ext cx="6766560" cy="3919728"/>
          </a:xfrm>
        </p:spPr>
        <p:txBody>
          <a:bodyPr>
            <a:normAutofit/>
          </a:bodyPr>
          <a:lstStyle/>
          <a:p>
            <a:pPr marL="285750" indent="-285750">
              <a:buFont typeface="Arial" panose="020B0604020202020204" pitchFamily="34" charset="0"/>
              <a:buChar char="•"/>
            </a:pPr>
            <a:r>
              <a:rPr lang="en-US" sz="2000" dirty="0"/>
              <a:t>ID Card Generator</a:t>
            </a:r>
          </a:p>
          <a:p>
            <a:pPr marL="285750" indent="-285750">
              <a:buFont typeface="Arial" panose="020B0604020202020204" pitchFamily="34" charset="0"/>
              <a:buChar char="•"/>
            </a:pPr>
            <a:r>
              <a:rPr lang="en-US" sz="2000" dirty="0"/>
              <a:t>Random Quote Generator</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Board Games </a:t>
            </a:r>
          </a:p>
          <a:p>
            <a:pPr marL="1028700" lvl="1" indent="-342900"/>
            <a:r>
              <a:rPr lang="en-US" sz="2000" dirty="0"/>
              <a:t>Sudoku</a:t>
            </a:r>
          </a:p>
          <a:p>
            <a:pPr marL="1028700" lvl="1" indent="-342900"/>
            <a:r>
              <a:rPr lang="en-US" sz="2000" dirty="0"/>
              <a:t>Tic Tack Toe.</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Getting started with react JS.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1909921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p:txBody>
          <a:bodyPr/>
          <a:lstStyle/>
          <a:p>
            <a:r>
              <a:rPr lang="en-US" dirty="0"/>
              <a:t>Technologies USED</a:t>
            </a:r>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p:txBody>
          <a:bodyPr/>
          <a:lstStyle/>
          <a:p>
            <a:r>
              <a:rPr lang="en-US" dirty="0"/>
              <a:t>ID Card Generator</a:t>
            </a:r>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p:txBody>
          <a:bodyPr/>
          <a:lstStyle/>
          <a:p>
            <a:r>
              <a:rPr lang="en-US" dirty="0"/>
              <a:t>HTML</a:t>
            </a:r>
          </a:p>
          <a:p>
            <a:r>
              <a:rPr lang="en-US" dirty="0"/>
              <a:t>CSS</a:t>
            </a:r>
          </a:p>
          <a:p>
            <a:r>
              <a:rPr lang="en-US" dirty="0"/>
              <a:t>JAVASCRIPT</a:t>
            </a:r>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p:txBody>
          <a:bodyPr/>
          <a:lstStyle/>
          <a:p>
            <a:r>
              <a:rPr lang="en-US" dirty="0"/>
              <a:t>Quote </a:t>
            </a:r>
            <a:r>
              <a:rPr lang="en-US" dirty="0" err="1"/>
              <a:t>GEnerator</a:t>
            </a:r>
            <a:endParaRPr lang="en-US" dirty="0"/>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p:txBody>
          <a:bodyPr/>
          <a:lstStyle/>
          <a:p>
            <a:r>
              <a:rPr lang="en-US" dirty="0"/>
              <a:t>HTML </a:t>
            </a:r>
          </a:p>
          <a:p>
            <a:r>
              <a:rPr lang="en-US" dirty="0"/>
              <a:t>CSS</a:t>
            </a:r>
          </a:p>
          <a:p>
            <a:r>
              <a:rPr lang="en-US" dirty="0"/>
              <a:t>API</a:t>
            </a:r>
          </a:p>
          <a:p>
            <a:r>
              <a:rPr lang="en-US" dirty="0"/>
              <a:t>JAVASCRIPT</a:t>
            </a:r>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p:txBody>
          <a:bodyPr/>
          <a:lstStyle/>
          <a:p>
            <a:r>
              <a:rPr lang="en-US" dirty="0"/>
              <a:t>Board Games</a:t>
            </a:r>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p:txBody>
          <a:bodyPr/>
          <a:lstStyle/>
          <a:p>
            <a:r>
              <a:rPr lang="en-US" dirty="0"/>
              <a:t>HTML</a:t>
            </a:r>
          </a:p>
          <a:p>
            <a:r>
              <a:rPr lang="en-US" dirty="0"/>
              <a:t>CSS</a:t>
            </a:r>
          </a:p>
          <a:p>
            <a:r>
              <a:rPr lang="en-US" dirty="0"/>
              <a:t>JAVASCRIPT</a:t>
            </a:r>
          </a:p>
          <a:p>
            <a:r>
              <a:rPr lang="en-US" dirty="0"/>
              <a:t>API</a:t>
            </a:r>
          </a:p>
          <a:p>
            <a:r>
              <a:rPr lang="en-US" dirty="0"/>
              <a:t>REACT JS</a:t>
            </a:r>
          </a:p>
          <a:p>
            <a:endParaRPr lang="en-US" dirty="0"/>
          </a:p>
          <a:p>
            <a:endParaRPr lang="en-US" dirty="0"/>
          </a:p>
          <a:p>
            <a:endParaRPr lang="en-US" dirty="0"/>
          </a:p>
        </p:txBody>
      </p:sp>
    </p:spTree>
    <p:extLst>
      <p:ext uri="{BB962C8B-B14F-4D97-AF65-F5344CB8AC3E}">
        <p14:creationId xmlns:p14="http://schemas.microsoft.com/office/powerpoint/2010/main" val="249904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1508760" y="950976"/>
            <a:ext cx="6766560" cy="768096"/>
          </a:xfrm>
        </p:spPr>
        <p:txBody>
          <a:bodyPr anchor="b">
            <a:normAutofit/>
          </a:bodyPr>
          <a:lstStyle/>
          <a:p>
            <a:r>
              <a:rPr lang="en-US" dirty="0"/>
              <a:t>Quote Generator</a:t>
            </a:r>
          </a:p>
        </p:txBody>
      </p:sp>
      <p:pic>
        <p:nvPicPr>
          <p:cNvPr id="5" name="Content Placeholder 4" descr="A screenshot of a computer screen&#10;&#10;Description automatically generated">
            <a:extLst>
              <a:ext uri="{FF2B5EF4-FFF2-40B4-BE49-F238E27FC236}">
                <a16:creationId xmlns:a16="http://schemas.microsoft.com/office/drawing/2014/main" id="{460D7F17-8B62-ECB1-9A61-10013E50509A}"/>
              </a:ext>
            </a:extLst>
          </p:cNvPr>
          <p:cNvPicPr>
            <a:picLocks noGrp="1" noChangeAspect="1"/>
          </p:cNvPicPr>
          <p:nvPr>
            <p:ph idx="1"/>
          </p:nvPr>
        </p:nvPicPr>
        <p:blipFill>
          <a:blip r:embed="rId2"/>
          <a:stretch>
            <a:fillRect/>
          </a:stretch>
        </p:blipFill>
        <p:spPr>
          <a:xfrm>
            <a:off x="1648612" y="1938528"/>
            <a:ext cx="7458812" cy="4232876"/>
          </a:xfrm>
          <a:noFill/>
        </p:spPr>
      </p:pic>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9</a:t>
            </a:fld>
            <a:endParaRPr lang="en-US"/>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3"/>
          </p:nvPr>
        </p:nvSpPr>
        <p:spPr>
          <a:xfrm>
            <a:off x="621792" y="457200"/>
            <a:ext cx="3200400" cy="274320"/>
          </a:xfrm>
        </p:spPr>
        <p:txBody>
          <a:bodyPr anchor="ctr">
            <a:normAutofit/>
          </a:bodyPr>
          <a:lstStyle/>
          <a:p>
            <a:pPr>
              <a:spcAft>
                <a:spcPts val="600"/>
              </a:spcAft>
            </a:pPr>
            <a:r>
              <a:rPr lang="en-US" dirty="0"/>
              <a:t>Getting started with react JS.</a:t>
            </a:r>
            <a:endParaRPr lang="en-US"/>
          </a:p>
        </p:txBody>
      </p:sp>
    </p:spTree>
    <p:extLst>
      <p:ext uri="{BB962C8B-B14F-4D97-AF65-F5344CB8AC3E}">
        <p14:creationId xmlns:p14="http://schemas.microsoft.com/office/powerpoint/2010/main" val="280554284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78438558_Win32_v2" id="{4C05A457-285D-454C-A9EA-F338443A797C}" vid="{298C0BDB-2F83-41C5-B87D-3BE7246FD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1D2ED2F-BDEE-47B8-82AA-B088E838B0E6}">
  <ds:schemaRefs>
    <ds:schemaRef ds:uri="http://schemas.microsoft.com/sharepoint/v3/contenttype/forms"/>
  </ds:schemaRefs>
</ds:datastoreItem>
</file>

<file path=customXml/itemProps2.xml><?xml version="1.0" encoding="utf-8"?>
<ds:datastoreItem xmlns:ds="http://schemas.openxmlformats.org/officeDocument/2006/customXml" ds:itemID="{8A2982D6-A655-4F26-86D7-B5C32A625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D7EB4D8-2DC8-4900-B296-3F8E8CD9E6A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{91E22279-6849-4D09-B718-DC3CF8BE9193}tf78438558_win32</Template>
  <TotalTime>50</TotalTime>
  <Words>333</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Arial Black</vt:lpstr>
      <vt:lpstr>Sabon Next LT</vt:lpstr>
      <vt:lpstr>Office Theme</vt:lpstr>
      <vt:lpstr>Frontend Web Development With React JS</vt:lpstr>
      <vt:lpstr>About Me</vt:lpstr>
      <vt:lpstr>Content</vt:lpstr>
      <vt:lpstr>Introduction</vt:lpstr>
      <vt:lpstr>Technologies I have learnt in Summer Training: </vt:lpstr>
      <vt:lpstr>Gantt Chart</vt:lpstr>
      <vt:lpstr>Projects: </vt:lpstr>
      <vt:lpstr>Technologies USED</vt:lpstr>
      <vt:lpstr>Quote Generator</vt:lpstr>
      <vt:lpstr>Quote Generator</vt:lpstr>
      <vt:lpstr>ID Card generator</vt:lpstr>
      <vt:lpstr>ID Card generator</vt:lpstr>
      <vt:lpstr>Board Games</vt:lpstr>
      <vt:lpstr>Board Games</vt:lpstr>
      <vt:lpstr>Board Games</vt:lpstr>
      <vt:lpstr>Consistency is the key to success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Frontend Web Development With React JS</dc:title>
  <dc:subject/>
  <dc:creator>Shubhansu Kumar Singh</dc:creator>
  <cp:lastModifiedBy>Shubhansu Kumar Singh</cp:lastModifiedBy>
  <cp:revision>2</cp:revision>
  <dcterms:created xsi:type="dcterms:W3CDTF">2023-09-17T04:54:50Z</dcterms:created>
  <dcterms:modified xsi:type="dcterms:W3CDTF">2023-09-17T05:45:46Z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