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6" r:id="rId2"/>
    <p:sldId id="260" r:id="rId3"/>
    <p:sldId id="257" r:id="rId4"/>
    <p:sldId id="263" r:id="rId5"/>
    <p:sldId id="264" r:id="rId6"/>
    <p:sldId id="258" r:id="rId7"/>
    <p:sldId id="25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5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0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3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9E8-2DC8-4E98-8481-481E6EBDABD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E2C07E-FC94-4D9F-83E3-CBE39B0830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3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4B66-BAE6-4F44-B583-8EA18A81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9280" y="660400"/>
            <a:ext cx="6278880" cy="17170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MOBILE/LAPTOP SALE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AFA6F-EEED-4F83-89ED-2FCB086C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267" y="2810577"/>
            <a:ext cx="4670213" cy="1009650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REPORT BY-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8ED4AE-463D-4D6C-BAC3-B1A46A67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0793"/>
              </p:ext>
            </p:extLst>
          </p:nvPr>
        </p:nvGraphicFramePr>
        <p:xfrm>
          <a:off x="1326534" y="3820227"/>
          <a:ext cx="9886898" cy="204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162">
                  <a:extLst>
                    <a:ext uri="{9D8B030D-6E8A-4147-A177-3AD203B41FA5}">
                      <a16:colId xmlns:a16="http://schemas.microsoft.com/office/drawing/2014/main" val="3362909044"/>
                    </a:ext>
                  </a:extLst>
                </a:gridCol>
                <a:gridCol w="3046725">
                  <a:extLst>
                    <a:ext uri="{9D8B030D-6E8A-4147-A177-3AD203B41FA5}">
                      <a16:colId xmlns:a16="http://schemas.microsoft.com/office/drawing/2014/main" val="3235518262"/>
                    </a:ext>
                  </a:extLst>
                </a:gridCol>
                <a:gridCol w="1538324">
                  <a:extLst>
                    <a:ext uri="{9D8B030D-6E8A-4147-A177-3AD203B41FA5}">
                      <a16:colId xmlns:a16="http://schemas.microsoft.com/office/drawing/2014/main" val="1678507310"/>
                    </a:ext>
                  </a:extLst>
                </a:gridCol>
                <a:gridCol w="2960687">
                  <a:extLst>
                    <a:ext uri="{9D8B030D-6E8A-4147-A177-3AD203B41FA5}">
                      <a16:colId xmlns:a16="http://schemas.microsoft.com/office/drawing/2014/main" val="2019090237"/>
                    </a:ext>
                  </a:extLst>
                </a:gridCol>
              </a:tblGrid>
              <a:tr h="7979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NO-26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NO-26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81664"/>
                  </a:ext>
                </a:extLst>
              </a:tr>
              <a:tr h="624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79481"/>
                  </a:ext>
                </a:extLst>
              </a:tr>
              <a:tr h="624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HARSH RUHELA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12105121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RK21BGB72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K21BG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BD79-CA8A-4734-A1E3-77C689A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309" y="93319"/>
            <a:ext cx="2927381" cy="1049235"/>
          </a:xfrm>
        </p:spPr>
        <p:txBody>
          <a:bodyPr/>
          <a:lstStyle/>
          <a:p>
            <a:r>
              <a:rPr lang="en-US" dirty="0"/>
              <a:t>New case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224C-DF99-4D87-A072-7F80F557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1030212"/>
            <a:ext cx="9291215" cy="3450613"/>
          </a:xfrm>
        </p:spPr>
        <p:txBody>
          <a:bodyPr>
            <a:normAutofit/>
          </a:bodyPr>
          <a:lstStyle/>
          <a:p>
            <a:r>
              <a:rPr lang="en-US" sz="1600" dirty="0"/>
              <a:t>This is the new case page of the website.</a:t>
            </a:r>
          </a:p>
          <a:p>
            <a:r>
              <a:rPr lang="en-US" sz="1600" dirty="0"/>
              <a:t>In the contact page there is a option of starting a new case which takes you in this page.</a:t>
            </a:r>
          </a:p>
          <a:p>
            <a:r>
              <a:rPr lang="en-US" sz="1600" dirty="0"/>
              <a:t>You can send the questions ,concerns through this page.</a:t>
            </a:r>
          </a:p>
          <a:p>
            <a:r>
              <a:rPr lang="en-US" sz="1600" b="1" u="sng" dirty="0"/>
              <a:t>Tags used:- </a:t>
            </a:r>
            <a:r>
              <a:rPr lang="en-US" sz="1600" dirty="0"/>
              <a:t> html, head, body, link, title, div, nav, ul, li, a, </a:t>
            </a:r>
            <a:r>
              <a:rPr lang="en-US" sz="1600" dirty="0" err="1"/>
              <a:t>fieldset,form</a:t>
            </a:r>
            <a:r>
              <a:rPr lang="en-US" sz="1600" dirty="0"/>
              <a:t>, table, tr ,td, input, label, </a:t>
            </a:r>
            <a:r>
              <a:rPr lang="en-US" sz="1600" dirty="0" err="1"/>
              <a:t>textarea</a:t>
            </a:r>
            <a:r>
              <a:rPr lang="en-US" sz="1600" dirty="0"/>
              <a:t>, </a:t>
            </a:r>
            <a:endParaRPr lang="en-IN" sz="1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E6B0A-553F-4C9A-87D0-3786AA17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38" y="2979273"/>
            <a:ext cx="8174021" cy="37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FEA2-D9DA-49E7-AD45-C6751D81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253"/>
            <a:ext cx="9291215" cy="11839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DESCRIPTION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3E37-BA0E-43E8-80F2-437A8E0E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80160"/>
            <a:ext cx="9291215" cy="5577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entire project is a website related to webpages of sales of mobiles/laptops.</a:t>
            </a:r>
          </a:p>
          <a:p>
            <a:pPr marL="0" indent="0">
              <a:buNone/>
            </a:pPr>
            <a:r>
              <a:rPr lang="en-US" sz="1800" dirty="0"/>
              <a:t>From the website anyone can purchase mobiles/laptops which are in sale.</a:t>
            </a:r>
          </a:p>
          <a:p>
            <a:pPr marL="0" indent="0">
              <a:buNone/>
            </a:pPr>
            <a:r>
              <a:rPr lang="en-US" sz="1800" dirty="0"/>
              <a:t>For making this website I have used html and CSS 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CONCEPTS USED:-</a:t>
            </a:r>
          </a:p>
          <a:p>
            <a:pPr marL="0" indent="0">
              <a:buNone/>
            </a:pPr>
            <a:r>
              <a:rPr lang="en-US" sz="1800" dirty="0"/>
              <a:t>1.) Basic html tags for making the structure of webpage.</a:t>
            </a:r>
          </a:p>
          <a:p>
            <a:pPr marL="0" indent="0">
              <a:buNone/>
            </a:pPr>
            <a:r>
              <a:rPr lang="en-US" sz="1800" dirty="0"/>
              <a:t>2.) CSS selectors for styling the webpage.</a:t>
            </a:r>
          </a:p>
          <a:p>
            <a:pPr marL="0" indent="0">
              <a:buNone/>
            </a:pPr>
            <a:r>
              <a:rPr lang="en-US" sz="1800" dirty="0"/>
              <a:t>3.)Flexbox.</a:t>
            </a:r>
          </a:p>
          <a:p>
            <a:pPr marL="0" indent="0">
              <a:buNone/>
            </a:pPr>
            <a:r>
              <a:rPr lang="en-US" sz="1800" dirty="0"/>
              <a:t>4.)Media Query for adding some amount of responsiveness.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013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2946-D8D1-4140-AB0F-E7C71E73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212"/>
            <a:ext cx="10555348" cy="7534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HOME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86F8-282F-499D-95AF-F9C6628A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68999"/>
            <a:ext cx="11421623" cy="5824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This is </a:t>
            </a:r>
            <a:r>
              <a:rPr lang="en-US" sz="1600" b="1" dirty="0"/>
              <a:t>home </a:t>
            </a:r>
            <a:r>
              <a:rPr lang="en-US" sz="1600" dirty="0"/>
              <a:t>page of my website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From here you can see </a:t>
            </a:r>
            <a:r>
              <a:rPr lang="en-US" sz="1600" b="1" dirty="0"/>
              <a:t>top deals </a:t>
            </a:r>
            <a:r>
              <a:rPr lang="en-US" sz="1600" dirty="0"/>
              <a:t>on mobiles/laptops and you can </a:t>
            </a:r>
            <a:r>
              <a:rPr lang="en-US" sz="1600" b="1" dirty="0"/>
              <a:t>purchase</a:t>
            </a:r>
            <a:r>
              <a:rPr lang="en-US" sz="1600" dirty="0"/>
              <a:t>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You can login and sign up in the website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 page also gives description of the </a:t>
            </a:r>
            <a:r>
              <a:rPr lang="en-US" sz="1600" b="1" dirty="0"/>
              <a:t>product quality </a:t>
            </a:r>
            <a:r>
              <a:rPr lang="en-US" sz="1600" dirty="0"/>
              <a:t>,</a:t>
            </a:r>
            <a:r>
              <a:rPr lang="en-US" sz="1600" b="1" dirty="0"/>
              <a:t>shipping</a:t>
            </a:r>
            <a:r>
              <a:rPr lang="en-US" sz="1600" dirty="0"/>
              <a:t>, and overall </a:t>
            </a:r>
            <a:r>
              <a:rPr lang="en-US" sz="1600" b="1" dirty="0"/>
              <a:t>rating </a:t>
            </a:r>
            <a:r>
              <a:rPr lang="en-US" sz="1600" dirty="0"/>
              <a:t>of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dirty="0"/>
              <a:t>Tags used for making home page </a:t>
            </a:r>
            <a:r>
              <a:rPr lang="en-US" sz="1600" b="1" dirty="0"/>
              <a:t>:-  </a:t>
            </a:r>
            <a:r>
              <a:rPr lang="en-US" sz="1600" dirty="0"/>
              <a:t>html, head, body, title, link, section, nav, div, img, li, a, ul, p, h1,iframe,button.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64544-759E-4C6D-9E03-691AED4F2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8" y="2887251"/>
            <a:ext cx="7642458" cy="36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A2AC-2A2A-47E5-BFC6-885E9220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840" y="93319"/>
            <a:ext cx="2255520" cy="749961"/>
          </a:xfrm>
        </p:spPr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516F-D620-4AF9-A20A-7156D98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99" y="843280"/>
            <a:ext cx="9291215" cy="3450613"/>
          </a:xfrm>
        </p:spPr>
        <p:txBody>
          <a:bodyPr>
            <a:normAutofit/>
          </a:bodyPr>
          <a:lstStyle/>
          <a:p>
            <a:r>
              <a:rPr lang="en-US" sz="2000" dirty="0"/>
              <a:t>This is </a:t>
            </a:r>
            <a:r>
              <a:rPr lang="en-US" b="1" dirty="0"/>
              <a:t>Login </a:t>
            </a:r>
            <a:r>
              <a:rPr lang="en-US" sz="2000" dirty="0"/>
              <a:t>page of the website .</a:t>
            </a:r>
          </a:p>
          <a:p>
            <a:r>
              <a:rPr lang="en-US" dirty="0"/>
              <a:t>You can reach this page from the home page by clicking on three dots.</a:t>
            </a:r>
          </a:p>
          <a:p>
            <a:r>
              <a:rPr lang="en-US" sz="2000" dirty="0"/>
              <a:t>From this page you can login to the website.</a:t>
            </a:r>
          </a:p>
          <a:p>
            <a:r>
              <a:rPr lang="en-US" sz="2000" b="1" u="sng" dirty="0"/>
              <a:t>Tags used for making login page </a:t>
            </a:r>
            <a:r>
              <a:rPr lang="en-US" sz="2000" b="1" dirty="0"/>
              <a:t>:-  </a:t>
            </a:r>
            <a:r>
              <a:rPr lang="en-US" sz="2000" dirty="0"/>
              <a:t>html, head, body, title, link, nav, div, </a:t>
            </a:r>
            <a:r>
              <a:rPr lang="en-US" sz="2000" dirty="0" err="1"/>
              <a:t>img</a:t>
            </a:r>
            <a:r>
              <a:rPr lang="en-US" sz="2000" dirty="0"/>
              <a:t>, li, a, ul, p, h1,button, form, label, input.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34DA2-C380-4F08-BEFA-0362D77D3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0" y="3235177"/>
            <a:ext cx="6370320" cy="35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84D-8F7B-4B70-A5C0-6EA2AA76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680" y="-160681"/>
            <a:ext cx="2448560" cy="1049235"/>
          </a:xfrm>
        </p:spPr>
        <p:txBody>
          <a:bodyPr>
            <a:norm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6B19-EC6D-42EB-91F6-F87C59F0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52" y="725412"/>
            <a:ext cx="9291215" cy="3450613"/>
          </a:xfrm>
        </p:spPr>
        <p:txBody>
          <a:bodyPr/>
          <a:lstStyle/>
          <a:p>
            <a:r>
              <a:rPr lang="en-US" dirty="0"/>
              <a:t>This is the sign up page of the website.</a:t>
            </a:r>
          </a:p>
          <a:p>
            <a:r>
              <a:rPr lang="en-US" dirty="0"/>
              <a:t>You can reach this page from the home page by clicking on three dots.</a:t>
            </a:r>
          </a:p>
          <a:p>
            <a:r>
              <a:rPr lang="en-US" sz="2000" dirty="0"/>
              <a:t>From this page you can sign up to the  website .</a:t>
            </a:r>
          </a:p>
          <a:p>
            <a:r>
              <a:rPr lang="en-US" sz="2000" b="1" u="sng" dirty="0"/>
              <a:t>Tags used for making login page </a:t>
            </a:r>
            <a:r>
              <a:rPr lang="en-US" sz="2000" b="1" dirty="0"/>
              <a:t>:-  </a:t>
            </a:r>
            <a:r>
              <a:rPr lang="en-US" sz="2000" dirty="0"/>
              <a:t>html, head, body, title, link, nav, div, </a:t>
            </a:r>
            <a:r>
              <a:rPr lang="en-US" sz="2000" dirty="0" err="1"/>
              <a:t>img</a:t>
            </a:r>
            <a:r>
              <a:rPr lang="en-US" sz="2000" dirty="0"/>
              <a:t>, li, a, ul, p, h1,button, form, label, input.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84A8D-0C86-4583-8495-65325D4A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52" y="3078479"/>
            <a:ext cx="958369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0C2-6D69-4366-A647-6F136000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98177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About us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1295-5F09-4C4D-B587-12B20590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21896"/>
            <a:ext cx="9291215" cy="4744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the </a:t>
            </a:r>
            <a:r>
              <a:rPr lang="en-US" b="1" dirty="0"/>
              <a:t>about us </a:t>
            </a:r>
            <a:r>
              <a:rPr lang="en-US" dirty="0"/>
              <a:t>page of my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here you can get to </a:t>
            </a:r>
            <a:r>
              <a:rPr lang="en-US" b="1" dirty="0"/>
              <a:t>know the company </a:t>
            </a:r>
            <a:r>
              <a:rPr lang="en-US" dirty="0"/>
              <a:t>better.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Tags used for making about us page</a:t>
            </a:r>
            <a:r>
              <a:rPr lang="en-US" dirty="0"/>
              <a:t>:-</a:t>
            </a:r>
            <a:r>
              <a:rPr lang="en-US" b="1" dirty="0"/>
              <a:t> </a:t>
            </a:r>
            <a:r>
              <a:rPr lang="en-US" dirty="0"/>
              <a:t>html, head, body, title, link, header, section, nav, div, img, li, a, ul, p, h1,h2,h3,button.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37283-5B56-4ACC-A90C-B3C2E83AE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27" y="2752315"/>
            <a:ext cx="8512146" cy="35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DD59-6D6F-4FF0-A162-40E08783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-79401"/>
            <a:ext cx="9291215" cy="1049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Products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2E8A-55C7-43FC-B135-5C07AAC8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621" y="816852"/>
            <a:ext cx="9194800" cy="16825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This is the </a:t>
            </a:r>
            <a:r>
              <a:rPr lang="en-US" sz="1400" b="1" dirty="0"/>
              <a:t>product page </a:t>
            </a:r>
            <a:r>
              <a:rPr lang="en-US" sz="1400" dirty="0"/>
              <a:t>of the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It shows our </a:t>
            </a:r>
            <a:r>
              <a:rPr lang="en-US" sz="1400" b="1" dirty="0"/>
              <a:t>mobile and laptop collection</a:t>
            </a:r>
            <a:r>
              <a:rPr lang="en-US" sz="1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You can add the item to the </a:t>
            </a:r>
            <a:r>
              <a:rPr lang="en-US" sz="1400" b="1" dirty="0"/>
              <a:t>cart</a:t>
            </a:r>
            <a:r>
              <a:rPr lang="en-US" sz="1400" dirty="0"/>
              <a:t> and </a:t>
            </a:r>
            <a:r>
              <a:rPr lang="en-US" sz="1400" b="1" dirty="0"/>
              <a:t>purchase</a:t>
            </a:r>
            <a:r>
              <a:rPr lang="en-US" sz="1400" dirty="0"/>
              <a:t>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u="sng" dirty="0"/>
              <a:t>Tags used for making product page:-</a:t>
            </a:r>
            <a:r>
              <a:rPr lang="en-US" sz="1400" dirty="0"/>
              <a:t> html, head, body, title, link, header, section, nav, div, img, li, a, ul, p, h1,h2,form ,input ,button.</a:t>
            </a:r>
            <a:endParaRPr lang="en-US" sz="14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IN" sz="1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8221B-B1E5-4FC4-9ED3-EDED4C93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93" y="2590800"/>
            <a:ext cx="9291214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CCBF-99D4-4EF1-9302-02AE3526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959" y="162561"/>
            <a:ext cx="2174241" cy="5831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customers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00D3-B44A-4BDA-84F6-2C7B23EB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745732"/>
            <a:ext cx="929121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the </a:t>
            </a:r>
            <a:r>
              <a:rPr lang="en-US" b="1" dirty="0"/>
              <a:t>customer page </a:t>
            </a:r>
            <a:r>
              <a:rPr lang="en-US" dirty="0"/>
              <a:t>of the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page shows that what our customers say about 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contains reviews from our customers.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Tags used for making </a:t>
            </a:r>
            <a:r>
              <a:rPr lang="en-US" b="1" u="sng" dirty="0"/>
              <a:t>customer</a:t>
            </a:r>
            <a:r>
              <a:rPr lang="en-US" sz="2000" b="1" u="sng" dirty="0"/>
              <a:t> page:-</a:t>
            </a:r>
            <a:r>
              <a:rPr lang="en-US" sz="2000" dirty="0"/>
              <a:t> html, head, body, title, link, header, section, nav, div, </a:t>
            </a:r>
            <a:r>
              <a:rPr lang="en-US" sz="2000" dirty="0" err="1"/>
              <a:t>img</a:t>
            </a:r>
            <a:r>
              <a:rPr lang="en-US" sz="2000" dirty="0"/>
              <a:t>, li, a, ul, p, h1 ,h2.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2A36A-523E-4D3E-A444-115BF2CE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43" y="3111461"/>
            <a:ext cx="8655271" cy="36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6849-0CBC-4B22-8F69-6F9913E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509" y="0"/>
            <a:ext cx="4298981" cy="10492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contact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2AC21-C96F-4F18-8C54-4FB8FEFDE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0975" y="735013"/>
            <a:ext cx="9290050" cy="218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the </a:t>
            </a:r>
            <a:r>
              <a:rPr lang="en-US" b="1" dirty="0"/>
              <a:t>contact page </a:t>
            </a:r>
            <a:r>
              <a:rPr lang="en-US" dirty="0"/>
              <a:t>of the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Anyone can contact us through this page.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contact through phone , start a case , can chat through chat window.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/>
              <a:t>Tags used for making contact page:-</a:t>
            </a:r>
            <a:r>
              <a:rPr lang="en-US" sz="1800" dirty="0"/>
              <a:t> html, head, body, title, link, header, section, nav, div, </a:t>
            </a:r>
            <a:r>
              <a:rPr lang="en-US" sz="1800" dirty="0" err="1"/>
              <a:t>img</a:t>
            </a:r>
            <a:r>
              <a:rPr lang="en-US" sz="1800" dirty="0"/>
              <a:t>, li, a, ul, p, h1 ,h2,button,label,form,textarea,script,table,tr,td,input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EE7CC-8110-4FD4-AC0D-61A176C0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6" y="3020352"/>
            <a:ext cx="8526145" cy="35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935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731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Rockwell</vt:lpstr>
      <vt:lpstr>Wingdings</vt:lpstr>
      <vt:lpstr>Gallery</vt:lpstr>
      <vt:lpstr>MOBILE/LAPTOP SALE</vt:lpstr>
      <vt:lpstr>DESCRIPTION</vt:lpstr>
      <vt:lpstr>HOME</vt:lpstr>
      <vt:lpstr>login</vt:lpstr>
      <vt:lpstr>Sign up</vt:lpstr>
      <vt:lpstr>About us</vt:lpstr>
      <vt:lpstr>Products </vt:lpstr>
      <vt:lpstr>customers</vt:lpstr>
      <vt:lpstr>contact</vt:lpstr>
      <vt:lpstr>New case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MOBILE/LAPTOP SALE</dc:title>
  <dc:creator>HARSH RUHELA</dc:creator>
  <cp:lastModifiedBy>HARSH RUHELA</cp:lastModifiedBy>
  <cp:revision>18</cp:revision>
  <dcterms:created xsi:type="dcterms:W3CDTF">2022-03-31T15:54:13Z</dcterms:created>
  <dcterms:modified xsi:type="dcterms:W3CDTF">2022-04-12T08:11:56Z</dcterms:modified>
</cp:coreProperties>
</file>