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9" r:id="rId3"/>
    <p:sldId id="257" r:id="rId4"/>
    <p:sldId id="258" r:id="rId5"/>
    <p:sldId id="261" r:id="rId6"/>
    <p:sldId id="262" r:id="rId7"/>
    <p:sldId id="263" r:id="rId8"/>
    <p:sldId id="264" r:id="rId9"/>
    <p:sldId id="266" r:id="rId10"/>
    <p:sldId id="267" r:id="rId11"/>
    <p:sldId id="265" r:id="rId12"/>
    <p:sldId id="272" r:id="rId13"/>
    <p:sldId id="273" r:id="rId14"/>
    <p:sldId id="268" r:id="rId15"/>
    <p:sldId id="274" r:id="rId16"/>
    <p:sldId id="275" r:id="rId17"/>
    <p:sldId id="276" r:id="rId18"/>
    <p:sldId id="278" r:id="rId19"/>
    <p:sldId id="280" r:id="rId20"/>
    <p:sldId id="277" r:id="rId21"/>
    <p:sldId id="281" r:id="rId22"/>
    <p:sldId id="282" r:id="rId23"/>
    <p:sldId id="283" r:id="rId24"/>
    <p:sldId id="284" r:id="rId25"/>
    <p:sldId id="286" r:id="rId26"/>
    <p:sldId id="287" r:id="rId27"/>
    <p:sldId id="285" r:id="rId28"/>
  </p:sldIdLst>
  <p:sldSz cx="10693400" cy="7562850"/>
  <p:notesSz cx="10693400" cy="7562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075"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55D62E3D-7A03-4B63-B19B-6825E1BAFEFC}" type="datetimeFigureOut">
              <a:rPr lang="en-IN" smtClean="0"/>
              <a:t>17-03-2023</a:t>
            </a:fld>
            <a:endParaRPr lang="en-IN"/>
          </a:p>
        </p:txBody>
      </p:sp>
      <p:sp>
        <p:nvSpPr>
          <p:cNvPr id="4" name="Slide Image Placeholder 3"/>
          <p:cNvSpPr>
            <a:spLocks noGrp="1" noRot="1" noChangeAspect="1"/>
          </p:cNvSpPr>
          <p:nvPr>
            <p:ph type="sldImg" idx="2"/>
          </p:nvPr>
        </p:nvSpPr>
        <p:spPr>
          <a:xfrm>
            <a:off x="3543300" y="946150"/>
            <a:ext cx="3606800" cy="255111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069975" y="3640138"/>
            <a:ext cx="8553450" cy="29781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7183438"/>
            <a:ext cx="4633913" cy="37941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057900" y="7183438"/>
            <a:ext cx="4632325" cy="379412"/>
          </a:xfrm>
          <a:prstGeom prst="rect">
            <a:avLst/>
          </a:prstGeom>
        </p:spPr>
        <p:txBody>
          <a:bodyPr vert="horz" lIns="91440" tIns="45720" rIns="91440" bIns="45720" rtlCol="0" anchor="b"/>
          <a:lstStyle>
            <a:lvl1pPr algn="r">
              <a:defRPr sz="1200"/>
            </a:lvl1pPr>
          </a:lstStyle>
          <a:p>
            <a:fld id="{118B7EF7-F3FC-40DB-8A2A-7B4E3C4428F5}" type="slidenum">
              <a:rPr lang="en-IN" smtClean="0"/>
              <a:t>‹#›</a:t>
            </a:fld>
            <a:endParaRPr lang="en-IN"/>
          </a:p>
        </p:txBody>
      </p:sp>
    </p:spTree>
    <p:extLst>
      <p:ext uri="{BB962C8B-B14F-4D97-AF65-F5344CB8AC3E}">
        <p14:creationId xmlns:p14="http://schemas.microsoft.com/office/powerpoint/2010/main" val="406277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tx1"/>
                </a:solidFill>
                <a:latin typeface="Arial"/>
                <a:cs typeface="Arial"/>
              </a:defRPr>
            </a:lvl1pPr>
          </a:lstStyle>
          <a:p>
            <a:pPr marL="12700">
              <a:lnSpc>
                <a:spcPct val="100000"/>
              </a:lnSpc>
              <a:spcBef>
                <a:spcPts val="114"/>
              </a:spcBef>
            </a:pPr>
            <a:r>
              <a:rPr spc="130" dirty="0"/>
              <a:t>9/30/2022</a:t>
            </a:r>
          </a:p>
        </p:txBody>
      </p:sp>
      <p:sp>
        <p:nvSpPr>
          <p:cNvPr id="5" name="Holder 5"/>
          <p:cNvSpPr>
            <a:spLocks noGrp="1"/>
          </p:cNvSpPr>
          <p:nvPr>
            <p:ph type="dt" sz="half" idx="6"/>
          </p:nvPr>
        </p:nvSpPr>
        <p:spPr/>
        <p:txBody>
          <a:bodyPr lIns="0" tIns="0" rIns="0" bIns="0"/>
          <a:lstStyle>
            <a:lvl1pPr>
              <a:defRPr sz="1200" b="1" i="0">
                <a:solidFill>
                  <a:schemeClr val="tx1"/>
                </a:solidFill>
                <a:latin typeface="Arial"/>
                <a:cs typeface="Arial"/>
              </a:defRPr>
            </a:lvl1pPr>
          </a:lstStyle>
          <a:p>
            <a:pPr marL="1438910" marR="5080" indent="-1426845">
              <a:lnSpc>
                <a:spcPct val="101699"/>
              </a:lnSpc>
              <a:spcBef>
                <a:spcPts val="90"/>
              </a:spcBef>
            </a:pPr>
            <a:r>
              <a:rPr spc="15" dirty="0"/>
              <a:t>Emotion</a:t>
            </a:r>
            <a:r>
              <a:rPr spc="-40" dirty="0"/>
              <a:t> </a:t>
            </a:r>
            <a:r>
              <a:rPr spc="25" dirty="0"/>
              <a:t>Prediction</a:t>
            </a:r>
            <a:r>
              <a:rPr spc="-50" dirty="0"/>
              <a:t> </a:t>
            </a:r>
            <a:r>
              <a:rPr spc="20" dirty="0"/>
              <a:t>On</a:t>
            </a:r>
            <a:r>
              <a:rPr spc="-35" dirty="0"/>
              <a:t> </a:t>
            </a:r>
            <a:r>
              <a:rPr spc="45" dirty="0"/>
              <a:t>Twitter</a:t>
            </a:r>
            <a:r>
              <a:rPr spc="-35" dirty="0"/>
              <a:t> </a:t>
            </a:r>
            <a:r>
              <a:rPr spc="50" dirty="0"/>
              <a:t>Data</a:t>
            </a:r>
            <a:r>
              <a:rPr spc="-50" dirty="0"/>
              <a:t> </a:t>
            </a:r>
            <a:r>
              <a:rPr spc="-20" dirty="0"/>
              <a:t>Using</a:t>
            </a:r>
            <a:r>
              <a:rPr spc="-40" dirty="0"/>
              <a:t> </a:t>
            </a:r>
            <a:r>
              <a:rPr spc="-35" dirty="0"/>
              <a:t>NLP  </a:t>
            </a:r>
            <a:r>
              <a:rPr spc="45" dirty="0"/>
              <a:t>(PG-DAI)</a:t>
            </a:r>
          </a:p>
        </p:txBody>
      </p:sp>
      <p:sp>
        <p:nvSpPr>
          <p:cNvPr id="6" name="Holder 6"/>
          <p:cNvSpPr>
            <a:spLocks noGrp="1"/>
          </p:cNvSpPr>
          <p:nvPr>
            <p:ph type="sldNum" sz="quarter" idx="7"/>
          </p:nvPr>
        </p:nvSpPr>
        <p:spPr/>
        <p:txBody>
          <a:bodyPr lIns="0" tIns="0" rIns="0" bIns="0"/>
          <a:lstStyle>
            <a:lvl1pPr>
              <a:defRPr sz="1600" b="0" i="0">
                <a:solidFill>
                  <a:srgbClr val="1F1C50"/>
                </a:solidFill>
                <a:latin typeface="Arial"/>
                <a:cs typeface="Arial"/>
              </a:defRPr>
            </a:lvl1pPr>
          </a:lstStyle>
          <a:p>
            <a:pPr marL="38100">
              <a:lnSpc>
                <a:spcPct val="100000"/>
              </a:lnSpc>
              <a:spcBef>
                <a:spcPts val="114"/>
              </a:spcBef>
            </a:pPr>
            <a:fld id="{81D60167-4931-47E6-BA6A-407CBD079E47}" type="slidenum">
              <a:rPr spc="-400" dirty="0"/>
              <a:t>‹#›</a:t>
            </a:fld>
            <a:endParaRPr spc="-4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1F1C5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550" b="0" i="0">
                <a:solidFill>
                  <a:srgbClr val="1F1C5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tx1"/>
                </a:solidFill>
                <a:latin typeface="Arial"/>
                <a:cs typeface="Arial"/>
              </a:defRPr>
            </a:lvl1pPr>
          </a:lstStyle>
          <a:p>
            <a:pPr marL="12700">
              <a:lnSpc>
                <a:spcPct val="100000"/>
              </a:lnSpc>
              <a:spcBef>
                <a:spcPts val="114"/>
              </a:spcBef>
            </a:pPr>
            <a:r>
              <a:rPr spc="130" dirty="0"/>
              <a:t>9/30/2022</a:t>
            </a:r>
          </a:p>
        </p:txBody>
      </p:sp>
      <p:sp>
        <p:nvSpPr>
          <p:cNvPr id="5" name="Holder 5"/>
          <p:cNvSpPr>
            <a:spLocks noGrp="1"/>
          </p:cNvSpPr>
          <p:nvPr>
            <p:ph type="dt" sz="half" idx="6"/>
          </p:nvPr>
        </p:nvSpPr>
        <p:spPr/>
        <p:txBody>
          <a:bodyPr lIns="0" tIns="0" rIns="0" bIns="0"/>
          <a:lstStyle>
            <a:lvl1pPr>
              <a:defRPr sz="1200" b="1" i="0">
                <a:solidFill>
                  <a:schemeClr val="tx1"/>
                </a:solidFill>
                <a:latin typeface="Arial"/>
                <a:cs typeface="Arial"/>
              </a:defRPr>
            </a:lvl1pPr>
          </a:lstStyle>
          <a:p>
            <a:pPr marL="1438910" marR="5080" indent="-1426845">
              <a:lnSpc>
                <a:spcPct val="101699"/>
              </a:lnSpc>
              <a:spcBef>
                <a:spcPts val="90"/>
              </a:spcBef>
            </a:pPr>
            <a:r>
              <a:rPr spc="15" dirty="0"/>
              <a:t>Emotion</a:t>
            </a:r>
            <a:r>
              <a:rPr spc="-40" dirty="0"/>
              <a:t> </a:t>
            </a:r>
            <a:r>
              <a:rPr spc="25" dirty="0"/>
              <a:t>Prediction</a:t>
            </a:r>
            <a:r>
              <a:rPr spc="-50" dirty="0"/>
              <a:t> </a:t>
            </a:r>
            <a:r>
              <a:rPr spc="20" dirty="0"/>
              <a:t>On</a:t>
            </a:r>
            <a:r>
              <a:rPr spc="-35" dirty="0"/>
              <a:t> </a:t>
            </a:r>
            <a:r>
              <a:rPr spc="45" dirty="0"/>
              <a:t>Twitter</a:t>
            </a:r>
            <a:r>
              <a:rPr spc="-35" dirty="0"/>
              <a:t> </a:t>
            </a:r>
            <a:r>
              <a:rPr spc="50" dirty="0"/>
              <a:t>Data</a:t>
            </a:r>
            <a:r>
              <a:rPr spc="-50" dirty="0"/>
              <a:t> </a:t>
            </a:r>
            <a:r>
              <a:rPr spc="-20" dirty="0"/>
              <a:t>Using</a:t>
            </a:r>
            <a:r>
              <a:rPr spc="-40" dirty="0"/>
              <a:t> </a:t>
            </a:r>
            <a:r>
              <a:rPr spc="-35" dirty="0"/>
              <a:t>NLP  </a:t>
            </a:r>
            <a:r>
              <a:rPr spc="45" dirty="0"/>
              <a:t>(PG-DAI)</a:t>
            </a:r>
          </a:p>
        </p:txBody>
      </p:sp>
      <p:sp>
        <p:nvSpPr>
          <p:cNvPr id="6" name="Holder 6"/>
          <p:cNvSpPr>
            <a:spLocks noGrp="1"/>
          </p:cNvSpPr>
          <p:nvPr>
            <p:ph type="sldNum" sz="quarter" idx="7"/>
          </p:nvPr>
        </p:nvSpPr>
        <p:spPr/>
        <p:txBody>
          <a:bodyPr lIns="0" tIns="0" rIns="0" bIns="0"/>
          <a:lstStyle>
            <a:lvl1pPr>
              <a:defRPr sz="1600" b="0" i="0">
                <a:solidFill>
                  <a:srgbClr val="1F1C50"/>
                </a:solidFill>
                <a:latin typeface="Arial"/>
                <a:cs typeface="Arial"/>
              </a:defRPr>
            </a:lvl1pPr>
          </a:lstStyle>
          <a:p>
            <a:pPr marL="38100">
              <a:lnSpc>
                <a:spcPct val="100000"/>
              </a:lnSpc>
              <a:spcBef>
                <a:spcPts val="114"/>
              </a:spcBef>
            </a:pPr>
            <a:fld id="{81D60167-4931-47E6-BA6A-407CBD079E47}" type="slidenum">
              <a:rPr spc="-400" dirty="0"/>
              <a:t>‹#›</a:t>
            </a:fld>
            <a:endParaRPr spc="-4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1F1C50"/>
                </a:solidFill>
                <a:latin typeface="Trebuchet MS"/>
                <a:cs typeface="Trebuchet MS"/>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tx1"/>
                </a:solidFill>
                <a:latin typeface="Arial"/>
                <a:cs typeface="Arial"/>
              </a:defRPr>
            </a:lvl1pPr>
          </a:lstStyle>
          <a:p>
            <a:pPr marL="12700">
              <a:lnSpc>
                <a:spcPct val="100000"/>
              </a:lnSpc>
              <a:spcBef>
                <a:spcPts val="114"/>
              </a:spcBef>
            </a:pPr>
            <a:r>
              <a:rPr spc="130" dirty="0"/>
              <a:t>9/30/2022</a:t>
            </a:r>
          </a:p>
        </p:txBody>
      </p:sp>
      <p:sp>
        <p:nvSpPr>
          <p:cNvPr id="6" name="Holder 6"/>
          <p:cNvSpPr>
            <a:spLocks noGrp="1"/>
          </p:cNvSpPr>
          <p:nvPr>
            <p:ph type="dt" sz="half" idx="6"/>
          </p:nvPr>
        </p:nvSpPr>
        <p:spPr/>
        <p:txBody>
          <a:bodyPr lIns="0" tIns="0" rIns="0" bIns="0"/>
          <a:lstStyle>
            <a:lvl1pPr>
              <a:defRPr sz="1200" b="1" i="0">
                <a:solidFill>
                  <a:schemeClr val="tx1"/>
                </a:solidFill>
                <a:latin typeface="Arial"/>
                <a:cs typeface="Arial"/>
              </a:defRPr>
            </a:lvl1pPr>
          </a:lstStyle>
          <a:p>
            <a:pPr marL="1438910" marR="5080" indent="-1426845">
              <a:lnSpc>
                <a:spcPct val="101699"/>
              </a:lnSpc>
              <a:spcBef>
                <a:spcPts val="90"/>
              </a:spcBef>
            </a:pPr>
            <a:r>
              <a:rPr spc="15" dirty="0"/>
              <a:t>Emotion</a:t>
            </a:r>
            <a:r>
              <a:rPr spc="-40" dirty="0"/>
              <a:t> </a:t>
            </a:r>
            <a:r>
              <a:rPr spc="25" dirty="0"/>
              <a:t>Prediction</a:t>
            </a:r>
            <a:r>
              <a:rPr spc="-50" dirty="0"/>
              <a:t> </a:t>
            </a:r>
            <a:r>
              <a:rPr spc="20" dirty="0"/>
              <a:t>On</a:t>
            </a:r>
            <a:r>
              <a:rPr spc="-35" dirty="0"/>
              <a:t> </a:t>
            </a:r>
            <a:r>
              <a:rPr spc="45" dirty="0"/>
              <a:t>Twitter</a:t>
            </a:r>
            <a:r>
              <a:rPr spc="-35" dirty="0"/>
              <a:t> </a:t>
            </a:r>
            <a:r>
              <a:rPr spc="50" dirty="0"/>
              <a:t>Data</a:t>
            </a:r>
            <a:r>
              <a:rPr spc="-50" dirty="0"/>
              <a:t> </a:t>
            </a:r>
            <a:r>
              <a:rPr spc="-20" dirty="0"/>
              <a:t>Using</a:t>
            </a:r>
            <a:r>
              <a:rPr spc="-40" dirty="0"/>
              <a:t> </a:t>
            </a:r>
            <a:r>
              <a:rPr spc="-35" dirty="0"/>
              <a:t>NLP  </a:t>
            </a:r>
            <a:r>
              <a:rPr spc="45" dirty="0"/>
              <a:t>(PG-DAI)</a:t>
            </a:r>
          </a:p>
        </p:txBody>
      </p:sp>
      <p:sp>
        <p:nvSpPr>
          <p:cNvPr id="7" name="Holder 7"/>
          <p:cNvSpPr>
            <a:spLocks noGrp="1"/>
          </p:cNvSpPr>
          <p:nvPr>
            <p:ph type="sldNum" sz="quarter" idx="7"/>
          </p:nvPr>
        </p:nvSpPr>
        <p:spPr/>
        <p:txBody>
          <a:bodyPr lIns="0" tIns="0" rIns="0" bIns="0"/>
          <a:lstStyle>
            <a:lvl1pPr>
              <a:defRPr sz="1600" b="0" i="0">
                <a:solidFill>
                  <a:srgbClr val="1F1C50"/>
                </a:solidFill>
                <a:latin typeface="Arial"/>
                <a:cs typeface="Arial"/>
              </a:defRPr>
            </a:lvl1pPr>
          </a:lstStyle>
          <a:p>
            <a:pPr marL="38100">
              <a:lnSpc>
                <a:spcPct val="100000"/>
              </a:lnSpc>
              <a:spcBef>
                <a:spcPts val="114"/>
              </a:spcBef>
            </a:pPr>
            <a:fld id="{81D60167-4931-47E6-BA6A-407CBD079E47}" type="slidenum">
              <a:rPr spc="-400" dirty="0"/>
              <a:t>‹#›</a:t>
            </a:fld>
            <a:endParaRPr spc="-4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1F1C5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tx1"/>
                </a:solidFill>
                <a:latin typeface="Arial"/>
                <a:cs typeface="Arial"/>
              </a:defRPr>
            </a:lvl1pPr>
          </a:lstStyle>
          <a:p>
            <a:pPr marL="12700">
              <a:lnSpc>
                <a:spcPct val="100000"/>
              </a:lnSpc>
              <a:spcBef>
                <a:spcPts val="114"/>
              </a:spcBef>
            </a:pPr>
            <a:r>
              <a:rPr spc="130" dirty="0"/>
              <a:t>9/30/2022</a:t>
            </a:r>
          </a:p>
        </p:txBody>
      </p:sp>
      <p:sp>
        <p:nvSpPr>
          <p:cNvPr id="4" name="Holder 4"/>
          <p:cNvSpPr>
            <a:spLocks noGrp="1"/>
          </p:cNvSpPr>
          <p:nvPr>
            <p:ph type="dt" sz="half" idx="6"/>
          </p:nvPr>
        </p:nvSpPr>
        <p:spPr/>
        <p:txBody>
          <a:bodyPr lIns="0" tIns="0" rIns="0" bIns="0"/>
          <a:lstStyle>
            <a:lvl1pPr>
              <a:defRPr sz="1200" b="1" i="0">
                <a:solidFill>
                  <a:schemeClr val="tx1"/>
                </a:solidFill>
                <a:latin typeface="Arial"/>
                <a:cs typeface="Arial"/>
              </a:defRPr>
            </a:lvl1pPr>
          </a:lstStyle>
          <a:p>
            <a:pPr marL="1438910" marR="5080" indent="-1426845">
              <a:lnSpc>
                <a:spcPct val="101699"/>
              </a:lnSpc>
              <a:spcBef>
                <a:spcPts val="90"/>
              </a:spcBef>
            </a:pPr>
            <a:r>
              <a:rPr spc="15" dirty="0"/>
              <a:t>Emotion</a:t>
            </a:r>
            <a:r>
              <a:rPr spc="-40" dirty="0"/>
              <a:t> </a:t>
            </a:r>
            <a:r>
              <a:rPr spc="25" dirty="0"/>
              <a:t>Prediction</a:t>
            </a:r>
            <a:r>
              <a:rPr spc="-50" dirty="0"/>
              <a:t> </a:t>
            </a:r>
            <a:r>
              <a:rPr spc="20" dirty="0"/>
              <a:t>On</a:t>
            </a:r>
            <a:r>
              <a:rPr spc="-35" dirty="0"/>
              <a:t> </a:t>
            </a:r>
            <a:r>
              <a:rPr spc="45" dirty="0"/>
              <a:t>Twitter</a:t>
            </a:r>
            <a:r>
              <a:rPr spc="-35" dirty="0"/>
              <a:t> </a:t>
            </a:r>
            <a:r>
              <a:rPr spc="50" dirty="0"/>
              <a:t>Data</a:t>
            </a:r>
            <a:r>
              <a:rPr spc="-50" dirty="0"/>
              <a:t> </a:t>
            </a:r>
            <a:r>
              <a:rPr spc="-20" dirty="0"/>
              <a:t>Using</a:t>
            </a:r>
            <a:r>
              <a:rPr spc="-40" dirty="0"/>
              <a:t> </a:t>
            </a:r>
            <a:r>
              <a:rPr spc="-35" dirty="0"/>
              <a:t>NLP  </a:t>
            </a:r>
            <a:r>
              <a:rPr spc="45" dirty="0"/>
              <a:t>(PG-DAI)</a:t>
            </a:r>
          </a:p>
        </p:txBody>
      </p:sp>
      <p:sp>
        <p:nvSpPr>
          <p:cNvPr id="5" name="Holder 5"/>
          <p:cNvSpPr>
            <a:spLocks noGrp="1"/>
          </p:cNvSpPr>
          <p:nvPr>
            <p:ph type="sldNum" sz="quarter" idx="7"/>
          </p:nvPr>
        </p:nvSpPr>
        <p:spPr/>
        <p:txBody>
          <a:bodyPr lIns="0" tIns="0" rIns="0" bIns="0"/>
          <a:lstStyle>
            <a:lvl1pPr>
              <a:defRPr sz="1600" b="0" i="0">
                <a:solidFill>
                  <a:srgbClr val="1F1C50"/>
                </a:solidFill>
                <a:latin typeface="Arial"/>
                <a:cs typeface="Arial"/>
              </a:defRPr>
            </a:lvl1pPr>
          </a:lstStyle>
          <a:p>
            <a:pPr marL="38100">
              <a:lnSpc>
                <a:spcPct val="100000"/>
              </a:lnSpc>
              <a:spcBef>
                <a:spcPts val="114"/>
              </a:spcBef>
            </a:pPr>
            <a:fld id="{81D60167-4931-47E6-BA6A-407CBD079E47}" type="slidenum">
              <a:rPr spc="-400" dirty="0"/>
              <a:t>‹#›</a:t>
            </a:fld>
            <a:endParaRPr spc="-4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tx1"/>
                </a:solidFill>
                <a:latin typeface="Arial"/>
                <a:cs typeface="Arial"/>
              </a:defRPr>
            </a:lvl1pPr>
          </a:lstStyle>
          <a:p>
            <a:pPr marL="12700">
              <a:lnSpc>
                <a:spcPct val="100000"/>
              </a:lnSpc>
              <a:spcBef>
                <a:spcPts val="114"/>
              </a:spcBef>
            </a:pPr>
            <a:r>
              <a:rPr spc="130" dirty="0"/>
              <a:t>9/30/2022</a:t>
            </a:r>
          </a:p>
        </p:txBody>
      </p:sp>
      <p:sp>
        <p:nvSpPr>
          <p:cNvPr id="3" name="Holder 3"/>
          <p:cNvSpPr>
            <a:spLocks noGrp="1"/>
          </p:cNvSpPr>
          <p:nvPr>
            <p:ph type="dt" sz="half" idx="6"/>
          </p:nvPr>
        </p:nvSpPr>
        <p:spPr/>
        <p:txBody>
          <a:bodyPr lIns="0" tIns="0" rIns="0" bIns="0"/>
          <a:lstStyle>
            <a:lvl1pPr>
              <a:defRPr sz="1200" b="1" i="0">
                <a:solidFill>
                  <a:schemeClr val="tx1"/>
                </a:solidFill>
                <a:latin typeface="Arial"/>
                <a:cs typeface="Arial"/>
              </a:defRPr>
            </a:lvl1pPr>
          </a:lstStyle>
          <a:p>
            <a:pPr marL="1438910" marR="5080" indent="-1426845">
              <a:lnSpc>
                <a:spcPct val="101699"/>
              </a:lnSpc>
              <a:spcBef>
                <a:spcPts val="90"/>
              </a:spcBef>
            </a:pPr>
            <a:r>
              <a:rPr spc="15" dirty="0"/>
              <a:t>Emotion</a:t>
            </a:r>
            <a:r>
              <a:rPr spc="-40" dirty="0"/>
              <a:t> </a:t>
            </a:r>
            <a:r>
              <a:rPr spc="25" dirty="0"/>
              <a:t>Prediction</a:t>
            </a:r>
            <a:r>
              <a:rPr spc="-50" dirty="0"/>
              <a:t> </a:t>
            </a:r>
            <a:r>
              <a:rPr spc="20" dirty="0"/>
              <a:t>On</a:t>
            </a:r>
            <a:r>
              <a:rPr spc="-35" dirty="0"/>
              <a:t> </a:t>
            </a:r>
            <a:r>
              <a:rPr spc="45" dirty="0"/>
              <a:t>Twitter</a:t>
            </a:r>
            <a:r>
              <a:rPr spc="-35" dirty="0"/>
              <a:t> </a:t>
            </a:r>
            <a:r>
              <a:rPr spc="50" dirty="0"/>
              <a:t>Data</a:t>
            </a:r>
            <a:r>
              <a:rPr spc="-50" dirty="0"/>
              <a:t> </a:t>
            </a:r>
            <a:r>
              <a:rPr spc="-20" dirty="0"/>
              <a:t>Using</a:t>
            </a:r>
            <a:r>
              <a:rPr spc="-40" dirty="0"/>
              <a:t> </a:t>
            </a:r>
            <a:r>
              <a:rPr spc="-35" dirty="0"/>
              <a:t>NLP  </a:t>
            </a:r>
            <a:r>
              <a:rPr spc="45" dirty="0"/>
              <a:t>(PG-DAI)</a:t>
            </a:r>
          </a:p>
        </p:txBody>
      </p:sp>
      <p:sp>
        <p:nvSpPr>
          <p:cNvPr id="4" name="Holder 4"/>
          <p:cNvSpPr>
            <a:spLocks noGrp="1"/>
          </p:cNvSpPr>
          <p:nvPr>
            <p:ph type="sldNum" sz="quarter" idx="7"/>
          </p:nvPr>
        </p:nvSpPr>
        <p:spPr/>
        <p:txBody>
          <a:bodyPr lIns="0" tIns="0" rIns="0" bIns="0"/>
          <a:lstStyle>
            <a:lvl1pPr>
              <a:defRPr sz="1600" b="0" i="0">
                <a:solidFill>
                  <a:srgbClr val="1F1C50"/>
                </a:solidFill>
                <a:latin typeface="Arial"/>
                <a:cs typeface="Arial"/>
              </a:defRPr>
            </a:lvl1pPr>
          </a:lstStyle>
          <a:p>
            <a:pPr marL="38100">
              <a:lnSpc>
                <a:spcPct val="100000"/>
              </a:lnSpc>
              <a:spcBef>
                <a:spcPts val="114"/>
              </a:spcBef>
            </a:pPr>
            <a:fld id="{81D60167-4931-47E6-BA6A-407CBD079E47}" type="slidenum">
              <a:rPr spc="-400" dirty="0"/>
              <a:t>‹#›</a:t>
            </a:fld>
            <a:endParaRPr spc="-40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430512" y="826008"/>
            <a:ext cx="1123187" cy="1132332"/>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537972" y="1450848"/>
            <a:ext cx="8879205" cy="67310"/>
          </a:xfrm>
          <a:custGeom>
            <a:avLst/>
            <a:gdLst/>
            <a:ahLst/>
            <a:cxnLst/>
            <a:rect l="l" t="t" r="r" b="b"/>
            <a:pathLst>
              <a:path w="8879205" h="67309">
                <a:moveTo>
                  <a:pt x="33528" y="67056"/>
                </a:moveTo>
                <a:lnTo>
                  <a:pt x="20574" y="64389"/>
                </a:lnTo>
                <a:lnTo>
                  <a:pt x="9906" y="57150"/>
                </a:lnTo>
                <a:lnTo>
                  <a:pt x="2667" y="46482"/>
                </a:lnTo>
                <a:lnTo>
                  <a:pt x="0" y="33528"/>
                </a:lnTo>
                <a:lnTo>
                  <a:pt x="2667" y="20574"/>
                </a:lnTo>
                <a:lnTo>
                  <a:pt x="9906" y="9906"/>
                </a:lnTo>
                <a:lnTo>
                  <a:pt x="20574" y="2667"/>
                </a:lnTo>
                <a:lnTo>
                  <a:pt x="33528" y="0"/>
                </a:lnTo>
                <a:lnTo>
                  <a:pt x="46482" y="2667"/>
                </a:lnTo>
                <a:lnTo>
                  <a:pt x="57150" y="9906"/>
                </a:lnTo>
                <a:lnTo>
                  <a:pt x="64389" y="20574"/>
                </a:lnTo>
                <a:lnTo>
                  <a:pt x="65173" y="24384"/>
                </a:lnTo>
                <a:lnTo>
                  <a:pt x="33528" y="24384"/>
                </a:lnTo>
                <a:lnTo>
                  <a:pt x="33528" y="41148"/>
                </a:lnTo>
                <a:lnTo>
                  <a:pt x="65487" y="41148"/>
                </a:lnTo>
                <a:lnTo>
                  <a:pt x="64389" y="46482"/>
                </a:lnTo>
                <a:lnTo>
                  <a:pt x="57150" y="57150"/>
                </a:lnTo>
                <a:lnTo>
                  <a:pt x="46482" y="64389"/>
                </a:lnTo>
                <a:lnTo>
                  <a:pt x="33528" y="67056"/>
                </a:lnTo>
                <a:close/>
              </a:path>
              <a:path w="8879205" h="67309">
                <a:moveTo>
                  <a:pt x="65487" y="41148"/>
                </a:moveTo>
                <a:lnTo>
                  <a:pt x="33528" y="41148"/>
                </a:lnTo>
                <a:lnTo>
                  <a:pt x="33528" y="24384"/>
                </a:lnTo>
                <a:lnTo>
                  <a:pt x="65173" y="24384"/>
                </a:lnTo>
                <a:lnTo>
                  <a:pt x="67056" y="33528"/>
                </a:lnTo>
                <a:lnTo>
                  <a:pt x="65487" y="41148"/>
                </a:lnTo>
                <a:close/>
              </a:path>
              <a:path w="8879205" h="67309">
                <a:moveTo>
                  <a:pt x="8878824" y="41148"/>
                </a:moveTo>
                <a:lnTo>
                  <a:pt x="65487" y="41148"/>
                </a:lnTo>
                <a:lnTo>
                  <a:pt x="67056" y="33528"/>
                </a:lnTo>
                <a:lnTo>
                  <a:pt x="65173" y="24384"/>
                </a:lnTo>
                <a:lnTo>
                  <a:pt x="8878824" y="24384"/>
                </a:lnTo>
                <a:lnTo>
                  <a:pt x="8878824" y="41148"/>
                </a:lnTo>
                <a:close/>
              </a:path>
            </a:pathLst>
          </a:custGeom>
          <a:solidFill>
            <a:srgbClr val="ACFFD8"/>
          </a:solidFill>
        </p:spPr>
        <p:txBody>
          <a:bodyPr wrap="square" lIns="0" tIns="0" rIns="0" bIns="0" rtlCol="0"/>
          <a:lstStyle/>
          <a:p>
            <a:endParaRPr/>
          </a:p>
        </p:txBody>
      </p:sp>
      <p:sp>
        <p:nvSpPr>
          <p:cNvPr id="2" name="Holder 2"/>
          <p:cNvSpPr>
            <a:spLocks noGrp="1"/>
          </p:cNvSpPr>
          <p:nvPr>
            <p:ph type="title"/>
          </p:nvPr>
        </p:nvSpPr>
        <p:spPr>
          <a:xfrm>
            <a:off x="801097" y="806803"/>
            <a:ext cx="4571365" cy="1229360"/>
          </a:xfrm>
          <a:prstGeom prst="rect">
            <a:avLst/>
          </a:prstGeom>
        </p:spPr>
        <p:txBody>
          <a:bodyPr wrap="square" lIns="0" tIns="0" rIns="0" bIns="0">
            <a:spAutoFit/>
          </a:bodyPr>
          <a:lstStyle>
            <a:lvl1pPr>
              <a:defRPr sz="2800" b="0" i="0">
                <a:solidFill>
                  <a:srgbClr val="1F1C50"/>
                </a:solidFill>
                <a:latin typeface="Trebuchet MS"/>
                <a:cs typeface="Trebuchet MS"/>
              </a:defRPr>
            </a:lvl1pPr>
          </a:lstStyle>
          <a:p>
            <a:endParaRPr/>
          </a:p>
        </p:txBody>
      </p:sp>
      <p:sp>
        <p:nvSpPr>
          <p:cNvPr id="3" name="Holder 3"/>
          <p:cNvSpPr>
            <a:spLocks noGrp="1"/>
          </p:cNvSpPr>
          <p:nvPr>
            <p:ph type="body" idx="1"/>
          </p:nvPr>
        </p:nvSpPr>
        <p:spPr>
          <a:xfrm>
            <a:off x="901689" y="2255051"/>
            <a:ext cx="9361170" cy="3793490"/>
          </a:xfrm>
          <a:prstGeom prst="rect">
            <a:avLst/>
          </a:prstGeom>
        </p:spPr>
        <p:txBody>
          <a:bodyPr wrap="square" lIns="0" tIns="0" rIns="0" bIns="0">
            <a:spAutoFit/>
          </a:bodyPr>
          <a:lstStyle>
            <a:lvl1pPr>
              <a:defRPr sz="1550" b="0" i="0">
                <a:solidFill>
                  <a:srgbClr val="1F1C50"/>
                </a:solidFill>
                <a:latin typeface="Arial"/>
                <a:cs typeface="Arial"/>
              </a:defRPr>
            </a:lvl1pPr>
          </a:lstStyle>
          <a:p>
            <a:endParaRPr/>
          </a:p>
        </p:txBody>
      </p:sp>
      <p:sp>
        <p:nvSpPr>
          <p:cNvPr id="4" name="Holder 4"/>
          <p:cNvSpPr>
            <a:spLocks noGrp="1"/>
          </p:cNvSpPr>
          <p:nvPr>
            <p:ph type="ftr" sz="quarter" idx="5"/>
          </p:nvPr>
        </p:nvSpPr>
        <p:spPr>
          <a:xfrm>
            <a:off x="110829" y="6446060"/>
            <a:ext cx="1083310" cy="295275"/>
          </a:xfrm>
          <a:prstGeom prst="rect">
            <a:avLst/>
          </a:prstGeom>
        </p:spPr>
        <p:txBody>
          <a:bodyPr wrap="square" lIns="0" tIns="0" rIns="0" bIns="0">
            <a:spAutoFit/>
          </a:bodyPr>
          <a:lstStyle>
            <a:lvl1pPr>
              <a:defRPr sz="1600" b="0" i="0">
                <a:solidFill>
                  <a:schemeClr val="tx1"/>
                </a:solidFill>
                <a:latin typeface="Arial"/>
                <a:cs typeface="Arial"/>
              </a:defRPr>
            </a:lvl1pPr>
          </a:lstStyle>
          <a:p>
            <a:pPr marL="12700">
              <a:lnSpc>
                <a:spcPct val="100000"/>
              </a:lnSpc>
              <a:spcBef>
                <a:spcPts val="114"/>
              </a:spcBef>
            </a:pPr>
            <a:r>
              <a:rPr spc="130" dirty="0"/>
              <a:t>9/30/2022</a:t>
            </a:r>
          </a:p>
        </p:txBody>
      </p:sp>
      <p:sp>
        <p:nvSpPr>
          <p:cNvPr id="5" name="Holder 5"/>
          <p:cNvSpPr>
            <a:spLocks noGrp="1"/>
          </p:cNvSpPr>
          <p:nvPr>
            <p:ph type="dt" sz="half" idx="6"/>
          </p:nvPr>
        </p:nvSpPr>
        <p:spPr>
          <a:xfrm>
            <a:off x="3913139" y="6398442"/>
            <a:ext cx="3486784" cy="414020"/>
          </a:xfrm>
          <a:prstGeom prst="rect">
            <a:avLst/>
          </a:prstGeom>
        </p:spPr>
        <p:txBody>
          <a:bodyPr wrap="square" lIns="0" tIns="0" rIns="0" bIns="0">
            <a:spAutoFit/>
          </a:bodyPr>
          <a:lstStyle>
            <a:lvl1pPr>
              <a:defRPr sz="1200" b="1" i="0">
                <a:solidFill>
                  <a:schemeClr val="tx1"/>
                </a:solidFill>
                <a:latin typeface="Arial"/>
                <a:cs typeface="Arial"/>
              </a:defRPr>
            </a:lvl1pPr>
          </a:lstStyle>
          <a:p>
            <a:pPr marL="1438910" marR="5080" indent="-1426845">
              <a:lnSpc>
                <a:spcPct val="101699"/>
              </a:lnSpc>
              <a:spcBef>
                <a:spcPts val="90"/>
              </a:spcBef>
            </a:pPr>
            <a:r>
              <a:rPr spc="15" dirty="0"/>
              <a:t>Emotion</a:t>
            </a:r>
            <a:r>
              <a:rPr spc="-40" dirty="0"/>
              <a:t> </a:t>
            </a:r>
            <a:r>
              <a:rPr spc="25" dirty="0"/>
              <a:t>Prediction</a:t>
            </a:r>
            <a:r>
              <a:rPr spc="-50" dirty="0"/>
              <a:t> </a:t>
            </a:r>
            <a:r>
              <a:rPr spc="20" dirty="0"/>
              <a:t>On</a:t>
            </a:r>
            <a:r>
              <a:rPr spc="-35" dirty="0"/>
              <a:t> </a:t>
            </a:r>
            <a:r>
              <a:rPr spc="45" dirty="0"/>
              <a:t>Twitter</a:t>
            </a:r>
            <a:r>
              <a:rPr spc="-35" dirty="0"/>
              <a:t> </a:t>
            </a:r>
            <a:r>
              <a:rPr spc="50" dirty="0"/>
              <a:t>Data</a:t>
            </a:r>
            <a:r>
              <a:rPr spc="-50" dirty="0"/>
              <a:t> </a:t>
            </a:r>
            <a:r>
              <a:rPr spc="-20" dirty="0"/>
              <a:t>Using</a:t>
            </a:r>
            <a:r>
              <a:rPr spc="-40" dirty="0"/>
              <a:t> </a:t>
            </a:r>
            <a:r>
              <a:rPr spc="-35" dirty="0"/>
              <a:t>NLP  </a:t>
            </a:r>
            <a:r>
              <a:rPr spc="45" dirty="0"/>
              <a:t>(PG-DAI)</a:t>
            </a:r>
          </a:p>
        </p:txBody>
      </p:sp>
      <p:sp>
        <p:nvSpPr>
          <p:cNvPr id="6" name="Holder 6"/>
          <p:cNvSpPr>
            <a:spLocks noGrp="1"/>
          </p:cNvSpPr>
          <p:nvPr>
            <p:ph type="sldNum" sz="quarter" idx="7"/>
          </p:nvPr>
        </p:nvSpPr>
        <p:spPr>
          <a:xfrm>
            <a:off x="10001975" y="6356315"/>
            <a:ext cx="283209" cy="323215"/>
          </a:xfrm>
          <a:prstGeom prst="rect">
            <a:avLst/>
          </a:prstGeom>
        </p:spPr>
        <p:txBody>
          <a:bodyPr wrap="square" lIns="0" tIns="0" rIns="0" bIns="0">
            <a:spAutoFit/>
          </a:bodyPr>
          <a:lstStyle>
            <a:lvl1pPr>
              <a:defRPr sz="1600" b="0" i="0">
                <a:solidFill>
                  <a:srgbClr val="1F1C50"/>
                </a:solidFill>
                <a:latin typeface="Arial"/>
                <a:cs typeface="Arial"/>
              </a:defRPr>
            </a:lvl1pPr>
          </a:lstStyle>
          <a:p>
            <a:pPr marL="38100">
              <a:lnSpc>
                <a:spcPct val="100000"/>
              </a:lnSpc>
              <a:spcBef>
                <a:spcPts val="114"/>
              </a:spcBef>
            </a:pPr>
            <a:fld id="{81D60167-4931-47E6-BA6A-407CBD079E47}" type="slidenum">
              <a:rPr spc="-400" dirty="0"/>
              <a:t>‹#›</a:t>
            </a:fld>
            <a:endParaRPr spc="-4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70213" y="250028"/>
            <a:ext cx="1123187" cy="1132332"/>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139702" y="152570"/>
            <a:ext cx="9387840" cy="1256030"/>
            <a:chOff x="0" y="772667"/>
            <a:chExt cx="9387840" cy="1256030"/>
          </a:xfrm>
        </p:grpSpPr>
        <p:sp>
          <p:nvSpPr>
            <p:cNvPr id="4" name="object 4"/>
            <p:cNvSpPr/>
            <p:nvPr/>
          </p:nvSpPr>
          <p:spPr>
            <a:xfrm>
              <a:off x="0" y="772668"/>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5" name="object 5"/>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1689100" y="339577"/>
            <a:ext cx="5880100" cy="882015"/>
          </a:xfrm>
          <a:prstGeom prst="rect">
            <a:avLst/>
          </a:prstGeom>
        </p:spPr>
        <p:txBody>
          <a:bodyPr vert="horz" wrap="square" lIns="0" tIns="12065" rIns="0" bIns="0" rtlCol="0">
            <a:spAutoFit/>
          </a:bodyPr>
          <a:lstStyle/>
          <a:p>
            <a:pPr marL="1455420" marR="5080" indent="-1443355" algn="just">
              <a:lnSpc>
                <a:spcPct val="100299"/>
              </a:lnSpc>
              <a:spcBef>
                <a:spcPts val="95"/>
              </a:spcBef>
            </a:pPr>
            <a:r>
              <a:rPr dirty="0">
                <a:solidFill>
                  <a:srgbClr val="FFFFFF"/>
                </a:solidFill>
                <a:latin typeface="Arial"/>
                <a:cs typeface="Arial"/>
              </a:rPr>
              <a:t>Center </a:t>
            </a:r>
            <a:r>
              <a:rPr spc="-5" dirty="0">
                <a:solidFill>
                  <a:srgbClr val="FFFFFF"/>
                </a:solidFill>
                <a:latin typeface="Arial"/>
                <a:cs typeface="Arial"/>
              </a:rPr>
              <a:t>for </a:t>
            </a:r>
            <a:r>
              <a:rPr dirty="0">
                <a:solidFill>
                  <a:srgbClr val="FFFFFF"/>
                </a:solidFill>
                <a:latin typeface="Arial"/>
                <a:cs typeface="Arial"/>
              </a:rPr>
              <a:t>Development </a:t>
            </a:r>
            <a:r>
              <a:rPr spc="5" dirty="0">
                <a:solidFill>
                  <a:srgbClr val="FFFFFF"/>
                </a:solidFill>
                <a:latin typeface="Arial"/>
                <a:cs typeface="Arial"/>
              </a:rPr>
              <a:t>of</a:t>
            </a:r>
            <a:r>
              <a:rPr spc="-120" dirty="0">
                <a:solidFill>
                  <a:srgbClr val="FFFFFF"/>
                </a:solidFill>
                <a:latin typeface="Arial"/>
                <a:cs typeface="Arial"/>
              </a:rPr>
              <a:t> </a:t>
            </a:r>
            <a:r>
              <a:rPr dirty="0">
                <a:solidFill>
                  <a:srgbClr val="FFFFFF"/>
                </a:solidFill>
                <a:latin typeface="Arial"/>
                <a:cs typeface="Arial"/>
              </a:rPr>
              <a:t>Advanced  Computing -</a:t>
            </a:r>
            <a:r>
              <a:rPr spc="-55" dirty="0">
                <a:solidFill>
                  <a:srgbClr val="FFFFFF"/>
                </a:solidFill>
                <a:latin typeface="Arial"/>
                <a:cs typeface="Arial"/>
              </a:rPr>
              <a:t> </a:t>
            </a:r>
            <a:r>
              <a:rPr dirty="0">
                <a:solidFill>
                  <a:srgbClr val="FFFFFF"/>
                </a:solidFill>
                <a:latin typeface="Arial"/>
                <a:cs typeface="Arial"/>
              </a:rPr>
              <a:t>Patna</a:t>
            </a:r>
          </a:p>
        </p:txBody>
      </p:sp>
      <p:sp>
        <p:nvSpPr>
          <p:cNvPr id="8" name="object 8"/>
          <p:cNvSpPr txBox="1">
            <a:spLocks noGrp="1"/>
          </p:cNvSpPr>
          <p:nvPr>
            <p:ph type="sldNum" sz="quarter" idx="7"/>
          </p:nvPr>
        </p:nvSpPr>
        <p:spPr>
          <a:prstGeom prst="rect">
            <a:avLst/>
          </a:prstGeom>
        </p:spPr>
        <p:txBody>
          <a:bodyPr vert="horz" wrap="square" lIns="0" tIns="14604" rIns="0" bIns="0" rtlCol="0">
            <a:spAutoFit/>
          </a:bodyPr>
          <a:lstStyle/>
          <a:p>
            <a:pPr marL="38100">
              <a:lnSpc>
                <a:spcPct val="100000"/>
              </a:lnSpc>
              <a:spcBef>
                <a:spcPts val="114"/>
              </a:spcBef>
            </a:pPr>
            <a:fld id="{81D60167-4931-47E6-BA6A-407CBD079E47}" type="slidenum">
              <a:rPr spc="-400" dirty="0"/>
              <a:t>1</a:t>
            </a:fld>
            <a:endParaRPr spc="-400" dirty="0"/>
          </a:p>
        </p:txBody>
      </p:sp>
      <p:sp>
        <p:nvSpPr>
          <p:cNvPr id="10" name="object 10"/>
          <p:cNvSpPr txBox="1">
            <a:spLocks noGrp="1"/>
          </p:cNvSpPr>
          <p:nvPr>
            <p:ph type="ftr" sz="quarter" idx="5"/>
          </p:nvPr>
        </p:nvSpPr>
        <p:spPr>
          <a:xfrm>
            <a:off x="110828" y="6446060"/>
            <a:ext cx="1273471" cy="260968"/>
          </a:xfrm>
          <a:prstGeom prst="rect">
            <a:avLst/>
          </a:prstGeom>
        </p:spPr>
        <p:txBody>
          <a:bodyPr vert="horz" wrap="square" lIns="0" tIns="14604" rIns="0" bIns="0" rtlCol="0">
            <a:spAutoFit/>
          </a:bodyPr>
          <a:lstStyle/>
          <a:p>
            <a:pPr marL="12700">
              <a:lnSpc>
                <a:spcPct val="100000"/>
              </a:lnSpc>
              <a:spcBef>
                <a:spcPts val="114"/>
              </a:spcBef>
            </a:pPr>
            <a:r>
              <a:rPr lang="en-US" spc="130" dirty="0"/>
              <a:t>03</a:t>
            </a:r>
            <a:r>
              <a:rPr spc="130" dirty="0"/>
              <a:t>/</a:t>
            </a:r>
            <a:r>
              <a:rPr lang="en-US" spc="130" dirty="0"/>
              <a:t>14</a:t>
            </a:r>
            <a:r>
              <a:rPr spc="130" dirty="0"/>
              <a:t>/202</a:t>
            </a:r>
            <a:r>
              <a:rPr lang="en-US" spc="130" dirty="0"/>
              <a:t>3</a:t>
            </a:r>
            <a:endParaRPr spc="130" dirty="0"/>
          </a:p>
        </p:txBody>
      </p:sp>
      <p:sp>
        <p:nvSpPr>
          <p:cNvPr id="7" name="object 7"/>
          <p:cNvSpPr txBox="1"/>
          <p:nvPr/>
        </p:nvSpPr>
        <p:spPr>
          <a:xfrm>
            <a:off x="698500" y="1550983"/>
            <a:ext cx="8512175" cy="5859296"/>
          </a:xfrm>
          <a:prstGeom prst="rect">
            <a:avLst/>
          </a:prstGeom>
        </p:spPr>
        <p:txBody>
          <a:bodyPr vert="horz" wrap="square" lIns="0" tIns="90170" rIns="0" bIns="0" rtlCol="0">
            <a:spAutoFit/>
          </a:bodyPr>
          <a:lstStyle/>
          <a:p>
            <a:pPr algn="ctr">
              <a:lnSpc>
                <a:spcPct val="100000"/>
              </a:lnSpc>
              <a:spcBef>
                <a:spcPts val="1839"/>
              </a:spcBef>
            </a:pPr>
            <a:r>
              <a:rPr lang="en-US" sz="3200" b="1" spc="-15" dirty="0">
                <a:solidFill>
                  <a:srgbClr val="524BC1"/>
                </a:solidFill>
                <a:latin typeface="Arial Black" panose="020B0A04020102020204" pitchFamily="34" charset="0"/>
                <a:cs typeface="Arial"/>
              </a:rPr>
              <a:t>“ </a:t>
            </a:r>
            <a:r>
              <a:rPr lang="en-US" sz="3200" b="1" spc="-15" dirty="0">
                <a:solidFill>
                  <a:srgbClr val="524BC1"/>
                </a:solidFill>
                <a:latin typeface="Times New Roman" panose="02020603050405020304" pitchFamily="18" charset="0"/>
                <a:cs typeface="Times New Roman" panose="02020603050405020304" pitchFamily="18" charset="0"/>
              </a:rPr>
              <a:t>Unity Life Insurance Company </a:t>
            </a:r>
            <a:r>
              <a:rPr lang="en-US" sz="3200" b="1" spc="-15" dirty="0">
                <a:solidFill>
                  <a:srgbClr val="524BC1"/>
                </a:solidFill>
                <a:latin typeface="Arial Black" panose="020B0A04020102020204" pitchFamily="34" charset="0"/>
                <a:cs typeface="Arial"/>
              </a:rPr>
              <a:t>”</a:t>
            </a:r>
            <a:endParaRPr sz="3200" b="1" dirty="0">
              <a:latin typeface="Arial Black" panose="020B0A04020102020204" pitchFamily="34" charset="0"/>
              <a:cs typeface="Arial"/>
            </a:endParaRPr>
          </a:p>
          <a:p>
            <a:pPr algn="ctr">
              <a:lnSpc>
                <a:spcPct val="100000"/>
              </a:lnSpc>
              <a:spcBef>
                <a:spcPts val="1590"/>
              </a:spcBef>
            </a:pPr>
            <a:r>
              <a:rPr sz="2200" spc="-15" dirty="0">
                <a:solidFill>
                  <a:srgbClr val="1F1C50"/>
                </a:solidFill>
                <a:latin typeface="Arial"/>
                <a:cs typeface="Arial"/>
              </a:rPr>
              <a:t>By</a:t>
            </a:r>
            <a:endParaRPr lang="en-IN" sz="2200" spc="-15" dirty="0">
              <a:solidFill>
                <a:srgbClr val="1F1C50"/>
              </a:solidFill>
              <a:latin typeface="Arial"/>
              <a:cs typeface="Arial"/>
            </a:endParaRPr>
          </a:p>
          <a:p>
            <a:pPr algn="ctr">
              <a:lnSpc>
                <a:spcPct val="100000"/>
              </a:lnSpc>
              <a:spcBef>
                <a:spcPts val="1590"/>
              </a:spcBef>
            </a:pPr>
            <a:endParaRPr lang="en-IN" sz="2200" dirty="0">
              <a:latin typeface="Arial"/>
              <a:cs typeface="Arial"/>
            </a:endParaRPr>
          </a:p>
          <a:p>
            <a:pPr marL="85725">
              <a:spcBef>
                <a:spcPts val="870"/>
              </a:spcBef>
              <a:tabLst>
                <a:tab pos="4258945" algn="l"/>
              </a:tabLst>
            </a:pPr>
            <a:r>
              <a:rPr lang="en-US" sz="1800" b="1" dirty="0">
                <a:effectLst/>
                <a:latin typeface="Times New Roman" panose="02020603050405020304" pitchFamily="18" charset="0"/>
                <a:ea typeface="Times New Roman" panose="02020603050405020304" pitchFamily="18" charset="0"/>
              </a:rPr>
              <a:t>                                          Mr. Shubham Panale        (2209807200105)</a:t>
            </a:r>
            <a:r>
              <a:rPr lang="en-IN" b="1" dirty="0">
                <a:latin typeface="Times New Roman" panose="02020603050405020304" pitchFamily="18" charset="0"/>
                <a:ea typeface="Times New Roman" panose="02020603050405020304" pitchFamily="18" charset="0"/>
              </a:rPr>
              <a:t> </a:t>
            </a:r>
          </a:p>
          <a:p>
            <a:pPr marL="85725">
              <a:spcBef>
                <a:spcPts val="870"/>
              </a:spcBef>
              <a:spcAft>
                <a:spcPts val="0"/>
              </a:spcAft>
              <a:tabLst>
                <a:tab pos="4258945" algn="l"/>
              </a:tabLst>
            </a:pPr>
            <a:r>
              <a:rPr lang="en-US" sz="1800" b="1" dirty="0">
                <a:effectLst/>
                <a:latin typeface="Times New Roman" panose="02020603050405020304" pitchFamily="18" charset="0"/>
                <a:ea typeface="Times New Roman" panose="02020603050405020304" pitchFamily="18" charset="0"/>
              </a:rPr>
              <a:t>                                         Mr.   Dipak Chaudhari</a:t>
            </a:r>
            <a:r>
              <a:rPr lang="en-US" sz="1800" b="1" spc="28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(220980720033)</a:t>
            </a:r>
            <a:endParaRPr lang="en-IN" b="1" dirty="0">
              <a:latin typeface="Times New Roman" panose="02020603050405020304" pitchFamily="18" charset="0"/>
              <a:ea typeface="Times New Roman" panose="02020603050405020304" pitchFamily="18" charset="0"/>
            </a:endParaRPr>
          </a:p>
          <a:p>
            <a:pPr marL="85725">
              <a:spcBef>
                <a:spcPts val="870"/>
              </a:spcBef>
              <a:spcAft>
                <a:spcPts val="0"/>
              </a:spcAft>
              <a:tabLst>
                <a:tab pos="4258945" algn="l"/>
              </a:tabLst>
            </a:pPr>
            <a:r>
              <a:rPr lang="en-IN" sz="1800" b="1" dirty="0">
                <a:effectLst/>
                <a:latin typeface="Times New Roman" panose="02020603050405020304" pitchFamily="18" charset="0"/>
                <a:ea typeface="Times New Roman" panose="02020603050405020304" pitchFamily="18" charset="0"/>
              </a:rPr>
              <a:t>                                          Mr.  </a:t>
            </a:r>
            <a:r>
              <a:rPr lang="en-US" sz="1800" b="1" dirty="0">
                <a:effectLst/>
                <a:latin typeface="Times New Roman" panose="02020603050405020304" pitchFamily="18" charset="0"/>
                <a:ea typeface="Times New Roman" panose="02020603050405020304" pitchFamily="18" charset="0"/>
              </a:rPr>
              <a:t>Bhagyesh Chaudhari  (220980720025)</a:t>
            </a:r>
            <a:endParaRPr lang="en-IN" b="1" dirty="0">
              <a:latin typeface="Times New Roman" panose="02020603050405020304" pitchFamily="18" charset="0"/>
              <a:ea typeface="Times New Roman" panose="02020603050405020304" pitchFamily="18" charset="0"/>
            </a:endParaRPr>
          </a:p>
          <a:p>
            <a:pPr marL="85725">
              <a:spcBef>
                <a:spcPts val="870"/>
              </a:spcBef>
              <a:spcAft>
                <a:spcPts val="0"/>
              </a:spcAft>
              <a:tabLst>
                <a:tab pos="4258945" algn="l"/>
              </a:tabLst>
            </a:pPr>
            <a:r>
              <a:rPr lang="en-US" sz="1800" b="1" dirty="0">
                <a:effectLst/>
                <a:latin typeface="Times New Roman" panose="02020603050405020304" pitchFamily="18" charset="0"/>
                <a:ea typeface="Times New Roman" panose="02020603050405020304" pitchFamily="18" charset="0"/>
              </a:rPr>
              <a:t>                                           Mr. Shubham </a:t>
            </a:r>
            <a:r>
              <a:rPr lang="en-US" sz="1800" b="1" dirty="0" err="1">
                <a:effectLst/>
                <a:latin typeface="Times New Roman" panose="02020603050405020304" pitchFamily="18" charset="0"/>
                <a:ea typeface="Times New Roman" panose="02020603050405020304" pitchFamily="18" charset="0"/>
              </a:rPr>
              <a:t>Sapkale</a:t>
            </a:r>
            <a:r>
              <a:rPr lang="en-US" sz="1800" b="1" dirty="0">
                <a:effectLst/>
                <a:latin typeface="Times New Roman" panose="02020603050405020304" pitchFamily="18" charset="0"/>
                <a:ea typeface="Times New Roman" panose="02020603050405020304" pitchFamily="18" charset="0"/>
              </a:rPr>
              <a:t>      (2209807200106)</a:t>
            </a:r>
          </a:p>
          <a:p>
            <a:pPr marL="85725">
              <a:spcBef>
                <a:spcPts val="870"/>
              </a:spcBef>
              <a:spcAft>
                <a:spcPts val="0"/>
              </a:spcAft>
              <a:tabLst>
                <a:tab pos="4258945" algn="l"/>
              </a:tabLst>
            </a:pPr>
            <a:r>
              <a:rPr lang="en-US" b="1" dirty="0">
                <a:latin typeface="Times New Roman" panose="02020603050405020304" pitchFamily="18" charset="0"/>
                <a:ea typeface="Times New Roman" panose="02020603050405020304" pitchFamily="18" charset="0"/>
              </a:rPr>
              <a:t>                                           Mr.  </a:t>
            </a:r>
            <a:r>
              <a:rPr lang="en-US" sz="1800" b="1" dirty="0">
                <a:effectLst/>
                <a:latin typeface="Times New Roman" panose="02020603050405020304" pitchFamily="18" charset="0"/>
                <a:ea typeface="Times New Roman" panose="02020603050405020304" pitchFamily="18" charset="0"/>
              </a:rPr>
              <a:t>Vijay Patil                  (2209807200111)</a:t>
            </a:r>
            <a:r>
              <a:rPr lang="en-IN" b="1" dirty="0">
                <a:latin typeface="Times New Roman" panose="02020603050405020304" pitchFamily="18" charset="0"/>
                <a:ea typeface="Times New Roman" panose="02020603050405020304" pitchFamily="18" charset="0"/>
              </a:rPr>
              <a:t> </a:t>
            </a:r>
          </a:p>
          <a:p>
            <a:pPr marL="85725">
              <a:spcBef>
                <a:spcPts val="870"/>
              </a:spcBef>
              <a:spcAft>
                <a:spcPts val="0"/>
              </a:spcAft>
              <a:tabLst>
                <a:tab pos="4258945" algn="l"/>
              </a:tabLst>
            </a:pPr>
            <a:r>
              <a:rPr lang="en-IN" sz="1800" b="1" dirty="0">
                <a:effectLst/>
                <a:latin typeface="Times New Roman" panose="02020603050405020304" pitchFamily="18" charset="0"/>
                <a:ea typeface="Times New Roman" panose="02020603050405020304" pitchFamily="18" charset="0"/>
              </a:rPr>
              <a:t>                                           Mr. </a:t>
            </a:r>
            <a:r>
              <a:rPr lang="en-US" sz="1800" b="1" dirty="0" err="1">
                <a:effectLst/>
                <a:latin typeface="Times New Roman" panose="02020603050405020304" pitchFamily="18" charset="0"/>
                <a:ea typeface="Times New Roman" panose="02020603050405020304" pitchFamily="18" charset="0"/>
              </a:rPr>
              <a:t>Harshal</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Nikam</a:t>
            </a:r>
            <a:r>
              <a:rPr lang="en-US" sz="1800" b="1" dirty="0">
                <a:effectLst/>
                <a:latin typeface="Times New Roman" panose="02020603050405020304" pitchFamily="18" charset="0"/>
                <a:ea typeface="Times New Roman" panose="02020603050405020304" pitchFamily="18" charset="0"/>
              </a:rPr>
              <a:t>           (220980720066)</a:t>
            </a:r>
            <a:r>
              <a:rPr sz="2250" b="1" spc="95" dirty="0">
                <a:solidFill>
                  <a:srgbClr val="1F1C50"/>
                </a:solidFill>
                <a:latin typeface="Arial"/>
                <a:cs typeface="Arial"/>
              </a:rPr>
              <a:t> </a:t>
            </a:r>
            <a:endParaRPr sz="2250" b="1" dirty="0">
              <a:latin typeface="Arial"/>
              <a:cs typeface="Arial"/>
            </a:endParaRPr>
          </a:p>
          <a:p>
            <a:pPr marR="308610" algn="ctr">
              <a:lnSpc>
                <a:spcPct val="100000"/>
              </a:lnSpc>
              <a:spcBef>
                <a:spcPts val="1515"/>
              </a:spcBef>
            </a:pPr>
            <a:endParaRPr lang="en-US" sz="1900" spc="15" dirty="0">
              <a:solidFill>
                <a:srgbClr val="BF0000"/>
              </a:solidFill>
              <a:latin typeface="Arial"/>
              <a:cs typeface="Arial"/>
            </a:endParaRPr>
          </a:p>
          <a:p>
            <a:pPr marR="308610" algn="ctr">
              <a:lnSpc>
                <a:spcPct val="100000"/>
              </a:lnSpc>
              <a:spcBef>
                <a:spcPts val="1515"/>
              </a:spcBef>
            </a:pPr>
            <a:r>
              <a:rPr lang="en-US" sz="1900" spc="15" dirty="0">
                <a:solidFill>
                  <a:srgbClr val="BF0000"/>
                </a:solidFill>
                <a:latin typeface="Arial"/>
                <a:cs typeface="Arial"/>
              </a:rPr>
              <a:t>Guided By</a:t>
            </a:r>
          </a:p>
          <a:p>
            <a:pPr marR="308610" algn="ctr">
              <a:lnSpc>
                <a:spcPct val="100000"/>
              </a:lnSpc>
              <a:spcBef>
                <a:spcPts val="1515"/>
              </a:spcBef>
            </a:pPr>
            <a:r>
              <a:rPr lang="en-US" sz="1900" b="1" spc="15" dirty="0">
                <a:solidFill>
                  <a:srgbClr val="BF0000"/>
                </a:solidFill>
                <a:latin typeface="Arial"/>
                <a:cs typeface="Arial"/>
              </a:rPr>
              <a:t>Prof. </a:t>
            </a:r>
            <a:r>
              <a:rPr lang="en-IN" sz="1900" b="1" spc="15" dirty="0">
                <a:solidFill>
                  <a:srgbClr val="BF0000"/>
                </a:solidFill>
                <a:latin typeface="Arial"/>
                <a:cs typeface="Arial"/>
              </a:rPr>
              <a:t>Ashutosh Jha</a:t>
            </a:r>
            <a:endParaRPr sz="1900" b="1" dirty="0">
              <a:latin typeface="Arial"/>
              <a:cs typeface="Arial"/>
            </a:endParaRPr>
          </a:p>
          <a:p>
            <a:pPr marR="305435" algn="ctr">
              <a:lnSpc>
                <a:spcPct val="100000"/>
              </a:lnSpc>
              <a:spcBef>
                <a:spcPts val="500"/>
              </a:spcBef>
            </a:pPr>
            <a:r>
              <a:rPr lang="en-US" sz="1900" b="1" spc="10" dirty="0">
                <a:solidFill>
                  <a:srgbClr val="BF0000"/>
                </a:solidFill>
                <a:latin typeface="Arial"/>
                <a:cs typeface="Arial"/>
              </a:rPr>
              <a:t> </a:t>
            </a:r>
            <a:endParaRPr sz="19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30408F-20BC-0936-F0A2-22CD9A51BF57}"/>
              </a:ext>
            </a:extLst>
          </p:cNvPr>
          <p:cNvSpPr txBox="1"/>
          <p:nvPr/>
        </p:nvSpPr>
        <p:spPr>
          <a:xfrm>
            <a:off x="850900" y="733425"/>
            <a:ext cx="5346550" cy="523220"/>
          </a:xfrm>
          <a:prstGeom prst="rect">
            <a:avLst/>
          </a:prstGeom>
          <a:noFill/>
        </p:spPr>
        <p:txBody>
          <a:bodyPr wrap="square">
            <a:spAutoFit/>
          </a:bodyPr>
          <a:lstStyle/>
          <a:p>
            <a:r>
              <a:rPr lang="en-US" sz="2800" b="1" dirty="0">
                <a:solidFill>
                  <a:schemeClr val="accent2"/>
                </a:solidFill>
                <a:effectLst/>
                <a:latin typeface="Times New Roman" panose="02020603050405020304" pitchFamily="18" charset="0"/>
                <a:ea typeface="Times New Roman" panose="02020603050405020304" pitchFamily="18" charset="0"/>
              </a:rPr>
              <a:t>E-R Diagram</a:t>
            </a:r>
            <a:endParaRPr lang="en-IN" sz="2800" b="1" dirty="0">
              <a:solidFill>
                <a:schemeClr val="accent2"/>
              </a:solidFill>
            </a:endParaRPr>
          </a:p>
        </p:txBody>
      </p:sp>
      <p:pic>
        <p:nvPicPr>
          <p:cNvPr id="4" name="Picture 3">
            <a:extLst>
              <a:ext uri="{FF2B5EF4-FFF2-40B4-BE49-F238E27FC236}">
                <a16:creationId xmlns:a16="http://schemas.microsoft.com/office/drawing/2014/main" id="{122CAC64-DBD4-05A6-5F7B-DF9E5492BEC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7100" y="1647825"/>
            <a:ext cx="9067800" cy="5334000"/>
          </a:xfrm>
          <a:prstGeom prst="rect">
            <a:avLst/>
          </a:prstGeom>
          <a:noFill/>
          <a:ln>
            <a:noFill/>
          </a:ln>
        </p:spPr>
      </p:pic>
      <p:sp>
        <p:nvSpPr>
          <p:cNvPr id="5" name="object 5">
            <a:extLst>
              <a:ext uri="{FF2B5EF4-FFF2-40B4-BE49-F238E27FC236}">
                <a16:creationId xmlns:a16="http://schemas.microsoft.com/office/drawing/2014/main" id="{5718F65E-8124-77D7-1B83-7D2806AF8A08}"/>
              </a:ext>
            </a:extLst>
          </p:cNvPr>
          <p:cNvSpPr txBox="1">
            <a:spLocks noGrp="1"/>
          </p:cNvSpPr>
          <p:nvPr>
            <p:ph type="dt" sz="half" idx="6"/>
          </p:nvPr>
        </p:nvSpPr>
        <p:spPr>
          <a:xfrm>
            <a:off x="3639319" y="6781257"/>
            <a:ext cx="3643361" cy="401135"/>
          </a:xfrm>
          <a:prstGeom prst="rect">
            <a:avLst/>
          </a:prstGeom>
        </p:spPr>
        <p:txBody>
          <a:bodyPr vert="horz" wrap="square" lIns="0" tIns="11430" rIns="0" bIns="0" rtlCol="0">
            <a:spAutoFit/>
          </a:bodyPr>
          <a:lstStyle/>
          <a:p>
            <a:pPr marL="1438910" marR="5080" indent="-1426845" algn="ctr">
              <a:lnSpc>
                <a:spcPct val="101699"/>
              </a:lnSpc>
              <a:spcBef>
                <a:spcPts val="90"/>
              </a:spcBef>
            </a:pPr>
            <a:r>
              <a:rPr lang="en-US" spc="45" dirty="0"/>
              <a:t>“Unity Life Insurance”</a:t>
            </a:r>
          </a:p>
          <a:p>
            <a:pPr marL="1438910" marR="5080" indent="-1426845" algn="ctr">
              <a:lnSpc>
                <a:spcPct val="101699"/>
              </a:lnSpc>
              <a:spcBef>
                <a:spcPts val="90"/>
              </a:spcBef>
            </a:pPr>
            <a:r>
              <a:rPr lang="en-US" spc="-35" dirty="0"/>
              <a:t> </a:t>
            </a:r>
            <a:r>
              <a:rPr lang="en-US" spc="45" dirty="0"/>
              <a:t>(PG-DAC)</a:t>
            </a:r>
          </a:p>
        </p:txBody>
      </p:sp>
    </p:spTree>
    <p:extLst>
      <p:ext uri="{BB962C8B-B14F-4D97-AF65-F5344CB8AC3E}">
        <p14:creationId xmlns:p14="http://schemas.microsoft.com/office/powerpoint/2010/main" val="3441488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5731B5-8F81-9988-945C-1C30ECB3E1B3}"/>
              </a:ext>
            </a:extLst>
          </p:cNvPr>
          <p:cNvSpPr txBox="1"/>
          <p:nvPr/>
        </p:nvSpPr>
        <p:spPr>
          <a:xfrm>
            <a:off x="774700" y="733425"/>
            <a:ext cx="5346550" cy="523220"/>
          </a:xfrm>
          <a:prstGeom prst="rect">
            <a:avLst/>
          </a:prstGeom>
          <a:noFill/>
        </p:spPr>
        <p:txBody>
          <a:bodyPr wrap="square">
            <a:spAutoFit/>
          </a:bodyPr>
          <a:lstStyle/>
          <a:p>
            <a:r>
              <a:rPr lang="en-US" sz="2800" b="1" dirty="0">
                <a:solidFill>
                  <a:schemeClr val="accent2"/>
                </a:solidFill>
                <a:effectLst/>
                <a:latin typeface="Times New Roman" panose="02020603050405020304" pitchFamily="18" charset="0"/>
                <a:ea typeface="Times New Roman" panose="02020603050405020304" pitchFamily="18" charset="0"/>
              </a:rPr>
              <a:t>Use Case Diagram</a:t>
            </a:r>
            <a:endParaRPr lang="en-IN" sz="2800" b="1" dirty="0">
              <a:solidFill>
                <a:schemeClr val="accent2"/>
              </a:solidFill>
            </a:endParaRPr>
          </a:p>
        </p:txBody>
      </p:sp>
      <p:pic>
        <p:nvPicPr>
          <p:cNvPr id="4" name="Picture 3">
            <a:extLst>
              <a:ext uri="{FF2B5EF4-FFF2-40B4-BE49-F238E27FC236}">
                <a16:creationId xmlns:a16="http://schemas.microsoft.com/office/drawing/2014/main" id="{C2AABDB7-01F8-F802-87E0-E465111D0FF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2900" y="1786776"/>
            <a:ext cx="6739572" cy="5246370"/>
          </a:xfrm>
          <a:prstGeom prst="rect">
            <a:avLst/>
          </a:prstGeom>
          <a:noFill/>
          <a:ln>
            <a:noFill/>
          </a:ln>
        </p:spPr>
      </p:pic>
      <p:sp>
        <p:nvSpPr>
          <p:cNvPr id="6" name="TextBox 5">
            <a:extLst>
              <a:ext uri="{FF2B5EF4-FFF2-40B4-BE49-F238E27FC236}">
                <a16:creationId xmlns:a16="http://schemas.microsoft.com/office/drawing/2014/main" id="{2B429B76-CCB7-6765-EA59-51772EB44A20}"/>
              </a:ext>
            </a:extLst>
          </p:cNvPr>
          <p:cNvSpPr txBox="1"/>
          <p:nvPr/>
        </p:nvSpPr>
        <p:spPr>
          <a:xfrm>
            <a:off x="927100" y="1590577"/>
            <a:ext cx="5346550" cy="430887"/>
          </a:xfrm>
          <a:prstGeom prst="rect">
            <a:avLst/>
          </a:prstGeom>
          <a:noFill/>
        </p:spPr>
        <p:txBody>
          <a:bodyPr wrap="square">
            <a:spAutoFit/>
          </a:bodyPr>
          <a:lstStyle/>
          <a:p>
            <a:r>
              <a:rPr lang="en-US" sz="2200" b="1" dirty="0">
                <a:solidFill>
                  <a:schemeClr val="tx2"/>
                </a:solidFill>
                <a:effectLst/>
                <a:latin typeface="Times New Roman" panose="02020603050405020304" pitchFamily="18" charset="0"/>
                <a:ea typeface="Times New Roman" panose="02020603050405020304" pitchFamily="18" charset="0"/>
              </a:rPr>
              <a:t>Customer Use Case Diagram</a:t>
            </a:r>
            <a:endParaRPr lang="en-IN" sz="2200" b="1" dirty="0">
              <a:solidFill>
                <a:schemeClr val="tx2"/>
              </a:solidFill>
            </a:endParaRPr>
          </a:p>
        </p:txBody>
      </p:sp>
      <p:sp>
        <p:nvSpPr>
          <p:cNvPr id="7" name="object 5">
            <a:extLst>
              <a:ext uri="{FF2B5EF4-FFF2-40B4-BE49-F238E27FC236}">
                <a16:creationId xmlns:a16="http://schemas.microsoft.com/office/drawing/2014/main" id="{3DB9D58C-1221-5BF6-60E9-FFFA65D5426C}"/>
              </a:ext>
            </a:extLst>
          </p:cNvPr>
          <p:cNvSpPr txBox="1">
            <a:spLocks noGrp="1"/>
          </p:cNvSpPr>
          <p:nvPr>
            <p:ph type="dt" sz="half" idx="6"/>
          </p:nvPr>
        </p:nvSpPr>
        <p:spPr>
          <a:xfrm>
            <a:off x="3447975" y="6832578"/>
            <a:ext cx="3643361" cy="401135"/>
          </a:xfrm>
          <a:prstGeom prst="rect">
            <a:avLst/>
          </a:prstGeom>
        </p:spPr>
        <p:txBody>
          <a:bodyPr vert="horz" wrap="square" lIns="0" tIns="11430" rIns="0" bIns="0" rtlCol="0">
            <a:spAutoFit/>
          </a:bodyPr>
          <a:lstStyle/>
          <a:p>
            <a:pPr marL="1438910" marR="5080" indent="-1426845" algn="ctr">
              <a:lnSpc>
                <a:spcPct val="101699"/>
              </a:lnSpc>
              <a:spcBef>
                <a:spcPts val="90"/>
              </a:spcBef>
            </a:pPr>
            <a:r>
              <a:rPr lang="en-US" spc="45" dirty="0"/>
              <a:t>“Unity Life Insurance”</a:t>
            </a:r>
          </a:p>
          <a:p>
            <a:pPr marL="1438910" marR="5080" indent="-1426845" algn="ctr">
              <a:lnSpc>
                <a:spcPct val="101699"/>
              </a:lnSpc>
              <a:spcBef>
                <a:spcPts val="90"/>
              </a:spcBef>
            </a:pPr>
            <a:r>
              <a:rPr lang="en-US" spc="-35" dirty="0"/>
              <a:t> </a:t>
            </a:r>
            <a:r>
              <a:rPr lang="en-US" spc="45" dirty="0"/>
              <a:t>(PG-DAC)</a:t>
            </a:r>
          </a:p>
        </p:txBody>
      </p:sp>
    </p:spTree>
    <p:extLst>
      <p:ext uri="{BB962C8B-B14F-4D97-AF65-F5344CB8AC3E}">
        <p14:creationId xmlns:p14="http://schemas.microsoft.com/office/powerpoint/2010/main" val="2999662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5731B5-8F81-9988-945C-1C30ECB3E1B3}"/>
              </a:ext>
            </a:extLst>
          </p:cNvPr>
          <p:cNvSpPr txBox="1"/>
          <p:nvPr/>
        </p:nvSpPr>
        <p:spPr>
          <a:xfrm>
            <a:off x="774700" y="733425"/>
            <a:ext cx="5346550" cy="523220"/>
          </a:xfrm>
          <a:prstGeom prst="rect">
            <a:avLst/>
          </a:prstGeom>
          <a:noFill/>
        </p:spPr>
        <p:txBody>
          <a:bodyPr wrap="square">
            <a:spAutoFit/>
          </a:bodyPr>
          <a:lstStyle/>
          <a:p>
            <a:r>
              <a:rPr lang="en-US" sz="2800" b="1" dirty="0">
                <a:solidFill>
                  <a:schemeClr val="accent2"/>
                </a:solidFill>
                <a:effectLst/>
                <a:latin typeface="Times New Roman" panose="02020603050405020304" pitchFamily="18" charset="0"/>
                <a:ea typeface="Times New Roman" panose="02020603050405020304" pitchFamily="18" charset="0"/>
              </a:rPr>
              <a:t>Use Case Diagram</a:t>
            </a:r>
            <a:endParaRPr lang="en-IN" sz="2800" b="1" dirty="0">
              <a:solidFill>
                <a:schemeClr val="accent2"/>
              </a:solidFill>
            </a:endParaRPr>
          </a:p>
        </p:txBody>
      </p:sp>
      <p:sp>
        <p:nvSpPr>
          <p:cNvPr id="6" name="TextBox 5">
            <a:extLst>
              <a:ext uri="{FF2B5EF4-FFF2-40B4-BE49-F238E27FC236}">
                <a16:creationId xmlns:a16="http://schemas.microsoft.com/office/drawing/2014/main" id="{2B429B76-CCB7-6765-EA59-51772EB44A20}"/>
              </a:ext>
            </a:extLst>
          </p:cNvPr>
          <p:cNvSpPr txBox="1"/>
          <p:nvPr/>
        </p:nvSpPr>
        <p:spPr>
          <a:xfrm>
            <a:off x="927100" y="1590577"/>
            <a:ext cx="5346550" cy="430887"/>
          </a:xfrm>
          <a:prstGeom prst="rect">
            <a:avLst/>
          </a:prstGeom>
          <a:noFill/>
        </p:spPr>
        <p:txBody>
          <a:bodyPr wrap="square">
            <a:spAutoFit/>
          </a:bodyPr>
          <a:lstStyle/>
          <a:p>
            <a:r>
              <a:rPr lang="en-US" sz="2200" b="1" dirty="0">
                <a:solidFill>
                  <a:schemeClr val="tx2"/>
                </a:solidFill>
                <a:effectLst/>
                <a:latin typeface="Times New Roman" panose="02020603050405020304" pitchFamily="18" charset="0"/>
                <a:ea typeface="Times New Roman" panose="02020603050405020304" pitchFamily="18" charset="0"/>
              </a:rPr>
              <a:t>Agent Use Case Diagram</a:t>
            </a:r>
            <a:endParaRPr lang="en-IN" sz="2200" b="1" dirty="0">
              <a:solidFill>
                <a:schemeClr val="tx2"/>
              </a:solidFill>
            </a:endParaRPr>
          </a:p>
        </p:txBody>
      </p:sp>
      <p:pic>
        <p:nvPicPr>
          <p:cNvPr id="2" name="Picture 1">
            <a:extLst>
              <a:ext uri="{FF2B5EF4-FFF2-40B4-BE49-F238E27FC236}">
                <a16:creationId xmlns:a16="http://schemas.microsoft.com/office/drawing/2014/main" id="{436F7B78-CDF1-E053-5AC6-EC0EA24305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6642" y="2021464"/>
            <a:ext cx="8684858" cy="5501738"/>
          </a:xfrm>
          <a:prstGeom prst="rect">
            <a:avLst/>
          </a:prstGeom>
          <a:noFill/>
          <a:ln>
            <a:noFill/>
          </a:ln>
        </p:spPr>
      </p:pic>
      <p:sp>
        <p:nvSpPr>
          <p:cNvPr id="5" name="object 5">
            <a:extLst>
              <a:ext uri="{FF2B5EF4-FFF2-40B4-BE49-F238E27FC236}">
                <a16:creationId xmlns:a16="http://schemas.microsoft.com/office/drawing/2014/main" id="{6D869467-7DC6-4015-0D8A-A2A9270F4745}"/>
              </a:ext>
            </a:extLst>
          </p:cNvPr>
          <p:cNvSpPr txBox="1">
            <a:spLocks noGrp="1"/>
          </p:cNvSpPr>
          <p:nvPr>
            <p:ph type="dt" sz="half" idx="6"/>
          </p:nvPr>
        </p:nvSpPr>
        <p:spPr>
          <a:xfrm>
            <a:off x="3599079" y="6791519"/>
            <a:ext cx="3643361" cy="401135"/>
          </a:xfrm>
          <a:prstGeom prst="rect">
            <a:avLst/>
          </a:prstGeom>
        </p:spPr>
        <p:txBody>
          <a:bodyPr vert="horz" wrap="square" lIns="0" tIns="11430" rIns="0" bIns="0" rtlCol="0">
            <a:spAutoFit/>
          </a:bodyPr>
          <a:lstStyle/>
          <a:p>
            <a:pPr marL="1438910" marR="5080" indent="-1426845" algn="ctr">
              <a:lnSpc>
                <a:spcPct val="101699"/>
              </a:lnSpc>
              <a:spcBef>
                <a:spcPts val="90"/>
              </a:spcBef>
            </a:pPr>
            <a:r>
              <a:rPr lang="en-US" spc="45" dirty="0"/>
              <a:t>“Unity Life Insurance”</a:t>
            </a:r>
          </a:p>
          <a:p>
            <a:pPr marL="1438910" marR="5080" indent="-1426845" algn="ctr">
              <a:lnSpc>
                <a:spcPct val="101699"/>
              </a:lnSpc>
              <a:spcBef>
                <a:spcPts val="90"/>
              </a:spcBef>
            </a:pPr>
            <a:r>
              <a:rPr lang="en-US" spc="-35" dirty="0"/>
              <a:t> </a:t>
            </a:r>
            <a:r>
              <a:rPr lang="en-US" spc="45" dirty="0"/>
              <a:t>(PG-DAC)</a:t>
            </a:r>
          </a:p>
        </p:txBody>
      </p:sp>
    </p:spTree>
    <p:extLst>
      <p:ext uri="{BB962C8B-B14F-4D97-AF65-F5344CB8AC3E}">
        <p14:creationId xmlns:p14="http://schemas.microsoft.com/office/powerpoint/2010/main" val="1938877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5731B5-8F81-9988-945C-1C30ECB3E1B3}"/>
              </a:ext>
            </a:extLst>
          </p:cNvPr>
          <p:cNvSpPr txBox="1"/>
          <p:nvPr/>
        </p:nvSpPr>
        <p:spPr>
          <a:xfrm>
            <a:off x="774700" y="733425"/>
            <a:ext cx="5346550" cy="523220"/>
          </a:xfrm>
          <a:prstGeom prst="rect">
            <a:avLst/>
          </a:prstGeom>
          <a:noFill/>
        </p:spPr>
        <p:txBody>
          <a:bodyPr wrap="square">
            <a:spAutoFit/>
          </a:bodyPr>
          <a:lstStyle/>
          <a:p>
            <a:r>
              <a:rPr lang="en-US" sz="2800" b="1" dirty="0">
                <a:solidFill>
                  <a:schemeClr val="accent2"/>
                </a:solidFill>
                <a:effectLst/>
                <a:latin typeface="Times New Roman" panose="02020603050405020304" pitchFamily="18" charset="0"/>
                <a:ea typeface="Times New Roman" panose="02020603050405020304" pitchFamily="18" charset="0"/>
              </a:rPr>
              <a:t>Use Case Diagram</a:t>
            </a:r>
            <a:endParaRPr lang="en-IN" sz="2800" b="1" dirty="0">
              <a:solidFill>
                <a:schemeClr val="accent2"/>
              </a:solidFill>
            </a:endParaRPr>
          </a:p>
        </p:txBody>
      </p:sp>
      <p:sp>
        <p:nvSpPr>
          <p:cNvPr id="6" name="TextBox 5">
            <a:extLst>
              <a:ext uri="{FF2B5EF4-FFF2-40B4-BE49-F238E27FC236}">
                <a16:creationId xmlns:a16="http://schemas.microsoft.com/office/drawing/2014/main" id="{2B429B76-CCB7-6765-EA59-51772EB44A20}"/>
              </a:ext>
            </a:extLst>
          </p:cNvPr>
          <p:cNvSpPr txBox="1"/>
          <p:nvPr/>
        </p:nvSpPr>
        <p:spPr>
          <a:xfrm>
            <a:off x="927100" y="1590577"/>
            <a:ext cx="5346550" cy="430887"/>
          </a:xfrm>
          <a:prstGeom prst="rect">
            <a:avLst/>
          </a:prstGeom>
          <a:noFill/>
        </p:spPr>
        <p:txBody>
          <a:bodyPr wrap="square">
            <a:spAutoFit/>
          </a:bodyPr>
          <a:lstStyle/>
          <a:p>
            <a:r>
              <a:rPr lang="en-US" sz="2200" b="1" dirty="0">
                <a:solidFill>
                  <a:schemeClr val="tx2"/>
                </a:solidFill>
                <a:effectLst/>
                <a:latin typeface="Times New Roman" panose="02020603050405020304" pitchFamily="18" charset="0"/>
                <a:ea typeface="Times New Roman" panose="02020603050405020304" pitchFamily="18" charset="0"/>
              </a:rPr>
              <a:t>Admin Use Case Diagram</a:t>
            </a:r>
            <a:endParaRPr lang="en-IN" sz="2200" b="1" dirty="0">
              <a:solidFill>
                <a:schemeClr val="tx2"/>
              </a:solidFill>
            </a:endParaRPr>
          </a:p>
        </p:txBody>
      </p:sp>
      <p:pic>
        <p:nvPicPr>
          <p:cNvPr id="4" name="Picture 3">
            <a:extLst>
              <a:ext uri="{FF2B5EF4-FFF2-40B4-BE49-F238E27FC236}">
                <a16:creationId xmlns:a16="http://schemas.microsoft.com/office/drawing/2014/main" id="{7F471B04-4AEE-9BAA-5D86-73860459BF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4700" y="2181225"/>
            <a:ext cx="8991600" cy="5105400"/>
          </a:xfrm>
          <a:prstGeom prst="rect">
            <a:avLst/>
          </a:prstGeom>
          <a:noFill/>
          <a:ln>
            <a:noFill/>
          </a:ln>
        </p:spPr>
      </p:pic>
      <p:sp>
        <p:nvSpPr>
          <p:cNvPr id="5" name="object 5">
            <a:extLst>
              <a:ext uri="{FF2B5EF4-FFF2-40B4-BE49-F238E27FC236}">
                <a16:creationId xmlns:a16="http://schemas.microsoft.com/office/drawing/2014/main" id="{3A77EE6D-6B17-E8EC-2385-90A18E0B4941}"/>
              </a:ext>
            </a:extLst>
          </p:cNvPr>
          <p:cNvSpPr txBox="1">
            <a:spLocks noGrp="1"/>
          </p:cNvSpPr>
          <p:nvPr>
            <p:ph type="dt" sz="half" idx="6"/>
          </p:nvPr>
        </p:nvSpPr>
        <p:spPr>
          <a:xfrm>
            <a:off x="3437348" y="7036892"/>
            <a:ext cx="3643361" cy="401135"/>
          </a:xfrm>
          <a:prstGeom prst="rect">
            <a:avLst/>
          </a:prstGeom>
        </p:spPr>
        <p:txBody>
          <a:bodyPr vert="horz" wrap="square" lIns="0" tIns="11430" rIns="0" bIns="0" rtlCol="0">
            <a:spAutoFit/>
          </a:bodyPr>
          <a:lstStyle/>
          <a:p>
            <a:pPr marL="1438910" marR="5080" indent="-1426845" algn="ctr">
              <a:lnSpc>
                <a:spcPct val="101699"/>
              </a:lnSpc>
              <a:spcBef>
                <a:spcPts val="90"/>
              </a:spcBef>
            </a:pPr>
            <a:r>
              <a:rPr lang="en-US" spc="45" dirty="0"/>
              <a:t>“Unity Life Insurance”</a:t>
            </a:r>
          </a:p>
          <a:p>
            <a:pPr marL="1438910" marR="5080" indent="-1426845" algn="ctr">
              <a:lnSpc>
                <a:spcPct val="101699"/>
              </a:lnSpc>
              <a:spcBef>
                <a:spcPts val="90"/>
              </a:spcBef>
            </a:pPr>
            <a:r>
              <a:rPr lang="en-US" spc="-35" dirty="0"/>
              <a:t> </a:t>
            </a:r>
            <a:r>
              <a:rPr lang="en-US" spc="45" dirty="0"/>
              <a:t>(PG-DAC)</a:t>
            </a:r>
          </a:p>
        </p:txBody>
      </p:sp>
    </p:spTree>
    <p:extLst>
      <p:ext uri="{BB962C8B-B14F-4D97-AF65-F5344CB8AC3E}">
        <p14:creationId xmlns:p14="http://schemas.microsoft.com/office/powerpoint/2010/main" val="833223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6F0A24-25F0-B759-58BB-CF8041238065}"/>
              </a:ext>
            </a:extLst>
          </p:cNvPr>
          <p:cNvSpPr txBox="1"/>
          <p:nvPr/>
        </p:nvSpPr>
        <p:spPr>
          <a:xfrm>
            <a:off x="0" y="733425"/>
            <a:ext cx="5346550" cy="523220"/>
          </a:xfrm>
          <a:prstGeom prst="rect">
            <a:avLst/>
          </a:prstGeom>
          <a:noFill/>
        </p:spPr>
        <p:txBody>
          <a:bodyPr wrap="square">
            <a:spAutoFit/>
          </a:bodyPr>
          <a:lstStyle/>
          <a:p>
            <a:pPr marL="382270" marR="375920" algn="ctr">
              <a:spcBef>
                <a:spcPts val="460"/>
              </a:spcBef>
            </a:pPr>
            <a:r>
              <a:rPr lang="en-US" sz="2800" b="1" kern="0" dirty="0">
                <a:solidFill>
                  <a:schemeClr val="accent2"/>
                </a:solidFill>
                <a:effectLst/>
                <a:latin typeface="Times New Roman" panose="02020603050405020304" pitchFamily="18" charset="0"/>
                <a:ea typeface="Times New Roman" panose="02020603050405020304" pitchFamily="18" charset="0"/>
              </a:rPr>
              <a:t>MySQL Table Structure</a:t>
            </a:r>
            <a:endParaRPr lang="en-IN" sz="2800" b="1" kern="0" dirty="0">
              <a:solidFill>
                <a:schemeClr val="accent2"/>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F54167C6-E0F1-6D01-CC1F-08AB68823F04}"/>
              </a:ext>
            </a:extLst>
          </p:cNvPr>
          <p:cNvSpPr txBox="1"/>
          <p:nvPr/>
        </p:nvSpPr>
        <p:spPr>
          <a:xfrm>
            <a:off x="774700" y="2181225"/>
            <a:ext cx="5346550" cy="539378"/>
          </a:xfrm>
          <a:prstGeom prst="rect">
            <a:avLst/>
          </a:prstGeom>
          <a:noFill/>
        </p:spPr>
        <p:txBody>
          <a:bodyPr wrap="square">
            <a:spAutoFit/>
          </a:bodyPr>
          <a:lstStyle/>
          <a:p>
            <a:pPr marL="382270" marR="375920" algn="l">
              <a:lnSpc>
                <a:spcPct val="150000"/>
              </a:lnSpc>
              <a:spcBef>
                <a:spcPts val="460"/>
              </a:spcBef>
            </a:pPr>
            <a:r>
              <a:rPr lang="en-US" sz="2200" b="1" kern="0" dirty="0">
                <a:solidFill>
                  <a:schemeClr val="tx2"/>
                </a:solidFill>
                <a:effectLst/>
                <a:latin typeface="Times New Roman" panose="02020603050405020304" pitchFamily="18" charset="0"/>
                <a:ea typeface="Times New Roman" panose="02020603050405020304" pitchFamily="18" charset="0"/>
              </a:rPr>
              <a:t>Manager as Admin</a:t>
            </a:r>
            <a:endParaRPr lang="en-IN" sz="2200" b="1" kern="0" dirty="0">
              <a:solidFill>
                <a:schemeClr val="tx2"/>
              </a:solidFill>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8F01E5E8-17B4-B302-D860-B9F833FB7F12}"/>
              </a:ext>
            </a:extLst>
          </p:cNvPr>
          <p:cNvPicPr>
            <a:picLocks noChangeAspect="1"/>
          </p:cNvPicPr>
          <p:nvPr/>
        </p:nvPicPr>
        <p:blipFill>
          <a:blip r:embed="rId2"/>
          <a:stretch>
            <a:fillRect/>
          </a:stretch>
        </p:blipFill>
        <p:spPr>
          <a:xfrm>
            <a:off x="1384300" y="2975347"/>
            <a:ext cx="8229600" cy="4082677"/>
          </a:xfrm>
          <a:prstGeom prst="rect">
            <a:avLst/>
          </a:prstGeom>
        </p:spPr>
      </p:pic>
      <p:sp>
        <p:nvSpPr>
          <p:cNvPr id="9" name="object 5">
            <a:extLst>
              <a:ext uri="{FF2B5EF4-FFF2-40B4-BE49-F238E27FC236}">
                <a16:creationId xmlns:a16="http://schemas.microsoft.com/office/drawing/2014/main" id="{2A3C0ECD-8D54-E050-6641-AC17ED988AE1}"/>
              </a:ext>
            </a:extLst>
          </p:cNvPr>
          <p:cNvSpPr txBox="1">
            <a:spLocks noGrp="1"/>
          </p:cNvSpPr>
          <p:nvPr>
            <p:ph type="dt" sz="half" idx="6"/>
          </p:nvPr>
        </p:nvSpPr>
        <p:spPr>
          <a:xfrm>
            <a:off x="3677419" y="6829425"/>
            <a:ext cx="3643361" cy="401135"/>
          </a:xfrm>
          <a:prstGeom prst="rect">
            <a:avLst/>
          </a:prstGeom>
        </p:spPr>
        <p:txBody>
          <a:bodyPr vert="horz" wrap="square" lIns="0" tIns="11430" rIns="0" bIns="0" rtlCol="0">
            <a:spAutoFit/>
          </a:bodyPr>
          <a:lstStyle/>
          <a:p>
            <a:pPr marL="1438910" marR="5080" indent="-1426845" algn="ctr">
              <a:lnSpc>
                <a:spcPct val="101699"/>
              </a:lnSpc>
              <a:spcBef>
                <a:spcPts val="90"/>
              </a:spcBef>
            </a:pPr>
            <a:r>
              <a:rPr lang="en-US" spc="45" dirty="0"/>
              <a:t>“Unity Life Insurance”</a:t>
            </a:r>
          </a:p>
          <a:p>
            <a:pPr marL="1438910" marR="5080" indent="-1426845" algn="ctr">
              <a:lnSpc>
                <a:spcPct val="101699"/>
              </a:lnSpc>
              <a:spcBef>
                <a:spcPts val="90"/>
              </a:spcBef>
            </a:pPr>
            <a:r>
              <a:rPr lang="en-US" spc="-35" dirty="0"/>
              <a:t> </a:t>
            </a:r>
            <a:r>
              <a:rPr lang="en-US" spc="45" dirty="0"/>
              <a:t>(PG-DAC)</a:t>
            </a:r>
          </a:p>
        </p:txBody>
      </p:sp>
    </p:spTree>
    <p:extLst>
      <p:ext uri="{BB962C8B-B14F-4D97-AF65-F5344CB8AC3E}">
        <p14:creationId xmlns:p14="http://schemas.microsoft.com/office/powerpoint/2010/main" val="3844144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6F0A24-25F0-B759-58BB-CF8041238065}"/>
              </a:ext>
            </a:extLst>
          </p:cNvPr>
          <p:cNvSpPr txBox="1"/>
          <p:nvPr/>
        </p:nvSpPr>
        <p:spPr>
          <a:xfrm>
            <a:off x="0" y="733425"/>
            <a:ext cx="5346550" cy="523220"/>
          </a:xfrm>
          <a:prstGeom prst="rect">
            <a:avLst/>
          </a:prstGeom>
          <a:noFill/>
        </p:spPr>
        <p:txBody>
          <a:bodyPr wrap="square">
            <a:spAutoFit/>
          </a:bodyPr>
          <a:lstStyle/>
          <a:p>
            <a:pPr marL="382270" marR="375920" algn="ctr">
              <a:spcBef>
                <a:spcPts val="460"/>
              </a:spcBef>
            </a:pPr>
            <a:r>
              <a:rPr lang="en-US" sz="2800" b="1" kern="0" dirty="0">
                <a:solidFill>
                  <a:schemeClr val="accent2"/>
                </a:solidFill>
                <a:effectLst/>
                <a:latin typeface="Times New Roman" panose="02020603050405020304" pitchFamily="18" charset="0"/>
                <a:ea typeface="Times New Roman" panose="02020603050405020304" pitchFamily="18" charset="0"/>
              </a:rPr>
              <a:t>MySQL Table Structure</a:t>
            </a:r>
            <a:endParaRPr lang="en-IN" sz="2800" b="1" kern="0" dirty="0">
              <a:solidFill>
                <a:schemeClr val="accent2"/>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F54167C6-E0F1-6D01-CC1F-08AB68823F04}"/>
              </a:ext>
            </a:extLst>
          </p:cNvPr>
          <p:cNvSpPr txBox="1"/>
          <p:nvPr/>
        </p:nvSpPr>
        <p:spPr>
          <a:xfrm>
            <a:off x="698500" y="1819451"/>
            <a:ext cx="5346550" cy="430887"/>
          </a:xfrm>
          <a:prstGeom prst="rect">
            <a:avLst/>
          </a:prstGeom>
          <a:noFill/>
        </p:spPr>
        <p:txBody>
          <a:bodyPr wrap="square">
            <a:spAutoFit/>
          </a:bodyPr>
          <a:lstStyle/>
          <a:p>
            <a:pPr marL="382270" marR="375920" algn="l">
              <a:spcBef>
                <a:spcPts val="460"/>
              </a:spcBef>
            </a:pPr>
            <a:r>
              <a:rPr lang="en-US" sz="2200" b="1" kern="0" dirty="0">
                <a:solidFill>
                  <a:schemeClr val="tx2"/>
                </a:solidFill>
                <a:effectLst/>
                <a:latin typeface="Times New Roman" panose="02020603050405020304" pitchFamily="18" charset="0"/>
                <a:ea typeface="Times New Roman" panose="02020603050405020304" pitchFamily="18" charset="0"/>
              </a:rPr>
              <a:t>Agent </a:t>
            </a:r>
            <a:endParaRPr lang="en-IN" sz="2200" b="1" kern="0" dirty="0">
              <a:solidFill>
                <a:schemeClr val="tx2"/>
              </a:solidFill>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63D94F77-8CDC-E992-72D1-3132E5DEBC59}"/>
              </a:ext>
            </a:extLst>
          </p:cNvPr>
          <p:cNvPicPr>
            <a:picLocks noChangeAspect="1"/>
          </p:cNvPicPr>
          <p:nvPr/>
        </p:nvPicPr>
        <p:blipFill>
          <a:blip r:embed="rId2"/>
          <a:stretch>
            <a:fillRect/>
          </a:stretch>
        </p:blipFill>
        <p:spPr>
          <a:xfrm>
            <a:off x="1003300" y="2274636"/>
            <a:ext cx="9372600" cy="4602309"/>
          </a:xfrm>
          <a:prstGeom prst="rect">
            <a:avLst/>
          </a:prstGeom>
        </p:spPr>
      </p:pic>
      <p:sp>
        <p:nvSpPr>
          <p:cNvPr id="6" name="object 5">
            <a:extLst>
              <a:ext uri="{FF2B5EF4-FFF2-40B4-BE49-F238E27FC236}">
                <a16:creationId xmlns:a16="http://schemas.microsoft.com/office/drawing/2014/main" id="{C72814CF-C9EC-E848-4E30-092F4ACB8691}"/>
              </a:ext>
            </a:extLst>
          </p:cNvPr>
          <p:cNvSpPr txBox="1">
            <a:spLocks noGrp="1"/>
          </p:cNvSpPr>
          <p:nvPr>
            <p:ph type="dt" sz="half" idx="6"/>
          </p:nvPr>
        </p:nvSpPr>
        <p:spPr>
          <a:xfrm>
            <a:off x="3867919" y="6887248"/>
            <a:ext cx="3643361" cy="401135"/>
          </a:xfrm>
          <a:prstGeom prst="rect">
            <a:avLst/>
          </a:prstGeom>
        </p:spPr>
        <p:txBody>
          <a:bodyPr vert="horz" wrap="square" lIns="0" tIns="11430" rIns="0" bIns="0" rtlCol="0">
            <a:spAutoFit/>
          </a:bodyPr>
          <a:lstStyle/>
          <a:p>
            <a:pPr marL="1438910" marR="5080" indent="-1426845" algn="ctr">
              <a:lnSpc>
                <a:spcPct val="101699"/>
              </a:lnSpc>
              <a:spcBef>
                <a:spcPts val="90"/>
              </a:spcBef>
            </a:pPr>
            <a:r>
              <a:rPr lang="en-US" spc="45" dirty="0"/>
              <a:t>“Unity Life Insurance”</a:t>
            </a:r>
          </a:p>
          <a:p>
            <a:pPr marL="1438910" marR="5080" indent="-1426845" algn="ctr">
              <a:lnSpc>
                <a:spcPct val="101699"/>
              </a:lnSpc>
              <a:spcBef>
                <a:spcPts val="90"/>
              </a:spcBef>
            </a:pPr>
            <a:r>
              <a:rPr lang="en-US" spc="-35" dirty="0"/>
              <a:t> </a:t>
            </a:r>
            <a:r>
              <a:rPr lang="en-US" spc="45" dirty="0"/>
              <a:t>(PG-DAC)</a:t>
            </a:r>
          </a:p>
        </p:txBody>
      </p:sp>
    </p:spTree>
    <p:extLst>
      <p:ext uri="{BB962C8B-B14F-4D97-AF65-F5344CB8AC3E}">
        <p14:creationId xmlns:p14="http://schemas.microsoft.com/office/powerpoint/2010/main" val="2861261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6F0A24-25F0-B759-58BB-CF8041238065}"/>
              </a:ext>
            </a:extLst>
          </p:cNvPr>
          <p:cNvSpPr txBox="1"/>
          <p:nvPr/>
        </p:nvSpPr>
        <p:spPr>
          <a:xfrm>
            <a:off x="0" y="733425"/>
            <a:ext cx="5346550" cy="523220"/>
          </a:xfrm>
          <a:prstGeom prst="rect">
            <a:avLst/>
          </a:prstGeom>
          <a:noFill/>
        </p:spPr>
        <p:txBody>
          <a:bodyPr wrap="square">
            <a:spAutoFit/>
          </a:bodyPr>
          <a:lstStyle/>
          <a:p>
            <a:pPr marL="382270" marR="375920" algn="ctr">
              <a:spcBef>
                <a:spcPts val="460"/>
              </a:spcBef>
            </a:pPr>
            <a:r>
              <a:rPr lang="en-US" sz="2800" b="1" kern="0" dirty="0">
                <a:solidFill>
                  <a:schemeClr val="accent2"/>
                </a:solidFill>
                <a:effectLst/>
                <a:latin typeface="Times New Roman" panose="02020603050405020304" pitchFamily="18" charset="0"/>
                <a:ea typeface="Times New Roman" panose="02020603050405020304" pitchFamily="18" charset="0"/>
              </a:rPr>
              <a:t>MySQL Table Structure</a:t>
            </a:r>
            <a:endParaRPr lang="en-IN" sz="2800" b="1" kern="0" dirty="0">
              <a:solidFill>
                <a:schemeClr val="accent2"/>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F54167C6-E0F1-6D01-CC1F-08AB68823F04}"/>
              </a:ext>
            </a:extLst>
          </p:cNvPr>
          <p:cNvSpPr txBox="1"/>
          <p:nvPr/>
        </p:nvSpPr>
        <p:spPr>
          <a:xfrm>
            <a:off x="698500" y="1819451"/>
            <a:ext cx="5346550" cy="1002839"/>
          </a:xfrm>
          <a:prstGeom prst="rect">
            <a:avLst/>
          </a:prstGeom>
          <a:noFill/>
        </p:spPr>
        <p:txBody>
          <a:bodyPr wrap="square">
            <a:spAutoFit/>
          </a:bodyPr>
          <a:lstStyle/>
          <a:p>
            <a:pPr marL="382270" marR="375920">
              <a:lnSpc>
                <a:spcPct val="150000"/>
              </a:lnSpc>
              <a:spcBef>
                <a:spcPts val="460"/>
              </a:spcBef>
            </a:pPr>
            <a:r>
              <a:rPr lang="en-US" sz="2200" b="1" kern="0" dirty="0">
                <a:solidFill>
                  <a:schemeClr val="tx2"/>
                </a:solidFill>
                <a:effectLst/>
                <a:latin typeface="Times New Roman" panose="02020603050405020304" pitchFamily="18" charset="0"/>
                <a:ea typeface="Times New Roman" panose="02020603050405020304" pitchFamily="18" charset="0"/>
              </a:rPr>
              <a:t>Customer</a:t>
            </a:r>
            <a:endParaRPr lang="en-IN" sz="2200" b="1" kern="0" dirty="0">
              <a:solidFill>
                <a:schemeClr val="tx2"/>
              </a:solidFill>
              <a:effectLst/>
              <a:latin typeface="Times New Roman" panose="02020603050405020304" pitchFamily="18" charset="0"/>
              <a:ea typeface="Times New Roman" panose="02020603050405020304" pitchFamily="18" charset="0"/>
            </a:endParaRPr>
          </a:p>
          <a:p>
            <a:pPr marL="382270" marR="375920" algn="l">
              <a:spcBef>
                <a:spcPts val="460"/>
              </a:spcBef>
            </a:pPr>
            <a:r>
              <a:rPr lang="en-US" sz="2200" b="1" kern="0" dirty="0">
                <a:solidFill>
                  <a:schemeClr val="tx2"/>
                </a:solidFill>
                <a:effectLst/>
                <a:latin typeface="Times New Roman" panose="02020603050405020304" pitchFamily="18" charset="0"/>
                <a:ea typeface="Times New Roman" panose="02020603050405020304" pitchFamily="18" charset="0"/>
              </a:rPr>
              <a:t> </a:t>
            </a:r>
            <a:endParaRPr lang="en-IN" sz="2200" b="1" kern="0" dirty="0">
              <a:solidFill>
                <a:schemeClr val="tx2"/>
              </a:solidFill>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5417B104-C2B5-E814-860F-2D2CD6253170}"/>
              </a:ext>
            </a:extLst>
          </p:cNvPr>
          <p:cNvPicPr>
            <a:picLocks noChangeAspect="1"/>
          </p:cNvPicPr>
          <p:nvPr/>
        </p:nvPicPr>
        <p:blipFill>
          <a:blip r:embed="rId2"/>
          <a:stretch>
            <a:fillRect/>
          </a:stretch>
        </p:blipFill>
        <p:spPr>
          <a:xfrm>
            <a:off x="1079500" y="2359255"/>
            <a:ext cx="7955494" cy="4495800"/>
          </a:xfrm>
          <a:prstGeom prst="rect">
            <a:avLst/>
          </a:prstGeom>
        </p:spPr>
      </p:pic>
      <p:sp>
        <p:nvSpPr>
          <p:cNvPr id="7" name="object 5">
            <a:extLst>
              <a:ext uri="{FF2B5EF4-FFF2-40B4-BE49-F238E27FC236}">
                <a16:creationId xmlns:a16="http://schemas.microsoft.com/office/drawing/2014/main" id="{F1269A08-D3C6-5C49-7A96-52C697AA4BF4}"/>
              </a:ext>
            </a:extLst>
          </p:cNvPr>
          <p:cNvSpPr txBox="1">
            <a:spLocks noGrp="1"/>
          </p:cNvSpPr>
          <p:nvPr>
            <p:ph type="dt" sz="half" idx="6"/>
          </p:nvPr>
        </p:nvSpPr>
        <p:spPr>
          <a:xfrm>
            <a:off x="3898900" y="6993724"/>
            <a:ext cx="3643361" cy="401135"/>
          </a:xfrm>
          <a:prstGeom prst="rect">
            <a:avLst/>
          </a:prstGeom>
        </p:spPr>
        <p:txBody>
          <a:bodyPr vert="horz" wrap="square" lIns="0" tIns="11430" rIns="0" bIns="0" rtlCol="0">
            <a:spAutoFit/>
          </a:bodyPr>
          <a:lstStyle/>
          <a:p>
            <a:pPr marL="1438910" marR="5080" indent="-1426845" algn="ctr">
              <a:lnSpc>
                <a:spcPct val="101699"/>
              </a:lnSpc>
              <a:spcBef>
                <a:spcPts val="90"/>
              </a:spcBef>
            </a:pPr>
            <a:r>
              <a:rPr lang="en-US" spc="45" dirty="0"/>
              <a:t>“Unity Life Insurance”</a:t>
            </a:r>
          </a:p>
          <a:p>
            <a:pPr marL="1438910" marR="5080" indent="-1426845" algn="ctr">
              <a:lnSpc>
                <a:spcPct val="101699"/>
              </a:lnSpc>
              <a:spcBef>
                <a:spcPts val="90"/>
              </a:spcBef>
            </a:pPr>
            <a:r>
              <a:rPr lang="en-US" spc="-35" dirty="0"/>
              <a:t> </a:t>
            </a:r>
            <a:r>
              <a:rPr lang="en-US" spc="45" dirty="0"/>
              <a:t>(PG-DAC)</a:t>
            </a:r>
          </a:p>
        </p:txBody>
      </p:sp>
    </p:spTree>
    <p:extLst>
      <p:ext uri="{BB962C8B-B14F-4D97-AF65-F5344CB8AC3E}">
        <p14:creationId xmlns:p14="http://schemas.microsoft.com/office/powerpoint/2010/main" val="2702978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6F0A24-25F0-B759-58BB-CF8041238065}"/>
              </a:ext>
            </a:extLst>
          </p:cNvPr>
          <p:cNvSpPr txBox="1"/>
          <p:nvPr/>
        </p:nvSpPr>
        <p:spPr>
          <a:xfrm>
            <a:off x="0" y="733425"/>
            <a:ext cx="5346550" cy="523220"/>
          </a:xfrm>
          <a:prstGeom prst="rect">
            <a:avLst/>
          </a:prstGeom>
          <a:noFill/>
        </p:spPr>
        <p:txBody>
          <a:bodyPr wrap="square">
            <a:spAutoFit/>
          </a:bodyPr>
          <a:lstStyle/>
          <a:p>
            <a:pPr marL="382270" marR="375920" algn="ctr">
              <a:spcBef>
                <a:spcPts val="460"/>
              </a:spcBef>
            </a:pPr>
            <a:r>
              <a:rPr lang="en-US" sz="2800" b="1" kern="0" dirty="0">
                <a:solidFill>
                  <a:schemeClr val="accent2"/>
                </a:solidFill>
                <a:effectLst/>
                <a:latin typeface="Times New Roman" panose="02020603050405020304" pitchFamily="18" charset="0"/>
                <a:ea typeface="Times New Roman" panose="02020603050405020304" pitchFamily="18" charset="0"/>
              </a:rPr>
              <a:t>MySQL Table Structure</a:t>
            </a:r>
            <a:endParaRPr lang="en-IN" sz="2800" b="1" kern="0" dirty="0">
              <a:solidFill>
                <a:schemeClr val="accent2"/>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F54167C6-E0F1-6D01-CC1F-08AB68823F04}"/>
              </a:ext>
            </a:extLst>
          </p:cNvPr>
          <p:cNvSpPr txBox="1"/>
          <p:nvPr/>
        </p:nvSpPr>
        <p:spPr>
          <a:xfrm>
            <a:off x="698500" y="1819451"/>
            <a:ext cx="5346550" cy="833562"/>
          </a:xfrm>
          <a:prstGeom prst="rect">
            <a:avLst/>
          </a:prstGeom>
          <a:noFill/>
        </p:spPr>
        <p:txBody>
          <a:bodyPr wrap="square">
            <a:spAutoFit/>
          </a:bodyPr>
          <a:lstStyle/>
          <a:p>
            <a:pPr marL="382270" marR="375920" algn="l">
              <a:spcBef>
                <a:spcPts val="460"/>
              </a:spcBef>
            </a:pPr>
            <a:r>
              <a:rPr lang="en-US" sz="2200" b="1" kern="0" dirty="0">
                <a:solidFill>
                  <a:schemeClr val="tx2"/>
                </a:solidFill>
                <a:effectLst/>
                <a:latin typeface="Times New Roman" panose="02020603050405020304" pitchFamily="18" charset="0"/>
                <a:ea typeface="Times New Roman" panose="02020603050405020304" pitchFamily="18" charset="0"/>
              </a:rPr>
              <a:t>Customer Policy</a:t>
            </a:r>
            <a:endParaRPr lang="en-IN" sz="2200" b="1" kern="0" dirty="0">
              <a:solidFill>
                <a:schemeClr val="tx2"/>
              </a:solidFill>
              <a:effectLst/>
              <a:latin typeface="Times New Roman" panose="02020603050405020304" pitchFamily="18" charset="0"/>
              <a:ea typeface="Times New Roman" panose="02020603050405020304" pitchFamily="18" charset="0"/>
            </a:endParaRPr>
          </a:p>
          <a:p>
            <a:pPr marL="382270" marR="375920" algn="l">
              <a:spcBef>
                <a:spcPts val="460"/>
              </a:spcBef>
            </a:pPr>
            <a:r>
              <a:rPr lang="en-US" sz="2200" b="1" kern="0" dirty="0">
                <a:solidFill>
                  <a:schemeClr val="tx2"/>
                </a:solidFill>
                <a:effectLst/>
                <a:latin typeface="Times New Roman" panose="02020603050405020304" pitchFamily="18" charset="0"/>
                <a:ea typeface="Times New Roman" panose="02020603050405020304" pitchFamily="18" charset="0"/>
              </a:rPr>
              <a:t> </a:t>
            </a:r>
            <a:endParaRPr lang="en-IN" sz="2200" b="1" kern="0" dirty="0">
              <a:solidFill>
                <a:schemeClr val="tx2"/>
              </a:solidFill>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32BABA15-55D3-E574-D227-1333E61CC583}"/>
              </a:ext>
            </a:extLst>
          </p:cNvPr>
          <p:cNvPicPr>
            <a:picLocks noChangeAspect="1"/>
          </p:cNvPicPr>
          <p:nvPr/>
        </p:nvPicPr>
        <p:blipFill>
          <a:blip r:embed="rId2"/>
          <a:stretch>
            <a:fillRect/>
          </a:stretch>
        </p:blipFill>
        <p:spPr>
          <a:xfrm>
            <a:off x="1231900" y="2305129"/>
            <a:ext cx="7848600" cy="4709812"/>
          </a:xfrm>
          <a:prstGeom prst="rect">
            <a:avLst/>
          </a:prstGeom>
        </p:spPr>
      </p:pic>
      <p:sp>
        <p:nvSpPr>
          <p:cNvPr id="7" name="object 5">
            <a:extLst>
              <a:ext uri="{FF2B5EF4-FFF2-40B4-BE49-F238E27FC236}">
                <a16:creationId xmlns:a16="http://schemas.microsoft.com/office/drawing/2014/main" id="{D3046E40-1FE3-AB3A-B849-D37B0BADA795}"/>
              </a:ext>
            </a:extLst>
          </p:cNvPr>
          <p:cNvSpPr txBox="1">
            <a:spLocks noGrp="1"/>
          </p:cNvSpPr>
          <p:nvPr>
            <p:ph type="dt" sz="half" idx="6"/>
          </p:nvPr>
        </p:nvSpPr>
        <p:spPr>
          <a:xfrm>
            <a:off x="3594100" y="6858389"/>
            <a:ext cx="3643361" cy="401135"/>
          </a:xfrm>
          <a:prstGeom prst="rect">
            <a:avLst/>
          </a:prstGeom>
        </p:spPr>
        <p:txBody>
          <a:bodyPr vert="horz" wrap="square" lIns="0" tIns="11430" rIns="0" bIns="0" rtlCol="0">
            <a:spAutoFit/>
          </a:bodyPr>
          <a:lstStyle/>
          <a:p>
            <a:pPr marL="1438910" marR="5080" indent="-1426845" algn="ctr">
              <a:lnSpc>
                <a:spcPct val="101699"/>
              </a:lnSpc>
              <a:spcBef>
                <a:spcPts val="90"/>
              </a:spcBef>
            </a:pPr>
            <a:r>
              <a:rPr lang="en-US" spc="45" dirty="0"/>
              <a:t>“Unity Life Insurance”</a:t>
            </a:r>
          </a:p>
          <a:p>
            <a:pPr marL="1438910" marR="5080" indent="-1426845" algn="ctr">
              <a:lnSpc>
                <a:spcPct val="101699"/>
              </a:lnSpc>
              <a:spcBef>
                <a:spcPts val="90"/>
              </a:spcBef>
            </a:pPr>
            <a:r>
              <a:rPr lang="en-US" spc="-35" dirty="0"/>
              <a:t> </a:t>
            </a:r>
            <a:r>
              <a:rPr lang="en-US" spc="45" dirty="0"/>
              <a:t>(PG-DAC)</a:t>
            </a:r>
          </a:p>
        </p:txBody>
      </p:sp>
    </p:spTree>
    <p:extLst>
      <p:ext uri="{BB962C8B-B14F-4D97-AF65-F5344CB8AC3E}">
        <p14:creationId xmlns:p14="http://schemas.microsoft.com/office/powerpoint/2010/main" val="2642145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6F0A24-25F0-B759-58BB-CF8041238065}"/>
              </a:ext>
            </a:extLst>
          </p:cNvPr>
          <p:cNvSpPr txBox="1"/>
          <p:nvPr/>
        </p:nvSpPr>
        <p:spPr>
          <a:xfrm>
            <a:off x="0" y="733425"/>
            <a:ext cx="5346550" cy="523220"/>
          </a:xfrm>
          <a:prstGeom prst="rect">
            <a:avLst/>
          </a:prstGeom>
          <a:noFill/>
        </p:spPr>
        <p:txBody>
          <a:bodyPr wrap="square">
            <a:spAutoFit/>
          </a:bodyPr>
          <a:lstStyle/>
          <a:p>
            <a:pPr marL="382270" marR="375920" algn="ctr">
              <a:spcBef>
                <a:spcPts val="460"/>
              </a:spcBef>
            </a:pPr>
            <a:r>
              <a:rPr lang="en-US" sz="2800" b="1" kern="0" dirty="0">
                <a:solidFill>
                  <a:schemeClr val="accent2"/>
                </a:solidFill>
                <a:effectLst/>
                <a:latin typeface="Times New Roman" panose="02020603050405020304" pitchFamily="18" charset="0"/>
                <a:ea typeface="Times New Roman" panose="02020603050405020304" pitchFamily="18" charset="0"/>
              </a:rPr>
              <a:t>MySQL Table Structure</a:t>
            </a:r>
            <a:endParaRPr lang="en-IN" sz="2800" b="1" kern="0" dirty="0">
              <a:solidFill>
                <a:schemeClr val="accent2"/>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F54167C6-E0F1-6D01-CC1F-08AB68823F04}"/>
              </a:ext>
            </a:extLst>
          </p:cNvPr>
          <p:cNvSpPr txBox="1"/>
          <p:nvPr/>
        </p:nvSpPr>
        <p:spPr>
          <a:xfrm>
            <a:off x="698500" y="1819451"/>
            <a:ext cx="5346550" cy="833562"/>
          </a:xfrm>
          <a:prstGeom prst="rect">
            <a:avLst/>
          </a:prstGeom>
          <a:noFill/>
        </p:spPr>
        <p:txBody>
          <a:bodyPr wrap="square">
            <a:spAutoFit/>
          </a:bodyPr>
          <a:lstStyle/>
          <a:p>
            <a:pPr marL="382270" marR="375920" algn="l">
              <a:spcBef>
                <a:spcPts val="460"/>
              </a:spcBef>
            </a:pPr>
            <a:r>
              <a:rPr lang="en-US" sz="2200" b="1" kern="0" dirty="0">
                <a:solidFill>
                  <a:schemeClr val="tx2"/>
                </a:solidFill>
                <a:effectLst/>
                <a:latin typeface="Times New Roman" panose="02020603050405020304" pitchFamily="18" charset="0"/>
                <a:ea typeface="Times New Roman" panose="02020603050405020304" pitchFamily="18" charset="0"/>
              </a:rPr>
              <a:t>Policy</a:t>
            </a:r>
            <a:endParaRPr lang="en-IN" sz="2200" b="1" kern="0" dirty="0">
              <a:solidFill>
                <a:schemeClr val="tx2"/>
              </a:solidFill>
              <a:effectLst/>
              <a:latin typeface="Times New Roman" panose="02020603050405020304" pitchFamily="18" charset="0"/>
              <a:ea typeface="Times New Roman" panose="02020603050405020304" pitchFamily="18" charset="0"/>
            </a:endParaRPr>
          </a:p>
          <a:p>
            <a:pPr marL="382270" marR="375920" algn="l">
              <a:spcBef>
                <a:spcPts val="460"/>
              </a:spcBef>
            </a:pPr>
            <a:r>
              <a:rPr lang="en-US" sz="2200" b="1" kern="0" dirty="0">
                <a:solidFill>
                  <a:schemeClr val="tx2"/>
                </a:solidFill>
                <a:effectLst/>
                <a:latin typeface="Times New Roman" panose="02020603050405020304" pitchFamily="18" charset="0"/>
                <a:ea typeface="Times New Roman" panose="02020603050405020304" pitchFamily="18" charset="0"/>
              </a:rPr>
              <a:t> </a:t>
            </a:r>
            <a:endParaRPr lang="en-IN" sz="2200" b="1" kern="0" dirty="0">
              <a:solidFill>
                <a:schemeClr val="tx2"/>
              </a:solidFill>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0AA7F431-365A-0898-DEB9-C8D27994EE82}"/>
              </a:ext>
            </a:extLst>
          </p:cNvPr>
          <p:cNvPicPr>
            <a:picLocks noChangeAspect="1"/>
          </p:cNvPicPr>
          <p:nvPr/>
        </p:nvPicPr>
        <p:blipFill>
          <a:blip r:embed="rId2"/>
          <a:stretch>
            <a:fillRect/>
          </a:stretch>
        </p:blipFill>
        <p:spPr>
          <a:xfrm>
            <a:off x="1003300" y="2350557"/>
            <a:ext cx="8382000" cy="4378131"/>
          </a:xfrm>
          <a:prstGeom prst="rect">
            <a:avLst/>
          </a:prstGeom>
        </p:spPr>
      </p:pic>
      <p:sp>
        <p:nvSpPr>
          <p:cNvPr id="7" name="object 5">
            <a:extLst>
              <a:ext uri="{FF2B5EF4-FFF2-40B4-BE49-F238E27FC236}">
                <a16:creationId xmlns:a16="http://schemas.microsoft.com/office/drawing/2014/main" id="{69923BD5-59D0-4B61-0490-0CF2F49C86B1}"/>
              </a:ext>
            </a:extLst>
          </p:cNvPr>
          <p:cNvSpPr txBox="1">
            <a:spLocks noGrp="1"/>
          </p:cNvSpPr>
          <p:nvPr>
            <p:ph type="dt" sz="half" idx="6"/>
          </p:nvPr>
        </p:nvSpPr>
        <p:spPr>
          <a:xfrm>
            <a:off x="3594100" y="6728688"/>
            <a:ext cx="3643361" cy="401135"/>
          </a:xfrm>
          <a:prstGeom prst="rect">
            <a:avLst/>
          </a:prstGeom>
        </p:spPr>
        <p:txBody>
          <a:bodyPr vert="horz" wrap="square" lIns="0" tIns="11430" rIns="0" bIns="0" rtlCol="0">
            <a:spAutoFit/>
          </a:bodyPr>
          <a:lstStyle/>
          <a:p>
            <a:pPr marL="1438910" marR="5080" indent="-1426845" algn="ctr">
              <a:lnSpc>
                <a:spcPct val="101699"/>
              </a:lnSpc>
              <a:spcBef>
                <a:spcPts val="90"/>
              </a:spcBef>
            </a:pPr>
            <a:r>
              <a:rPr lang="en-US" spc="45" dirty="0"/>
              <a:t>“Unity Life Insurance”</a:t>
            </a:r>
          </a:p>
          <a:p>
            <a:pPr marL="1438910" marR="5080" indent="-1426845" algn="ctr">
              <a:lnSpc>
                <a:spcPct val="101699"/>
              </a:lnSpc>
              <a:spcBef>
                <a:spcPts val="90"/>
              </a:spcBef>
            </a:pPr>
            <a:r>
              <a:rPr lang="en-US" spc="-35" dirty="0"/>
              <a:t> </a:t>
            </a:r>
            <a:r>
              <a:rPr lang="en-US" spc="45" dirty="0"/>
              <a:t>(PG-DAC)</a:t>
            </a:r>
          </a:p>
        </p:txBody>
      </p:sp>
    </p:spTree>
    <p:extLst>
      <p:ext uri="{BB962C8B-B14F-4D97-AF65-F5344CB8AC3E}">
        <p14:creationId xmlns:p14="http://schemas.microsoft.com/office/powerpoint/2010/main" val="2457832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6F0A24-25F0-B759-58BB-CF8041238065}"/>
              </a:ext>
            </a:extLst>
          </p:cNvPr>
          <p:cNvSpPr txBox="1"/>
          <p:nvPr/>
        </p:nvSpPr>
        <p:spPr>
          <a:xfrm>
            <a:off x="0" y="733425"/>
            <a:ext cx="5346550" cy="523220"/>
          </a:xfrm>
          <a:prstGeom prst="rect">
            <a:avLst/>
          </a:prstGeom>
          <a:noFill/>
        </p:spPr>
        <p:txBody>
          <a:bodyPr wrap="square">
            <a:spAutoFit/>
          </a:bodyPr>
          <a:lstStyle/>
          <a:p>
            <a:pPr marL="382270" marR="375920" algn="ctr">
              <a:spcBef>
                <a:spcPts val="460"/>
              </a:spcBef>
            </a:pPr>
            <a:r>
              <a:rPr lang="en-US" sz="2800" b="1" kern="0" dirty="0">
                <a:solidFill>
                  <a:schemeClr val="accent2"/>
                </a:solidFill>
                <a:effectLst/>
                <a:latin typeface="Times New Roman" panose="02020603050405020304" pitchFamily="18" charset="0"/>
                <a:ea typeface="Times New Roman" panose="02020603050405020304" pitchFamily="18" charset="0"/>
              </a:rPr>
              <a:t>MySQL Table Structure</a:t>
            </a:r>
            <a:endParaRPr lang="en-IN" sz="2800" b="1" kern="0" dirty="0">
              <a:solidFill>
                <a:schemeClr val="accent2"/>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F54167C6-E0F1-6D01-CC1F-08AB68823F04}"/>
              </a:ext>
            </a:extLst>
          </p:cNvPr>
          <p:cNvSpPr txBox="1"/>
          <p:nvPr/>
        </p:nvSpPr>
        <p:spPr>
          <a:xfrm>
            <a:off x="698500" y="1819451"/>
            <a:ext cx="5346550" cy="833562"/>
          </a:xfrm>
          <a:prstGeom prst="rect">
            <a:avLst/>
          </a:prstGeom>
          <a:noFill/>
        </p:spPr>
        <p:txBody>
          <a:bodyPr wrap="square">
            <a:spAutoFit/>
          </a:bodyPr>
          <a:lstStyle/>
          <a:p>
            <a:pPr marL="382270" marR="375920" algn="l">
              <a:spcBef>
                <a:spcPts val="460"/>
              </a:spcBef>
            </a:pPr>
            <a:r>
              <a:rPr lang="en-US" sz="2200" b="1" kern="0" dirty="0">
                <a:solidFill>
                  <a:schemeClr val="tx2"/>
                </a:solidFill>
                <a:effectLst/>
                <a:latin typeface="Times New Roman" panose="02020603050405020304" pitchFamily="18" charset="0"/>
                <a:ea typeface="Times New Roman" panose="02020603050405020304" pitchFamily="18" charset="0"/>
              </a:rPr>
              <a:t>Policy Transaction</a:t>
            </a:r>
            <a:endParaRPr lang="en-IN" sz="2200" b="1" kern="0" dirty="0">
              <a:solidFill>
                <a:schemeClr val="tx2"/>
              </a:solidFill>
              <a:effectLst/>
              <a:latin typeface="Times New Roman" panose="02020603050405020304" pitchFamily="18" charset="0"/>
              <a:ea typeface="Times New Roman" panose="02020603050405020304" pitchFamily="18" charset="0"/>
            </a:endParaRPr>
          </a:p>
          <a:p>
            <a:pPr marL="382270" marR="375920" algn="l">
              <a:spcBef>
                <a:spcPts val="460"/>
              </a:spcBef>
            </a:pPr>
            <a:r>
              <a:rPr lang="en-US" sz="2200" b="1" kern="0" dirty="0">
                <a:solidFill>
                  <a:schemeClr val="tx2"/>
                </a:solidFill>
                <a:effectLst/>
                <a:latin typeface="Times New Roman" panose="02020603050405020304" pitchFamily="18" charset="0"/>
                <a:ea typeface="Times New Roman" panose="02020603050405020304" pitchFamily="18" charset="0"/>
              </a:rPr>
              <a:t> </a:t>
            </a:r>
            <a:endParaRPr lang="en-IN" sz="2200" b="1" kern="0" dirty="0">
              <a:solidFill>
                <a:schemeClr val="tx2"/>
              </a:solidFill>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AD5F762A-3EEF-1632-C805-47B545672FC6}"/>
              </a:ext>
            </a:extLst>
          </p:cNvPr>
          <p:cNvPicPr>
            <a:picLocks noChangeAspect="1"/>
          </p:cNvPicPr>
          <p:nvPr/>
        </p:nvPicPr>
        <p:blipFill>
          <a:blip r:embed="rId2"/>
          <a:stretch>
            <a:fillRect/>
          </a:stretch>
        </p:blipFill>
        <p:spPr>
          <a:xfrm>
            <a:off x="1079500" y="2249053"/>
            <a:ext cx="7696200" cy="3947812"/>
          </a:xfrm>
          <a:prstGeom prst="rect">
            <a:avLst/>
          </a:prstGeom>
        </p:spPr>
      </p:pic>
      <p:sp>
        <p:nvSpPr>
          <p:cNvPr id="7" name="object 5">
            <a:extLst>
              <a:ext uri="{FF2B5EF4-FFF2-40B4-BE49-F238E27FC236}">
                <a16:creationId xmlns:a16="http://schemas.microsoft.com/office/drawing/2014/main" id="{FF032230-23F7-F16A-8D19-9B22B9B25990}"/>
              </a:ext>
            </a:extLst>
          </p:cNvPr>
          <p:cNvSpPr txBox="1">
            <a:spLocks noGrp="1"/>
          </p:cNvSpPr>
          <p:nvPr>
            <p:ph type="dt" sz="half" idx="6"/>
          </p:nvPr>
        </p:nvSpPr>
        <p:spPr>
          <a:xfrm>
            <a:off x="3524869" y="6626467"/>
            <a:ext cx="3643361" cy="401135"/>
          </a:xfrm>
          <a:prstGeom prst="rect">
            <a:avLst/>
          </a:prstGeom>
        </p:spPr>
        <p:txBody>
          <a:bodyPr vert="horz" wrap="square" lIns="0" tIns="11430" rIns="0" bIns="0" rtlCol="0">
            <a:spAutoFit/>
          </a:bodyPr>
          <a:lstStyle/>
          <a:p>
            <a:pPr marL="1438910" marR="5080" indent="-1426845" algn="ctr">
              <a:lnSpc>
                <a:spcPct val="101699"/>
              </a:lnSpc>
              <a:spcBef>
                <a:spcPts val="90"/>
              </a:spcBef>
            </a:pPr>
            <a:r>
              <a:rPr lang="en-US" spc="45" dirty="0"/>
              <a:t>“Unity Life Insurance”</a:t>
            </a:r>
          </a:p>
          <a:p>
            <a:pPr marL="1438910" marR="5080" indent="-1426845" algn="ctr">
              <a:lnSpc>
                <a:spcPct val="101699"/>
              </a:lnSpc>
              <a:spcBef>
                <a:spcPts val="90"/>
              </a:spcBef>
            </a:pPr>
            <a:r>
              <a:rPr lang="en-US" spc="-35" dirty="0"/>
              <a:t> </a:t>
            </a:r>
            <a:r>
              <a:rPr lang="en-US" spc="45" dirty="0"/>
              <a:t>(PG-DAC)</a:t>
            </a:r>
          </a:p>
        </p:txBody>
      </p:sp>
    </p:spTree>
    <p:extLst>
      <p:ext uri="{BB962C8B-B14F-4D97-AF65-F5344CB8AC3E}">
        <p14:creationId xmlns:p14="http://schemas.microsoft.com/office/powerpoint/2010/main" val="1750501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1703-A885-9211-5912-9ED80CFAB3E6}"/>
              </a:ext>
            </a:extLst>
          </p:cNvPr>
          <p:cNvSpPr>
            <a:spLocks noGrp="1"/>
          </p:cNvSpPr>
          <p:nvPr>
            <p:ph type="title"/>
          </p:nvPr>
        </p:nvSpPr>
        <p:spPr>
          <a:xfrm>
            <a:off x="801097" y="806803"/>
            <a:ext cx="7746003" cy="492443"/>
          </a:xfrm>
        </p:spPr>
        <p:txBody>
          <a:bodyPr/>
          <a:lstStyle/>
          <a:p>
            <a:pPr algn="ctr"/>
            <a:r>
              <a:rPr lang="en-IN" sz="3200" b="1" dirty="0">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9F745679-9CA1-1996-DCA8-F24721007235}"/>
              </a:ext>
            </a:extLst>
          </p:cNvPr>
          <p:cNvSpPr>
            <a:spLocks noGrp="1"/>
          </p:cNvSpPr>
          <p:nvPr>
            <p:ph type="body" idx="1"/>
          </p:nvPr>
        </p:nvSpPr>
        <p:spPr>
          <a:xfrm>
            <a:off x="901689" y="2255051"/>
            <a:ext cx="9361170" cy="4982069"/>
          </a:xfrm>
        </p:spPr>
        <p:txBody>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Welcome to our presentation on Unity Life Insurance Company </a:t>
            </a:r>
            <a:r>
              <a:rPr lang="en-US" sz="2000" b="0" i="0" dirty="0">
                <a:solidFill>
                  <a:srgbClr val="374151"/>
                </a:solidFill>
                <a:effectLst/>
                <a:latin typeface="Söhne"/>
              </a:rPr>
              <a:t>. </a:t>
            </a:r>
            <a:r>
              <a:rPr lang="en-US" sz="1800" dirty="0">
                <a:effectLst/>
                <a:latin typeface="Times New Roman" panose="02020603050405020304" pitchFamily="18" charset="0"/>
                <a:ea typeface="Times New Roman" panose="02020603050405020304" pitchFamily="18" charset="0"/>
              </a:rPr>
              <a:t>The Company has been developed to override the problems prevailing in the practicing manual system. This software is supported to eliminate and in some cases reduce the hardships faced by this existing system. Moreover this system is designed for the particular need of the company to carry out operations in a smooth and effective manner.</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     The application is reduced as much as possible to avoid errors while entering the data. It also provides error message while entering invalid data. No formal knowledge is needed for the user to use this system. Thus by this all it proves it is user-friendly. This application, as described above, can lead to error free, secure, reliable and fast management system. It can assist the user to concentrate on their other activities rather to concentrate on the record keeping. Thus it will help organization in better utilization of resources.</a:t>
            </a:r>
            <a:endParaRPr lang="en-IN" dirty="0"/>
          </a:p>
        </p:txBody>
      </p:sp>
    </p:spTree>
    <p:extLst>
      <p:ext uri="{BB962C8B-B14F-4D97-AF65-F5344CB8AC3E}">
        <p14:creationId xmlns:p14="http://schemas.microsoft.com/office/powerpoint/2010/main" val="2150844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12B638-2256-A74C-FFDF-41974FE33525}"/>
              </a:ext>
            </a:extLst>
          </p:cNvPr>
          <p:cNvSpPr txBox="1"/>
          <p:nvPr/>
        </p:nvSpPr>
        <p:spPr>
          <a:xfrm>
            <a:off x="1003300" y="581025"/>
            <a:ext cx="5346550" cy="669542"/>
          </a:xfrm>
          <a:prstGeom prst="rect">
            <a:avLst/>
          </a:prstGeom>
          <a:noFill/>
        </p:spPr>
        <p:txBody>
          <a:bodyPr wrap="square">
            <a:spAutoFit/>
          </a:bodyPr>
          <a:lstStyle/>
          <a:p>
            <a:pPr>
              <a:lnSpc>
                <a:spcPct val="150000"/>
              </a:lnSpc>
            </a:pPr>
            <a:r>
              <a:rPr lang="en-US" sz="2800" b="1" dirty="0">
                <a:solidFill>
                  <a:schemeClr val="accent2"/>
                </a:solidFill>
                <a:effectLst/>
                <a:latin typeface="Times New Roman" panose="02020603050405020304" pitchFamily="18" charset="0"/>
                <a:ea typeface="Times New Roman" panose="02020603050405020304" pitchFamily="18" charset="0"/>
              </a:rPr>
              <a:t>Snippets</a:t>
            </a:r>
            <a:endParaRPr lang="en-IN" sz="2800" b="1" dirty="0">
              <a:solidFill>
                <a:schemeClr val="accent2"/>
              </a:solidFill>
            </a:endParaRPr>
          </a:p>
        </p:txBody>
      </p:sp>
      <p:pic>
        <p:nvPicPr>
          <p:cNvPr id="4" name="Picture 3">
            <a:extLst>
              <a:ext uri="{FF2B5EF4-FFF2-40B4-BE49-F238E27FC236}">
                <a16:creationId xmlns:a16="http://schemas.microsoft.com/office/drawing/2014/main" id="{930F6BAE-2BB3-C11C-1755-9FF7840F2B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3300" y="2257425"/>
            <a:ext cx="8991600" cy="5029200"/>
          </a:xfrm>
          <a:prstGeom prst="rect">
            <a:avLst/>
          </a:prstGeom>
          <a:noFill/>
          <a:ln>
            <a:noFill/>
          </a:ln>
        </p:spPr>
      </p:pic>
      <p:sp>
        <p:nvSpPr>
          <p:cNvPr id="6" name="TextBox 5">
            <a:extLst>
              <a:ext uri="{FF2B5EF4-FFF2-40B4-BE49-F238E27FC236}">
                <a16:creationId xmlns:a16="http://schemas.microsoft.com/office/drawing/2014/main" id="{331B5B7B-1996-02F9-49CB-479989236F6E}"/>
              </a:ext>
            </a:extLst>
          </p:cNvPr>
          <p:cNvSpPr txBox="1"/>
          <p:nvPr/>
        </p:nvSpPr>
        <p:spPr>
          <a:xfrm>
            <a:off x="774700" y="1483409"/>
            <a:ext cx="5346550" cy="640945"/>
          </a:xfrm>
          <a:prstGeom prst="rect">
            <a:avLst/>
          </a:prstGeom>
          <a:noFill/>
        </p:spPr>
        <p:txBody>
          <a:bodyPr wrap="square">
            <a:spAutoFit/>
          </a:bodyPr>
          <a:lstStyle/>
          <a:p>
            <a:pPr marL="382270" marR="2651125" algn="l">
              <a:lnSpc>
                <a:spcPct val="190000"/>
              </a:lnSpc>
              <a:spcBef>
                <a:spcPts val="430"/>
              </a:spcBef>
              <a:spcAft>
                <a:spcPts val="0"/>
              </a:spcAft>
            </a:pPr>
            <a:r>
              <a:rPr lang="en-US" sz="2200" b="1" kern="0" spc="5" dirty="0">
                <a:solidFill>
                  <a:schemeClr val="tx2"/>
                </a:solidFill>
                <a:effectLst/>
                <a:latin typeface="Times New Roman" panose="02020603050405020304" pitchFamily="18" charset="0"/>
                <a:ea typeface="Times New Roman" panose="02020603050405020304" pitchFamily="18" charset="0"/>
              </a:rPr>
              <a:t>1. Home Page </a:t>
            </a:r>
            <a:endParaRPr lang="en-IN" sz="2200" b="1" kern="0" dirty="0">
              <a:solidFill>
                <a:schemeClr val="tx2"/>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90191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12B638-2256-A74C-FFDF-41974FE33525}"/>
              </a:ext>
            </a:extLst>
          </p:cNvPr>
          <p:cNvSpPr txBox="1"/>
          <p:nvPr/>
        </p:nvSpPr>
        <p:spPr>
          <a:xfrm>
            <a:off x="1003300" y="581025"/>
            <a:ext cx="5346550" cy="669542"/>
          </a:xfrm>
          <a:prstGeom prst="rect">
            <a:avLst/>
          </a:prstGeom>
          <a:noFill/>
        </p:spPr>
        <p:txBody>
          <a:bodyPr wrap="square">
            <a:spAutoFit/>
          </a:bodyPr>
          <a:lstStyle/>
          <a:p>
            <a:pPr>
              <a:lnSpc>
                <a:spcPct val="150000"/>
              </a:lnSpc>
            </a:pPr>
            <a:r>
              <a:rPr lang="en-US" sz="2800" b="1" dirty="0">
                <a:solidFill>
                  <a:schemeClr val="accent2"/>
                </a:solidFill>
                <a:effectLst/>
                <a:latin typeface="Times New Roman" panose="02020603050405020304" pitchFamily="18" charset="0"/>
                <a:ea typeface="Times New Roman" panose="02020603050405020304" pitchFamily="18" charset="0"/>
              </a:rPr>
              <a:t>Snippets</a:t>
            </a:r>
            <a:endParaRPr lang="en-IN" sz="2800" b="1" dirty="0">
              <a:solidFill>
                <a:schemeClr val="accent2"/>
              </a:solidFill>
            </a:endParaRPr>
          </a:p>
        </p:txBody>
      </p:sp>
      <p:sp>
        <p:nvSpPr>
          <p:cNvPr id="6" name="TextBox 5">
            <a:extLst>
              <a:ext uri="{FF2B5EF4-FFF2-40B4-BE49-F238E27FC236}">
                <a16:creationId xmlns:a16="http://schemas.microsoft.com/office/drawing/2014/main" id="{331B5B7B-1996-02F9-49CB-479989236F6E}"/>
              </a:ext>
            </a:extLst>
          </p:cNvPr>
          <p:cNvSpPr txBox="1"/>
          <p:nvPr/>
        </p:nvSpPr>
        <p:spPr>
          <a:xfrm>
            <a:off x="774700" y="1483409"/>
            <a:ext cx="5346550" cy="640945"/>
          </a:xfrm>
          <a:prstGeom prst="rect">
            <a:avLst/>
          </a:prstGeom>
          <a:noFill/>
        </p:spPr>
        <p:txBody>
          <a:bodyPr wrap="square">
            <a:spAutoFit/>
          </a:bodyPr>
          <a:lstStyle/>
          <a:p>
            <a:pPr marL="382270" marR="2651125" algn="l">
              <a:lnSpc>
                <a:spcPct val="190000"/>
              </a:lnSpc>
              <a:spcBef>
                <a:spcPts val="430"/>
              </a:spcBef>
              <a:spcAft>
                <a:spcPts val="0"/>
              </a:spcAft>
            </a:pPr>
            <a:r>
              <a:rPr lang="en-US" sz="2200" b="1" kern="0" spc="5" dirty="0">
                <a:solidFill>
                  <a:schemeClr val="tx2"/>
                </a:solidFill>
                <a:latin typeface="Times New Roman" panose="02020603050405020304" pitchFamily="18" charset="0"/>
                <a:ea typeface="Times New Roman" panose="02020603050405020304" pitchFamily="18" charset="0"/>
              </a:rPr>
              <a:t>2</a:t>
            </a:r>
            <a:r>
              <a:rPr lang="en-US" sz="2200" b="1" kern="0" spc="5" dirty="0">
                <a:solidFill>
                  <a:schemeClr val="tx2"/>
                </a:solidFill>
                <a:effectLst/>
                <a:latin typeface="Times New Roman" panose="02020603050405020304" pitchFamily="18" charset="0"/>
                <a:ea typeface="Times New Roman" panose="02020603050405020304" pitchFamily="18" charset="0"/>
              </a:rPr>
              <a:t>. </a:t>
            </a:r>
            <a:r>
              <a:rPr lang="en-US" sz="2200" b="1" kern="0" spc="5" dirty="0" err="1">
                <a:solidFill>
                  <a:schemeClr val="tx2"/>
                </a:solidFill>
                <a:effectLst/>
                <a:latin typeface="Times New Roman" panose="02020603050405020304" pitchFamily="18" charset="0"/>
                <a:ea typeface="Times New Roman" panose="02020603050405020304" pitchFamily="18" charset="0"/>
              </a:rPr>
              <a:t>SignIn</a:t>
            </a:r>
            <a:r>
              <a:rPr lang="en-US" sz="2200" b="1" kern="0" spc="5" dirty="0">
                <a:solidFill>
                  <a:schemeClr val="tx2"/>
                </a:solidFill>
                <a:effectLst/>
                <a:latin typeface="Times New Roman" panose="02020603050405020304" pitchFamily="18" charset="0"/>
                <a:ea typeface="Times New Roman" panose="02020603050405020304" pitchFamily="18" charset="0"/>
              </a:rPr>
              <a:t> Page </a:t>
            </a:r>
            <a:endParaRPr lang="en-IN" sz="2200" b="1" kern="0" dirty="0">
              <a:solidFill>
                <a:schemeClr val="tx2"/>
              </a:solidFill>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7312C883-5119-29E3-B7B3-B457681E62C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84300" y="2374453"/>
            <a:ext cx="8077200" cy="5188397"/>
          </a:xfrm>
          <a:prstGeom prst="rect">
            <a:avLst/>
          </a:prstGeom>
          <a:noFill/>
          <a:ln>
            <a:noFill/>
          </a:ln>
        </p:spPr>
      </p:pic>
      <p:sp>
        <p:nvSpPr>
          <p:cNvPr id="5" name="object 5">
            <a:extLst>
              <a:ext uri="{FF2B5EF4-FFF2-40B4-BE49-F238E27FC236}">
                <a16:creationId xmlns:a16="http://schemas.microsoft.com/office/drawing/2014/main" id="{8F90A0C8-9EA7-8BF6-11E9-E4755CAB5307}"/>
              </a:ext>
            </a:extLst>
          </p:cNvPr>
          <p:cNvSpPr txBox="1">
            <a:spLocks noGrp="1"/>
          </p:cNvSpPr>
          <p:nvPr>
            <p:ph type="dt" sz="half" idx="6"/>
          </p:nvPr>
        </p:nvSpPr>
        <p:spPr>
          <a:xfrm>
            <a:off x="3525019" y="6905625"/>
            <a:ext cx="3643361" cy="401135"/>
          </a:xfrm>
          <a:prstGeom prst="rect">
            <a:avLst/>
          </a:prstGeom>
        </p:spPr>
        <p:txBody>
          <a:bodyPr vert="horz" wrap="square" lIns="0" tIns="11430" rIns="0" bIns="0" rtlCol="0">
            <a:spAutoFit/>
          </a:bodyPr>
          <a:lstStyle/>
          <a:p>
            <a:pPr marL="1438910" marR="5080" indent="-1426845" algn="ctr">
              <a:lnSpc>
                <a:spcPct val="101699"/>
              </a:lnSpc>
              <a:spcBef>
                <a:spcPts val="90"/>
              </a:spcBef>
            </a:pPr>
            <a:r>
              <a:rPr lang="en-US" spc="45" dirty="0"/>
              <a:t>“Unity Life Insurance”</a:t>
            </a:r>
          </a:p>
          <a:p>
            <a:pPr marL="1438910" marR="5080" indent="-1426845" algn="ctr">
              <a:lnSpc>
                <a:spcPct val="101699"/>
              </a:lnSpc>
              <a:spcBef>
                <a:spcPts val="90"/>
              </a:spcBef>
            </a:pPr>
            <a:r>
              <a:rPr lang="en-US" spc="-35" dirty="0"/>
              <a:t> </a:t>
            </a:r>
            <a:r>
              <a:rPr lang="en-US" spc="45" dirty="0"/>
              <a:t>(PG-DAC)</a:t>
            </a:r>
          </a:p>
        </p:txBody>
      </p:sp>
    </p:spTree>
    <p:extLst>
      <p:ext uri="{BB962C8B-B14F-4D97-AF65-F5344CB8AC3E}">
        <p14:creationId xmlns:p14="http://schemas.microsoft.com/office/powerpoint/2010/main" val="2026783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12B638-2256-A74C-FFDF-41974FE33525}"/>
              </a:ext>
            </a:extLst>
          </p:cNvPr>
          <p:cNvSpPr txBox="1"/>
          <p:nvPr/>
        </p:nvSpPr>
        <p:spPr>
          <a:xfrm>
            <a:off x="1003300" y="581025"/>
            <a:ext cx="5346550" cy="669542"/>
          </a:xfrm>
          <a:prstGeom prst="rect">
            <a:avLst/>
          </a:prstGeom>
          <a:noFill/>
        </p:spPr>
        <p:txBody>
          <a:bodyPr wrap="square">
            <a:spAutoFit/>
          </a:bodyPr>
          <a:lstStyle/>
          <a:p>
            <a:pPr>
              <a:lnSpc>
                <a:spcPct val="150000"/>
              </a:lnSpc>
            </a:pPr>
            <a:r>
              <a:rPr lang="en-US" sz="2800" b="1" dirty="0">
                <a:solidFill>
                  <a:schemeClr val="accent2"/>
                </a:solidFill>
                <a:effectLst/>
                <a:latin typeface="Times New Roman" panose="02020603050405020304" pitchFamily="18" charset="0"/>
                <a:ea typeface="Times New Roman" panose="02020603050405020304" pitchFamily="18" charset="0"/>
              </a:rPr>
              <a:t>Snippets</a:t>
            </a:r>
            <a:endParaRPr lang="en-IN" sz="2800" b="1" dirty="0">
              <a:solidFill>
                <a:schemeClr val="accent2"/>
              </a:solidFill>
            </a:endParaRPr>
          </a:p>
        </p:txBody>
      </p:sp>
      <p:sp>
        <p:nvSpPr>
          <p:cNvPr id="6" name="TextBox 5">
            <a:extLst>
              <a:ext uri="{FF2B5EF4-FFF2-40B4-BE49-F238E27FC236}">
                <a16:creationId xmlns:a16="http://schemas.microsoft.com/office/drawing/2014/main" id="{331B5B7B-1996-02F9-49CB-479989236F6E}"/>
              </a:ext>
            </a:extLst>
          </p:cNvPr>
          <p:cNvSpPr txBox="1"/>
          <p:nvPr/>
        </p:nvSpPr>
        <p:spPr>
          <a:xfrm>
            <a:off x="774700" y="1483409"/>
            <a:ext cx="5346550" cy="640945"/>
          </a:xfrm>
          <a:prstGeom prst="rect">
            <a:avLst/>
          </a:prstGeom>
          <a:noFill/>
        </p:spPr>
        <p:txBody>
          <a:bodyPr wrap="square">
            <a:spAutoFit/>
          </a:bodyPr>
          <a:lstStyle/>
          <a:p>
            <a:pPr marL="382270" marR="2651125" algn="l">
              <a:lnSpc>
                <a:spcPct val="190000"/>
              </a:lnSpc>
              <a:spcBef>
                <a:spcPts val="430"/>
              </a:spcBef>
              <a:spcAft>
                <a:spcPts val="0"/>
              </a:spcAft>
            </a:pPr>
            <a:r>
              <a:rPr lang="en-US" sz="2200" b="1" kern="0" spc="5" dirty="0">
                <a:solidFill>
                  <a:schemeClr val="tx2"/>
                </a:solidFill>
                <a:latin typeface="Times New Roman" panose="02020603050405020304" pitchFamily="18" charset="0"/>
                <a:ea typeface="Times New Roman" panose="02020603050405020304" pitchFamily="18" charset="0"/>
              </a:rPr>
              <a:t>3</a:t>
            </a:r>
            <a:r>
              <a:rPr lang="en-US" sz="2200" b="1" kern="0" spc="5" dirty="0">
                <a:solidFill>
                  <a:schemeClr val="tx2"/>
                </a:solidFill>
                <a:effectLst/>
                <a:latin typeface="Times New Roman" panose="02020603050405020304" pitchFamily="18" charset="0"/>
                <a:ea typeface="Times New Roman" panose="02020603050405020304" pitchFamily="18" charset="0"/>
              </a:rPr>
              <a:t>. </a:t>
            </a:r>
            <a:r>
              <a:rPr lang="en-US" sz="2200" b="1" kern="0" spc="5" dirty="0" err="1">
                <a:solidFill>
                  <a:schemeClr val="tx2"/>
                </a:solidFill>
                <a:effectLst/>
                <a:latin typeface="Times New Roman" panose="02020603050405020304" pitchFamily="18" charset="0"/>
                <a:ea typeface="Times New Roman" panose="02020603050405020304" pitchFamily="18" charset="0"/>
              </a:rPr>
              <a:t>SignUp</a:t>
            </a:r>
            <a:r>
              <a:rPr lang="en-US" sz="2200" b="1" kern="0" spc="5" dirty="0">
                <a:solidFill>
                  <a:schemeClr val="tx2"/>
                </a:solidFill>
                <a:effectLst/>
                <a:latin typeface="Times New Roman" panose="02020603050405020304" pitchFamily="18" charset="0"/>
                <a:ea typeface="Times New Roman" panose="02020603050405020304" pitchFamily="18" charset="0"/>
              </a:rPr>
              <a:t> Page </a:t>
            </a:r>
            <a:endParaRPr lang="en-IN" sz="2200" b="1" kern="0" dirty="0">
              <a:solidFill>
                <a:schemeClr val="tx2"/>
              </a:solidFill>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1B68BDBC-CC87-64CD-F517-82D63A939A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9500" y="2355058"/>
            <a:ext cx="8534400" cy="4572000"/>
          </a:xfrm>
          <a:prstGeom prst="rect">
            <a:avLst/>
          </a:prstGeom>
          <a:noFill/>
          <a:ln>
            <a:noFill/>
          </a:ln>
        </p:spPr>
      </p:pic>
      <p:sp>
        <p:nvSpPr>
          <p:cNvPr id="5" name="object 5">
            <a:extLst>
              <a:ext uri="{FF2B5EF4-FFF2-40B4-BE49-F238E27FC236}">
                <a16:creationId xmlns:a16="http://schemas.microsoft.com/office/drawing/2014/main" id="{6AB8F118-6CFC-6B03-7446-3B94343FC76D}"/>
              </a:ext>
            </a:extLst>
          </p:cNvPr>
          <p:cNvSpPr txBox="1">
            <a:spLocks noGrp="1"/>
          </p:cNvSpPr>
          <p:nvPr>
            <p:ph type="dt" sz="half" idx="6"/>
          </p:nvPr>
        </p:nvSpPr>
        <p:spPr>
          <a:xfrm>
            <a:off x="3525019" y="6829425"/>
            <a:ext cx="3643361" cy="401135"/>
          </a:xfrm>
          <a:prstGeom prst="rect">
            <a:avLst/>
          </a:prstGeom>
        </p:spPr>
        <p:txBody>
          <a:bodyPr vert="horz" wrap="square" lIns="0" tIns="11430" rIns="0" bIns="0" rtlCol="0">
            <a:spAutoFit/>
          </a:bodyPr>
          <a:lstStyle/>
          <a:p>
            <a:pPr marL="1438910" marR="5080" indent="-1426845" algn="ctr">
              <a:lnSpc>
                <a:spcPct val="101699"/>
              </a:lnSpc>
              <a:spcBef>
                <a:spcPts val="90"/>
              </a:spcBef>
            </a:pPr>
            <a:r>
              <a:rPr lang="en-US" spc="45" dirty="0"/>
              <a:t>“Unity Life Insurance”</a:t>
            </a:r>
          </a:p>
          <a:p>
            <a:pPr marL="1438910" marR="5080" indent="-1426845" algn="ctr">
              <a:lnSpc>
                <a:spcPct val="101699"/>
              </a:lnSpc>
              <a:spcBef>
                <a:spcPts val="90"/>
              </a:spcBef>
            </a:pPr>
            <a:r>
              <a:rPr lang="en-US" spc="-35" dirty="0"/>
              <a:t> </a:t>
            </a:r>
            <a:r>
              <a:rPr lang="en-US" spc="45" dirty="0"/>
              <a:t>(PG-DAC)</a:t>
            </a:r>
          </a:p>
        </p:txBody>
      </p:sp>
    </p:spTree>
    <p:extLst>
      <p:ext uri="{BB962C8B-B14F-4D97-AF65-F5344CB8AC3E}">
        <p14:creationId xmlns:p14="http://schemas.microsoft.com/office/powerpoint/2010/main" val="1184558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12B638-2256-A74C-FFDF-41974FE33525}"/>
              </a:ext>
            </a:extLst>
          </p:cNvPr>
          <p:cNvSpPr txBox="1"/>
          <p:nvPr/>
        </p:nvSpPr>
        <p:spPr>
          <a:xfrm>
            <a:off x="1003300" y="581025"/>
            <a:ext cx="5346550" cy="669542"/>
          </a:xfrm>
          <a:prstGeom prst="rect">
            <a:avLst/>
          </a:prstGeom>
          <a:noFill/>
        </p:spPr>
        <p:txBody>
          <a:bodyPr wrap="square">
            <a:spAutoFit/>
          </a:bodyPr>
          <a:lstStyle/>
          <a:p>
            <a:pPr>
              <a:lnSpc>
                <a:spcPct val="150000"/>
              </a:lnSpc>
            </a:pPr>
            <a:r>
              <a:rPr lang="en-US" sz="2800" b="1" dirty="0">
                <a:solidFill>
                  <a:schemeClr val="accent2"/>
                </a:solidFill>
                <a:effectLst/>
                <a:latin typeface="Times New Roman" panose="02020603050405020304" pitchFamily="18" charset="0"/>
                <a:ea typeface="Times New Roman" panose="02020603050405020304" pitchFamily="18" charset="0"/>
              </a:rPr>
              <a:t>Snippets</a:t>
            </a:r>
            <a:endParaRPr lang="en-IN" sz="2800" b="1" dirty="0">
              <a:solidFill>
                <a:schemeClr val="accent2"/>
              </a:solidFill>
            </a:endParaRPr>
          </a:p>
        </p:txBody>
      </p:sp>
      <p:sp>
        <p:nvSpPr>
          <p:cNvPr id="6" name="TextBox 5">
            <a:extLst>
              <a:ext uri="{FF2B5EF4-FFF2-40B4-BE49-F238E27FC236}">
                <a16:creationId xmlns:a16="http://schemas.microsoft.com/office/drawing/2014/main" id="{331B5B7B-1996-02F9-49CB-479989236F6E}"/>
              </a:ext>
            </a:extLst>
          </p:cNvPr>
          <p:cNvSpPr txBox="1"/>
          <p:nvPr/>
        </p:nvSpPr>
        <p:spPr>
          <a:xfrm>
            <a:off x="774700" y="1483409"/>
            <a:ext cx="6553200" cy="1335494"/>
          </a:xfrm>
          <a:prstGeom prst="rect">
            <a:avLst/>
          </a:prstGeom>
          <a:noFill/>
        </p:spPr>
        <p:txBody>
          <a:bodyPr wrap="square">
            <a:spAutoFit/>
          </a:bodyPr>
          <a:lstStyle/>
          <a:p>
            <a:pPr marL="382270" marR="2651125">
              <a:lnSpc>
                <a:spcPct val="190000"/>
              </a:lnSpc>
              <a:spcBef>
                <a:spcPts val="430"/>
              </a:spcBef>
            </a:pPr>
            <a:r>
              <a:rPr lang="en-US" sz="2200" b="1" kern="0" spc="5" dirty="0">
                <a:solidFill>
                  <a:schemeClr val="tx2"/>
                </a:solidFill>
                <a:latin typeface="Times New Roman" panose="02020603050405020304" pitchFamily="18" charset="0"/>
                <a:ea typeface="Times New Roman" panose="02020603050405020304" pitchFamily="18" charset="0"/>
              </a:rPr>
              <a:t>3. </a:t>
            </a:r>
            <a:r>
              <a:rPr lang="en-US" sz="2200" b="1" kern="0" spc="5" dirty="0">
                <a:solidFill>
                  <a:schemeClr val="tx2"/>
                </a:solidFill>
                <a:effectLst/>
                <a:latin typeface="Times New Roman" panose="02020603050405020304" pitchFamily="18" charset="0"/>
                <a:ea typeface="Times New Roman" panose="02020603050405020304" pitchFamily="18" charset="0"/>
              </a:rPr>
              <a:t>Admin Dashboard</a:t>
            </a:r>
            <a:endParaRPr lang="en-IN" sz="2200" b="1" kern="0" dirty="0">
              <a:solidFill>
                <a:schemeClr val="tx2"/>
              </a:solidFill>
              <a:effectLst/>
              <a:latin typeface="Times New Roman" panose="02020603050405020304" pitchFamily="18" charset="0"/>
              <a:ea typeface="Times New Roman" panose="02020603050405020304" pitchFamily="18" charset="0"/>
            </a:endParaRPr>
          </a:p>
          <a:p>
            <a:pPr marL="382270" marR="2651125" algn="l">
              <a:lnSpc>
                <a:spcPct val="190000"/>
              </a:lnSpc>
              <a:spcBef>
                <a:spcPts val="430"/>
              </a:spcBef>
              <a:spcAft>
                <a:spcPts val="0"/>
              </a:spcAft>
            </a:pPr>
            <a:endParaRPr lang="en-IN" sz="2200" b="1" kern="0" dirty="0">
              <a:solidFill>
                <a:schemeClr val="tx2"/>
              </a:solidFill>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83A0EA9E-7A41-D818-E327-42072F8DE8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4700" y="2358888"/>
            <a:ext cx="9372600" cy="4770120"/>
          </a:xfrm>
          <a:prstGeom prst="rect">
            <a:avLst/>
          </a:prstGeom>
          <a:noFill/>
          <a:ln>
            <a:noFill/>
          </a:ln>
        </p:spPr>
      </p:pic>
      <p:sp>
        <p:nvSpPr>
          <p:cNvPr id="5" name="object 5">
            <a:extLst>
              <a:ext uri="{FF2B5EF4-FFF2-40B4-BE49-F238E27FC236}">
                <a16:creationId xmlns:a16="http://schemas.microsoft.com/office/drawing/2014/main" id="{DCCA64A5-F85A-F5B6-5E29-62FD83A52A9C}"/>
              </a:ext>
            </a:extLst>
          </p:cNvPr>
          <p:cNvSpPr txBox="1">
            <a:spLocks noGrp="1"/>
          </p:cNvSpPr>
          <p:nvPr>
            <p:ph type="dt" sz="half" idx="6"/>
          </p:nvPr>
        </p:nvSpPr>
        <p:spPr>
          <a:xfrm>
            <a:off x="3898900" y="6829425"/>
            <a:ext cx="3643361" cy="401135"/>
          </a:xfrm>
          <a:prstGeom prst="rect">
            <a:avLst/>
          </a:prstGeom>
        </p:spPr>
        <p:txBody>
          <a:bodyPr vert="horz" wrap="square" lIns="0" tIns="11430" rIns="0" bIns="0" rtlCol="0">
            <a:spAutoFit/>
          </a:bodyPr>
          <a:lstStyle/>
          <a:p>
            <a:pPr marL="1438910" marR="5080" indent="-1426845" algn="ctr">
              <a:lnSpc>
                <a:spcPct val="101699"/>
              </a:lnSpc>
              <a:spcBef>
                <a:spcPts val="90"/>
              </a:spcBef>
            </a:pPr>
            <a:r>
              <a:rPr lang="en-US" spc="45" dirty="0"/>
              <a:t>“Unity Life Insurance”</a:t>
            </a:r>
          </a:p>
          <a:p>
            <a:pPr marL="1438910" marR="5080" indent="-1426845" algn="ctr">
              <a:lnSpc>
                <a:spcPct val="101699"/>
              </a:lnSpc>
              <a:spcBef>
                <a:spcPts val="90"/>
              </a:spcBef>
            </a:pPr>
            <a:r>
              <a:rPr lang="en-US" spc="-35" dirty="0"/>
              <a:t> </a:t>
            </a:r>
            <a:r>
              <a:rPr lang="en-US" spc="45" dirty="0"/>
              <a:t>(PG-DAC)</a:t>
            </a:r>
          </a:p>
        </p:txBody>
      </p:sp>
    </p:spTree>
    <p:extLst>
      <p:ext uri="{BB962C8B-B14F-4D97-AF65-F5344CB8AC3E}">
        <p14:creationId xmlns:p14="http://schemas.microsoft.com/office/powerpoint/2010/main" val="1449433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12B638-2256-A74C-FFDF-41974FE33525}"/>
              </a:ext>
            </a:extLst>
          </p:cNvPr>
          <p:cNvSpPr txBox="1"/>
          <p:nvPr/>
        </p:nvSpPr>
        <p:spPr>
          <a:xfrm>
            <a:off x="1003300" y="581025"/>
            <a:ext cx="5346550" cy="669542"/>
          </a:xfrm>
          <a:prstGeom prst="rect">
            <a:avLst/>
          </a:prstGeom>
          <a:noFill/>
        </p:spPr>
        <p:txBody>
          <a:bodyPr wrap="square">
            <a:spAutoFit/>
          </a:bodyPr>
          <a:lstStyle/>
          <a:p>
            <a:pPr>
              <a:lnSpc>
                <a:spcPct val="150000"/>
              </a:lnSpc>
            </a:pPr>
            <a:r>
              <a:rPr lang="en-US" sz="2800" b="1" dirty="0">
                <a:solidFill>
                  <a:schemeClr val="accent2"/>
                </a:solidFill>
                <a:effectLst/>
                <a:latin typeface="Times New Roman" panose="02020603050405020304" pitchFamily="18" charset="0"/>
                <a:ea typeface="Times New Roman" panose="02020603050405020304" pitchFamily="18" charset="0"/>
              </a:rPr>
              <a:t>Snippets</a:t>
            </a:r>
            <a:endParaRPr lang="en-IN" sz="2800" b="1" dirty="0">
              <a:solidFill>
                <a:schemeClr val="accent2"/>
              </a:solidFill>
            </a:endParaRPr>
          </a:p>
        </p:txBody>
      </p:sp>
      <p:sp>
        <p:nvSpPr>
          <p:cNvPr id="6" name="TextBox 5">
            <a:extLst>
              <a:ext uri="{FF2B5EF4-FFF2-40B4-BE49-F238E27FC236}">
                <a16:creationId xmlns:a16="http://schemas.microsoft.com/office/drawing/2014/main" id="{331B5B7B-1996-02F9-49CB-479989236F6E}"/>
              </a:ext>
            </a:extLst>
          </p:cNvPr>
          <p:cNvSpPr txBox="1"/>
          <p:nvPr/>
        </p:nvSpPr>
        <p:spPr>
          <a:xfrm>
            <a:off x="774700" y="1483409"/>
            <a:ext cx="6248400" cy="2030043"/>
          </a:xfrm>
          <a:prstGeom prst="rect">
            <a:avLst/>
          </a:prstGeom>
          <a:noFill/>
        </p:spPr>
        <p:txBody>
          <a:bodyPr wrap="square">
            <a:spAutoFit/>
          </a:bodyPr>
          <a:lstStyle/>
          <a:p>
            <a:pPr marL="382270" marR="2651125">
              <a:lnSpc>
                <a:spcPct val="190000"/>
              </a:lnSpc>
              <a:spcBef>
                <a:spcPts val="430"/>
              </a:spcBef>
            </a:pPr>
            <a:r>
              <a:rPr lang="en-US" sz="2200" b="1" kern="0" spc="5" dirty="0">
                <a:solidFill>
                  <a:schemeClr val="tx2"/>
                </a:solidFill>
                <a:effectLst/>
                <a:latin typeface="Times New Roman" panose="02020603050405020304" pitchFamily="18" charset="0"/>
                <a:ea typeface="Times New Roman" panose="02020603050405020304" pitchFamily="18" charset="0"/>
              </a:rPr>
              <a:t>4. Agent Dashboard</a:t>
            </a:r>
          </a:p>
          <a:p>
            <a:pPr marL="382270" marR="2651125">
              <a:lnSpc>
                <a:spcPct val="190000"/>
              </a:lnSpc>
              <a:spcBef>
                <a:spcPts val="430"/>
              </a:spcBef>
            </a:pPr>
            <a:endParaRPr lang="en-IN" sz="2200" b="1" kern="0" dirty="0">
              <a:solidFill>
                <a:schemeClr val="tx2"/>
              </a:solidFill>
              <a:effectLst/>
              <a:latin typeface="Times New Roman" panose="02020603050405020304" pitchFamily="18" charset="0"/>
              <a:ea typeface="Times New Roman" panose="02020603050405020304" pitchFamily="18" charset="0"/>
            </a:endParaRPr>
          </a:p>
          <a:p>
            <a:pPr marL="382270" marR="2651125" algn="l">
              <a:lnSpc>
                <a:spcPct val="190000"/>
              </a:lnSpc>
              <a:spcBef>
                <a:spcPts val="430"/>
              </a:spcBef>
              <a:spcAft>
                <a:spcPts val="0"/>
              </a:spcAft>
            </a:pPr>
            <a:endParaRPr lang="en-IN" sz="2200" b="1" kern="0" dirty="0">
              <a:solidFill>
                <a:schemeClr val="tx2"/>
              </a:solidFill>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DABC3D22-6A5A-DAE7-36AC-33FA41DA17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7100" y="2409825"/>
            <a:ext cx="9104741" cy="4648200"/>
          </a:xfrm>
          <a:prstGeom prst="rect">
            <a:avLst/>
          </a:prstGeom>
          <a:noFill/>
          <a:ln>
            <a:noFill/>
          </a:ln>
        </p:spPr>
      </p:pic>
      <p:sp>
        <p:nvSpPr>
          <p:cNvPr id="5" name="object 5">
            <a:extLst>
              <a:ext uri="{FF2B5EF4-FFF2-40B4-BE49-F238E27FC236}">
                <a16:creationId xmlns:a16="http://schemas.microsoft.com/office/drawing/2014/main" id="{46D94E5E-7F48-827B-3893-29DEC12DB3F6}"/>
              </a:ext>
            </a:extLst>
          </p:cNvPr>
          <p:cNvSpPr txBox="1">
            <a:spLocks noGrp="1"/>
          </p:cNvSpPr>
          <p:nvPr>
            <p:ph type="dt" sz="half" idx="6"/>
          </p:nvPr>
        </p:nvSpPr>
        <p:spPr>
          <a:xfrm>
            <a:off x="3925596" y="6857457"/>
            <a:ext cx="3643361" cy="401135"/>
          </a:xfrm>
          <a:prstGeom prst="rect">
            <a:avLst/>
          </a:prstGeom>
        </p:spPr>
        <p:txBody>
          <a:bodyPr vert="horz" wrap="square" lIns="0" tIns="11430" rIns="0" bIns="0" rtlCol="0">
            <a:spAutoFit/>
          </a:bodyPr>
          <a:lstStyle/>
          <a:p>
            <a:pPr marL="1438910" marR="5080" indent="-1426845" algn="ctr">
              <a:lnSpc>
                <a:spcPct val="101699"/>
              </a:lnSpc>
              <a:spcBef>
                <a:spcPts val="90"/>
              </a:spcBef>
            </a:pPr>
            <a:r>
              <a:rPr lang="en-US" spc="45" dirty="0"/>
              <a:t>“Unity Life Insurance”</a:t>
            </a:r>
          </a:p>
          <a:p>
            <a:pPr marL="1438910" marR="5080" indent="-1426845" algn="ctr">
              <a:lnSpc>
                <a:spcPct val="101699"/>
              </a:lnSpc>
              <a:spcBef>
                <a:spcPts val="90"/>
              </a:spcBef>
            </a:pPr>
            <a:r>
              <a:rPr lang="en-US" spc="-35" dirty="0"/>
              <a:t> </a:t>
            </a:r>
            <a:r>
              <a:rPr lang="en-US" spc="45" dirty="0"/>
              <a:t>(PG-DAC)</a:t>
            </a:r>
          </a:p>
        </p:txBody>
      </p:sp>
    </p:spTree>
    <p:extLst>
      <p:ext uri="{BB962C8B-B14F-4D97-AF65-F5344CB8AC3E}">
        <p14:creationId xmlns:p14="http://schemas.microsoft.com/office/powerpoint/2010/main" val="1794432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12B638-2256-A74C-FFDF-41974FE33525}"/>
              </a:ext>
            </a:extLst>
          </p:cNvPr>
          <p:cNvSpPr txBox="1"/>
          <p:nvPr/>
        </p:nvSpPr>
        <p:spPr>
          <a:xfrm>
            <a:off x="927100" y="581025"/>
            <a:ext cx="5346550" cy="669542"/>
          </a:xfrm>
          <a:prstGeom prst="rect">
            <a:avLst/>
          </a:prstGeom>
          <a:noFill/>
        </p:spPr>
        <p:txBody>
          <a:bodyPr wrap="square">
            <a:spAutoFit/>
          </a:bodyPr>
          <a:lstStyle/>
          <a:p>
            <a:pPr>
              <a:lnSpc>
                <a:spcPct val="150000"/>
              </a:lnSpc>
            </a:pPr>
            <a:r>
              <a:rPr lang="en-US" sz="2800" b="1" dirty="0">
                <a:solidFill>
                  <a:schemeClr val="accent2"/>
                </a:solidFill>
                <a:effectLst/>
                <a:latin typeface="Times New Roman" panose="02020603050405020304" pitchFamily="18" charset="0"/>
                <a:ea typeface="Times New Roman" panose="02020603050405020304" pitchFamily="18" charset="0"/>
              </a:rPr>
              <a:t>Snippets</a:t>
            </a:r>
            <a:endParaRPr lang="en-IN" sz="2800" b="1" dirty="0">
              <a:solidFill>
                <a:schemeClr val="accent2"/>
              </a:solidFill>
            </a:endParaRPr>
          </a:p>
        </p:txBody>
      </p:sp>
      <p:sp>
        <p:nvSpPr>
          <p:cNvPr id="6" name="TextBox 5">
            <a:extLst>
              <a:ext uri="{FF2B5EF4-FFF2-40B4-BE49-F238E27FC236}">
                <a16:creationId xmlns:a16="http://schemas.microsoft.com/office/drawing/2014/main" id="{331B5B7B-1996-02F9-49CB-479989236F6E}"/>
              </a:ext>
            </a:extLst>
          </p:cNvPr>
          <p:cNvSpPr txBox="1"/>
          <p:nvPr/>
        </p:nvSpPr>
        <p:spPr>
          <a:xfrm>
            <a:off x="774700" y="1483409"/>
            <a:ext cx="6248400" cy="1335494"/>
          </a:xfrm>
          <a:prstGeom prst="rect">
            <a:avLst/>
          </a:prstGeom>
          <a:noFill/>
        </p:spPr>
        <p:txBody>
          <a:bodyPr wrap="square">
            <a:spAutoFit/>
          </a:bodyPr>
          <a:lstStyle/>
          <a:p>
            <a:pPr marL="382270" marR="2651125">
              <a:lnSpc>
                <a:spcPct val="190000"/>
              </a:lnSpc>
              <a:spcBef>
                <a:spcPts val="430"/>
              </a:spcBef>
            </a:pPr>
            <a:r>
              <a:rPr lang="en-US" sz="2200" b="1" kern="0" spc="5" dirty="0">
                <a:solidFill>
                  <a:schemeClr val="tx2"/>
                </a:solidFill>
                <a:latin typeface="Times New Roman" panose="02020603050405020304" pitchFamily="18" charset="0"/>
                <a:ea typeface="Times New Roman" panose="02020603050405020304" pitchFamily="18" charset="0"/>
              </a:rPr>
              <a:t>5</a:t>
            </a:r>
            <a:r>
              <a:rPr lang="en-US" sz="2200" b="1" kern="0" spc="5" dirty="0">
                <a:solidFill>
                  <a:schemeClr val="tx2"/>
                </a:solidFill>
                <a:effectLst/>
                <a:latin typeface="Times New Roman" panose="02020603050405020304" pitchFamily="18" charset="0"/>
                <a:ea typeface="Times New Roman" panose="02020603050405020304" pitchFamily="18" charset="0"/>
              </a:rPr>
              <a:t>. </a:t>
            </a:r>
            <a:r>
              <a:rPr lang="en-US" sz="2200" b="1" kern="0" spc="5" dirty="0">
                <a:solidFill>
                  <a:schemeClr val="tx2"/>
                </a:solidFill>
                <a:latin typeface="Times New Roman" panose="02020603050405020304" pitchFamily="18" charset="0"/>
                <a:ea typeface="Times New Roman" panose="02020603050405020304" pitchFamily="18" charset="0"/>
              </a:rPr>
              <a:t>Customer</a:t>
            </a:r>
            <a:r>
              <a:rPr lang="en-US" sz="2200" b="1" kern="0" spc="5" dirty="0">
                <a:solidFill>
                  <a:schemeClr val="tx2"/>
                </a:solidFill>
                <a:effectLst/>
                <a:latin typeface="Times New Roman" panose="02020603050405020304" pitchFamily="18" charset="0"/>
                <a:ea typeface="Times New Roman" panose="02020603050405020304" pitchFamily="18" charset="0"/>
              </a:rPr>
              <a:t> Dashboard</a:t>
            </a:r>
            <a:endParaRPr lang="en-IN" sz="2200" b="1" kern="0" dirty="0">
              <a:solidFill>
                <a:schemeClr val="tx2"/>
              </a:solidFill>
              <a:effectLst/>
              <a:latin typeface="Times New Roman" panose="02020603050405020304" pitchFamily="18" charset="0"/>
              <a:ea typeface="Times New Roman" panose="02020603050405020304" pitchFamily="18" charset="0"/>
            </a:endParaRPr>
          </a:p>
          <a:p>
            <a:pPr marL="382270" marR="2651125" algn="l">
              <a:lnSpc>
                <a:spcPct val="190000"/>
              </a:lnSpc>
              <a:spcBef>
                <a:spcPts val="430"/>
              </a:spcBef>
              <a:spcAft>
                <a:spcPts val="0"/>
              </a:spcAft>
            </a:pPr>
            <a:endParaRPr lang="en-IN" sz="2200" b="1" kern="0" dirty="0">
              <a:solidFill>
                <a:schemeClr val="tx2"/>
              </a:solidFill>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53CD90DC-CC2A-F83A-E163-B47CA4EDB3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8778" y="2257425"/>
            <a:ext cx="9272379" cy="4648200"/>
          </a:xfrm>
          <a:prstGeom prst="rect">
            <a:avLst/>
          </a:prstGeom>
          <a:noFill/>
          <a:ln>
            <a:noFill/>
          </a:ln>
        </p:spPr>
      </p:pic>
      <p:sp>
        <p:nvSpPr>
          <p:cNvPr id="5" name="object 5">
            <a:extLst>
              <a:ext uri="{FF2B5EF4-FFF2-40B4-BE49-F238E27FC236}">
                <a16:creationId xmlns:a16="http://schemas.microsoft.com/office/drawing/2014/main" id="{C6033C00-6FBF-1B51-477B-6017376631D2}"/>
              </a:ext>
            </a:extLst>
          </p:cNvPr>
          <p:cNvSpPr txBox="1">
            <a:spLocks noGrp="1"/>
          </p:cNvSpPr>
          <p:nvPr>
            <p:ph type="dt" sz="half" idx="6"/>
          </p:nvPr>
        </p:nvSpPr>
        <p:spPr>
          <a:xfrm>
            <a:off x="3898900" y="6905625"/>
            <a:ext cx="3643361" cy="401135"/>
          </a:xfrm>
          <a:prstGeom prst="rect">
            <a:avLst/>
          </a:prstGeom>
        </p:spPr>
        <p:txBody>
          <a:bodyPr vert="horz" wrap="square" lIns="0" tIns="11430" rIns="0" bIns="0" rtlCol="0">
            <a:spAutoFit/>
          </a:bodyPr>
          <a:lstStyle/>
          <a:p>
            <a:pPr marL="1438910" marR="5080" indent="-1426845" algn="ctr">
              <a:lnSpc>
                <a:spcPct val="101699"/>
              </a:lnSpc>
              <a:spcBef>
                <a:spcPts val="90"/>
              </a:spcBef>
            </a:pPr>
            <a:r>
              <a:rPr lang="en-US" spc="45" dirty="0"/>
              <a:t>“Unity Life Insurance”</a:t>
            </a:r>
          </a:p>
          <a:p>
            <a:pPr marL="1438910" marR="5080" indent="-1426845" algn="ctr">
              <a:lnSpc>
                <a:spcPct val="101699"/>
              </a:lnSpc>
              <a:spcBef>
                <a:spcPts val="90"/>
              </a:spcBef>
            </a:pPr>
            <a:r>
              <a:rPr lang="en-US" spc="-35" dirty="0"/>
              <a:t> </a:t>
            </a:r>
            <a:r>
              <a:rPr lang="en-US" spc="45" dirty="0"/>
              <a:t>(PG-DAC)</a:t>
            </a:r>
          </a:p>
        </p:txBody>
      </p:sp>
    </p:spTree>
    <p:extLst>
      <p:ext uri="{BB962C8B-B14F-4D97-AF65-F5344CB8AC3E}">
        <p14:creationId xmlns:p14="http://schemas.microsoft.com/office/powerpoint/2010/main" val="4178368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9B3B40-CFD2-C752-EF14-CFB785E4822C}"/>
              </a:ext>
            </a:extLst>
          </p:cNvPr>
          <p:cNvPicPr>
            <a:picLocks noChangeAspect="1"/>
          </p:cNvPicPr>
          <p:nvPr/>
        </p:nvPicPr>
        <p:blipFill>
          <a:blip r:embed="rId2"/>
          <a:stretch>
            <a:fillRect/>
          </a:stretch>
        </p:blipFill>
        <p:spPr>
          <a:xfrm>
            <a:off x="273050" y="2257425"/>
            <a:ext cx="10147300" cy="4667143"/>
          </a:xfrm>
          <a:prstGeom prst="rect">
            <a:avLst/>
          </a:prstGeom>
        </p:spPr>
      </p:pic>
      <p:sp>
        <p:nvSpPr>
          <p:cNvPr id="4" name="TextBox 3">
            <a:extLst>
              <a:ext uri="{FF2B5EF4-FFF2-40B4-BE49-F238E27FC236}">
                <a16:creationId xmlns:a16="http://schemas.microsoft.com/office/drawing/2014/main" id="{4EBD244A-D807-C2A5-A7DF-AF0459CE6CBD}"/>
              </a:ext>
            </a:extLst>
          </p:cNvPr>
          <p:cNvSpPr txBox="1"/>
          <p:nvPr/>
        </p:nvSpPr>
        <p:spPr>
          <a:xfrm>
            <a:off x="930469" y="667386"/>
            <a:ext cx="5346550" cy="669542"/>
          </a:xfrm>
          <a:prstGeom prst="rect">
            <a:avLst/>
          </a:prstGeom>
          <a:noFill/>
        </p:spPr>
        <p:txBody>
          <a:bodyPr wrap="square">
            <a:spAutoFit/>
          </a:bodyPr>
          <a:lstStyle/>
          <a:p>
            <a:pPr>
              <a:lnSpc>
                <a:spcPct val="150000"/>
              </a:lnSpc>
            </a:pPr>
            <a:r>
              <a:rPr lang="en-US" sz="2800" b="1" dirty="0">
                <a:solidFill>
                  <a:schemeClr val="accent2"/>
                </a:solidFill>
                <a:effectLst/>
                <a:latin typeface="Times New Roman" panose="02020603050405020304" pitchFamily="18" charset="0"/>
                <a:ea typeface="Times New Roman" panose="02020603050405020304" pitchFamily="18" charset="0"/>
              </a:rPr>
              <a:t>Snippets</a:t>
            </a:r>
            <a:endParaRPr lang="en-IN" sz="2800" b="1" dirty="0">
              <a:solidFill>
                <a:schemeClr val="accent2"/>
              </a:solidFill>
            </a:endParaRPr>
          </a:p>
        </p:txBody>
      </p:sp>
      <p:sp>
        <p:nvSpPr>
          <p:cNvPr id="5" name="TextBox 4">
            <a:extLst>
              <a:ext uri="{FF2B5EF4-FFF2-40B4-BE49-F238E27FC236}">
                <a16:creationId xmlns:a16="http://schemas.microsoft.com/office/drawing/2014/main" id="{D8EF3739-C0B2-D495-678A-630746102435}"/>
              </a:ext>
            </a:extLst>
          </p:cNvPr>
          <p:cNvSpPr txBox="1"/>
          <p:nvPr/>
        </p:nvSpPr>
        <p:spPr>
          <a:xfrm>
            <a:off x="930469" y="1524217"/>
            <a:ext cx="5346550" cy="545919"/>
          </a:xfrm>
          <a:prstGeom prst="rect">
            <a:avLst/>
          </a:prstGeom>
          <a:noFill/>
        </p:spPr>
        <p:txBody>
          <a:bodyPr wrap="square">
            <a:spAutoFit/>
          </a:bodyPr>
          <a:lstStyle/>
          <a:p>
            <a:pPr>
              <a:lnSpc>
                <a:spcPct val="150000"/>
              </a:lnSpc>
            </a:pPr>
            <a:r>
              <a:rPr lang="en-US" sz="2200" b="1" dirty="0">
                <a:solidFill>
                  <a:schemeClr val="tx2"/>
                </a:solidFill>
                <a:latin typeface="Times New Roman" panose="02020603050405020304" pitchFamily="18" charset="0"/>
                <a:ea typeface="Times New Roman" panose="02020603050405020304" pitchFamily="18" charset="0"/>
              </a:rPr>
              <a:t>Policy Details</a:t>
            </a:r>
            <a:r>
              <a:rPr lang="en-US" sz="2200" b="1" dirty="0">
                <a:solidFill>
                  <a:schemeClr val="tx2"/>
                </a:solidFill>
                <a:effectLst/>
                <a:latin typeface="Times New Roman" panose="02020603050405020304" pitchFamily="18" charset="0"/>
                <a:ea typeface="Times New Roman" panose="02020603050405020304" pitchFamily="18" charset="0"/>
              </a:rPr>
              <a:t> </a:t>
            </a:r>
            <a:endParaRPr lang="en-IN" sz="2200" b="1" dirty="0">
              <a:solidFill>
                <a:schemeClr val="tx2"/>
              </a:solidFill>
            </a:endParaRPr>
          </a:p>
        </p:txBody>
      </p:sp>
      <p:sp>
        <p:nvSpPr>
          <p:cNvPr id="6" name="object 5">
            <a:extLst>
              <a:ext uri="{FF2B5EF4-FFF2-40B4-BE49-F238E27FC236}">
                <a16:creationId xmlns:a16="http://schemas.microsoft.com/office/drawing/2014/main" id="{26361FD7-8287-7F39-E647-341C7F637EE3}"/>
              </a:ext>
            </a:extLst>
          </p:cNvPr>
          <p:cNvSpPr txBox="1">
            <a:spLocks noGrp="1"/>
          </p:cNvSpPr>
          <p:nvPr>
            <p:ph type="dt" sz="half" idx="6"/>
          </p:nvPr>
        </p:nvSpPr>
        <p:spPr>
          <a:xfrm>
            <a:off x="3603744" y="6947311"/>
            <a:ext cx="3643361" cy="401135"/>
          </a:xfrm>
          <a:prstGeom prst="rect">
            <a:avLst/>
          </a:prstGeom>
        </p:spPr>
        <p:txBody>
          <a:bodyPr vert="horz" wrap="square" lIns="0" tIns="11430" rIns="0" bIns="0" rtlCol="0">
            <a:spAutoFit/>
          </a:bodyPr>
          <a:lstStyle/>
          <a:p>
            <a:pPr marL="1438910" marR="5080" indent="-1426845" algn="ctr">
              <a:lnSpc>
                <a:spcPct val="101699"/>
              </a:lnSpc>
              <a:spcBef>
                <a:spcPts val="90"/>
              </a:spcBef>
            </a:pPr>
            <a:r>
              <a:rPr lang="en-US" spc="45" dirty="0"/>
              <a:t>“Unity Life Insurance”</a:t>
            </a:r>
          </a:p>
          <a:p>
            <a:pPr marL="1438910" marR="5080" indent="-1426845" algn="ctr">
              <a:lnSpc>
                <a:spcPct val="101699"/>
              </a:lnSpc>
              <a:spcBef>
                <a:spcPts val="90"/>
              </a:spcBef>
            </a:pPr>
            <a:r>
              <a:rPr lang="en-US" spc="-35" dirty="0"/>
              <a:t> </a:t>
            </a:r>
            <a:r>
              <a:rPr lang="en-US" spc="45" dirty="0"/>
              <a:t>(PG-DAC)</a:t>
            </a:r>
          </a:p>
        </p:txBody>
      </p:sp>
    </p:spTree>
    <p:extLst>
      <p:ext uri="{BB962C8B-B14F-4D97-AF65-F5344CB8AC3E}">
        <p14:creationId xmlns:p14="http://schemas.microsoft.com/office/powerpoint/2010/main" val="2656542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062C6E-279F-09ED-4F77-68F18DCB35B0}"/>
              </a:ext>
            </a:extLst>
          </p:cNvPr>
          <p:cNvSpPr txBox="1"/>
          <p:nvPr/>
        </p:nvSpPr>
        <p:spPr>
          <a:xfrm>
            <a:off x="698500" y="504825"/>
            <a:ext cx="5346550" cy="669542"/>
          </a:xfrm>
          <a:prstGeom prst="rect">
            <a:avLst/>
          </a:prstGeom>
          <a:noFill/>
        </p:spPr>
        <p:txBody>
          <a:bodyPr wrap="square">
            <a:spAutoFit/>
          </a:bodyPr>
          <a:lstStyle/>
          <a:p>
            <a:pPr>
              <a:lnSpc>
                <a:spcPct val="150000"/>
              </a:lnSpc>
            </a:pPr>
            <a:r>
              <a:rPr lang="en-US" sz="1800" b="1" kern="0" spc="5" dirty="0">
                <a:effectLst/>
                <a:latin typeface="Times New Roman" panose="02020603050405020304" pitchFamily="18" charset="0"/>
                <a:ea typeface="Times New Roman" panose="02020603050405020304" pitchFamily="18" charset="0"/>
              </a:rPr>
              <a:t> </a:t>
            </a:r>
            <a:r>
              <a:rPr lang="en-US" sz="2800" b="1" kern="0" dirty="0">
                <a:solidFill>
                  <a:schemeClr val="accent2"/>
                </a:solidFill>
                <a:effectLst/>
                <a:latin typeface="Times New Roman" panose="02020603050405020304" pitchFamily="18" charset="0"/>
                <a:ea typeface="Times New Roman" panose="02020603050405020304" pitchFamily="18" charset="0"/>
              </a:rPr>
              <a:t>CONCLUSION</a:t>
            </a:r>
            <a:endParaRPr lang="en-IN" sz="2800" dirty="0">
              <a:solidFill>
                <a:schemeClr val="accent2"/>
              </a:solidFill>
            </a:endParaRPr>
          </a:p>
        </p:txBody>
      </p:sp>
      <p:sp>
        <p:nvSpPr>
          <p:cNvPr id="5" name="TextBox 4">
            <a:extLst>
              <a:ext uri="{FF2B5EF4-FFF2-40B4-BE49-F238E27FC236}">
                <a16:creationId xmlns:a16="http://schemas.microsoft.com/office/drawing/2014/main" id="{60723C57-624D-0F00-21EB-E48CA624BC9A}"/>
              </a:ext>
            </a:extLst>
          </p:cNvPr>
          <p:cNvSpPr txBox="1"/>
          <p:nvPr/>
        </p:nvSpPr>
        <p:spPr>
          <a:xfrm>
            <a:off x="1079500" y="1716856"/>
            <a:ext cx="9067799" cy="4480073"/>
          </a:xfrm>
          <a:prstGeom prst="rect">
            <a:avLst/>
          </a:prstGeom>
          <a:noFill/>
        </p:spPr>
        <p:txBody>
          <a:bodyPr wrap="square">
            <a:spAutoFit/>
          </a:bodyPr>
          <a:lstStyle/>
          <a:p>
            <a:pPr marR="375920" algn="just">
              <a:lnSpc>
                <a:spcPct val="150000"/>
              </a:lnSpc>
            </a:pPr>
            <a:r>
              <a:rPr lang="en-US" sz="1600" dirty="0">
                <a:effectLst/>
                <a:latin typeface="Times New Roman" panose="02020603050405020304" pitchFamily="18" charset="0"/>
                <a:ea typeface="Times New Roman" panose="02020603050405020304" pitchFamily="18" charset="0"/>
              </a:rPr>
              <a:t>A computerized insurance management system has been developed and the system was tested with sample data. The system results in regular timely preparations of required outputs. In comparison with manual system the benefits under a computer system are considerable in the saving of man power working hours and Effort. Provision for addition , </a:t>
            </a:r>
            <a:r>
              <a:rPr lang="en-US" sz="1600" dirty="0" err="1">
                <a:effectLst/>
                <a:latin typeface="Times New Roman" panose="02020603050405020304" pitchFamily="18" charset="0"/>
                <a:ea typeface="Times New Roman" panose="02020603050405020304" pitchFamily="18" charset="0"/>
              </a:rPr>
              <a:t>updation</a:t>
            </a:r>
            <a:r>
              <a:rPr lang="en-US" sz="1600" dirty="0">
                <a:effectLst/>
                <a:latin typeface="Times New Roman" panose="02020603050405020304" pitchFamily="18" charset="0"/>
                <a:ea typeface="Times New Roman" panose="02020603050405020304" pitchFamily="18" charset="0"/>
              </a:rPr>
              <a:t> and deletion of customers is there in the system .It is observed that proper filing system has been adopted for future </a:t>
            </a:r>
            <a:r>
              <a:rPr lang="en-US" sz="1600" dirty="0" err="1">
                <a:effectLst/>
                <a:latin typeface="Times New Roman" panose="02020603050405020304" pitchFamily="18" charset="0"/>
                <a:ea typeface="Times New Roman" panose="02020603050405020304" pitchFamily="18" charset="0"/>
              </a:rPr>
              <a:t>refernce</a:t>
            </a:r>
            <a:r>
              <a:rPr lang="en-US" sz="1600" dirty="0">
                <a:effectLst/>
                <a:latin typeface="Times New Roman" panose="02020603050405020304" pitchFamily="18" charset="0"/>
                <a:ea typeface="Times New Roman" panose="02020603050405020304" pitchFamily="18" charset="0"/>
              </a:rPr>
              <a:t> . The entire project runs on windows environments. The system can be used to make better management described at appropriate time. The user gets amount and timely information </a:t>
            </a:r>
            <a:r>
              <a:rPr lang="en-US" sz="1600" dirty="0" err="1">
                <a:effectLst/>
                <a:latin typeface="Times New Roman" panose="02020603050405020304" pitchFamily="18" charset="0"/>
                <a:ea typeface="Times New Roman" panose="02020603050405020304" pitchFamily="18" charset="0"/>
              </a:rPr>
              <a:t>system.The</a:t>
            </a:r>
            <a:r>
              <a:rPr lang="en-US" sz="1600" dirty="0">
                <a:effectLst/>
                <a:latin typeface="Times New Roman" panose="02020603050405020304" pitchFamily="18" charset="0"/>
                <a:ea typeface="Times New Roman" panose="02020603050405020304" pitchFamily="18" charset="0"/>
              </a:rPr>
              <a:t> Online Insurance supports and improves many of the core functionality of the insurance organization i.e. insurance project helps in quick easy monitoring of the reports that have been automatically generated as and when the admin and policy agent performs transactions in the system. Using such a system helps the organization in minimizing the time consumed in fulfilling the day-to-day functionality’s and cutting down the expenses incurred on the same.</a:t>
            </a:r>
            <a:endParaRPr lang="en-IN" sz="1600" dirty="0">
              <a:effectLst/>
              <a:latin typeface="Times New Roman" panose="02020603050405020304" pitchFamily="18" charset="0"/>
              <a:ea typeface="Times New Roman" panose="02020603050405020304" pitchFamily="18" charset="0"/>
            </a:endParaRPr>
          </a:p>
        </p:txBody>
      </p:sp>
      <p:sp>
        <p:nvSpPr>
          <p:cNvPr id="6" name="object 5">
            <a:extLst>
              <a:ext uri="{FF2B5EF4-FFF2-40B4-BE49-F238E27FC236}">
                <a16:creationId xmlns:a16="http://schemas.microsoft.com/office/drawing/2014/main" id="{F9ACF1B0-129C-79F2-BF7A-6D32EF7CEA5B}"/>
              </a:ext>
            </a:extLst>
          </p:cNvPr>
          <p:cNvSpPr txBox="1">
            <a:spLocks noGrp="1"/>
          </p:cNvSpPr>
          <p:nvPr>
            <p:ph type="dt" sz="half" idx="6"/>
          </p:nvPr>
        </p:nvSpPr>
        <p:spPr>
          <a:xfrm>
            <a:off x="3791718" y="6714142"/>
            <a:ext cx="3643361" cy="401135"/>
          </a:xfrm>
          <a:prstGeom prst="rect">
            <a:avLst/>
          </a:prstGeom>
        </p:spPr>
        <p:txBody>
          <a:bodyPr vert="horz" wrap="square" lIns="0" tIns="11430" rIns="0" bIns="0" rtlCol="0">
            <a:spAutoFit/>
          </a:bodyPr>
          <a:lstStyle/>
          <a:p>
            <a:pPr marL="1438910" marR="5080" indent="-1426845" algn="ctr">
              <a:lnSpc>
                <a:spcPct val="101699"/>
              </a:lnSpc>
              <a:spcBef>
                <a:spcPts val="90"/>
              </a:spcBef>
            </a:pPr>
            <a:r>
              <a:rPr lang="en-US" spc="45" dirty="0"/>
              <a:t>“Unity Life Insurance”</a:t>
            </a:r>
          </a:p>
          <a:p>
            <a:pPr marL="1438910" marR="5080" indent="-1426845" algn="ctr">
              <a:lnSpc>
                <a:spcPct val="101699"/>
              </a:lnSpc>
              <a:spcBef>
                <a:spcPts val="90"/>
              </a:spcBef>
            </a:pPr>
            <a:r>
              <a:rPr lang="en-US" spc="-35" dirty="0"/>
              <a:t> </a:t>
            </a:r>
            <a:r>
              <a:rPr lang="en-US" spc="45" dirty="0"/>
              <a:t>(PG-DAC)</a:t>
            </a:r>
          </a:p>
        </p:txBody>
      </p:sp>
    </p:spTree>
    <p:extLst>
      <p:ext uri="{BB962C8B-B14F-4D97-AF65-F5344CB8AC3E}">
        <p14:creationId xmlns:p14="http://schemas.microsoft.com/office/powerpoint/2010/main" val="466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4150" y="855822"/>
            <a:ext cx="1239520" cy="875240"/>
          </a:xfrm>
          <a:prstGeom prst="rect">
            <a:avLst/>
          </a:prstGeom>
        </p:spPr>
        <p:txBody>
          <a:bodyPr vert="horz" wrap="square" lIns="0" tIns="13335" rIns="0" bIns="0" rtlCol="0">
            <a:spAutoFit/>
          </a:bodyPr>
          <a:lstStyle/>
          <a:p>
            <a:pPr marL="12700">
              <a:lnSpc>
                <a:spcPct val="100000"/>
              </a:lnSpc>
              <a:spcBef>
                <a:spcPts val="105"/>
              </a:spcBef>
            </a:pPr>
            <a:r>
              <a:rPr b="1" spc="140" dirty="0">
                <a:solidFill>
                  <a:schemeClr val="accent2"/>
                </a:solidFill>
                <a:latin typeface="Times New Roman" panose="02020603050405020304" pitchFamily="18" charset="0"/>
                <a:cs typeface="Times New Roman" panose="02020603050405020304" pitchFamily="18" charset="0"/>
              </a:rPr>
              <a:t>A</a:t>
            </a:r>
            <a:r>
              <a:rPr b="1" spc="135" dirty="0">
                <a:solidFill>
                  <a:schemeClr val="accent2"/>
                </a:solidFill>
                <a:latin typeface="Times New Roman" panose="02020603050405020304" pitchFamily="18" charset="0"/>
                <a:cs typeface="Times New Roman" panose="02020603050405020304" pitchFamily="18" charset="0"/>
              </a:rPr>
              <a:t>g</a:t>
            </a:r>
            <a:r>
              <a:rPr b="1" spc="15" dirty="0">
                <a:solidFill>
                  <a:schemeClr val="accent2"/>
                </a:solidFill>
                <a:latin typeface="Times New Roman" panose="02020603050405020304" pitchFamily="18" charset="0"/>
                <a:cs typeface="Times New Roman" panose="02020603050405020304" pitchFamily="18" charset="0"/>
              </a:rPr>
              <a:t>e</a:t>
            </a:r>
            <a:r>
              <a:rPr b="1" spc="65" dirty="0">
                <a:solidFill>
                  <a:schemeClr val="accent2"/>
                </a:solidFill>
                <a:latin typeface="Times New Roman" panose="02020603050405020304" pitchFamily="18" charset="0"/>
                <a:cs typeface="Times New Roman" panose="02020603050405020304" pitchFamily="18" charset="0"/>
              </a:rPr>
              <a:t>n</a:t>
            </a:r>
            <a:r>
              <a:rPr b="1" spc="10" dirty="0">
                <a:solidFill>
                  <a:schemeClr val="accent2"/>
                </a:solidFill>
                <a:latin typeface="Times New Roman" panose="02020603050405020304" pitchFamily="18" charset="0"/>
                <a:cs typeface="Times New Roman" panose="02020603050405020304" pitchFamily="18" charset="0"/>
              </a:rPr>
              <a:t>d</a:t>
            </a:r>
            <a:r>
              <a:rPr b="1" spc="25" dirty="0">
                <a:solidFill>
                  <a:schemeClr val="accent2"/>
                </a:solidFill>
                <a:latin typeface="Times New Roman" panose="02020603050405020304" pitchFamily="18" charset="0"/>
                <a:cs typeface="Times New Roman" panose="02020603050405020304" pitchFamily="18" charset="0"/>
              </a:rPr>
              <a:t>a</a:t>
            </a:r>
            <a:br>
              <a:rPr lang="en-IN" b="1" spc="25" dirty="0">
                <a:solidFill>
                  <a:schemeClr val="accent2"/>
                </a:solidFill>
                <a:latin typeface="Times New Roman" panose="02020603050405020304" pitchFamily="18" charset="0"/>
                <a:cs typeface="Times New Roman" panose="02020603050405020304" pitchFamily="18" charset="0"/>
              </a:rPr>
            </a:br>
            <a:endParaRPr b="1" spc="25" dirty="0">
              <a:solidFill>
                <a:schemeClr val="accent2"/>
              </a:solidFill>
              <a:latin typeface="Times New Roman" panose="02020603050405020304" pitchFamily="18" charset="0"/>
              <a:cs typeface="Times New Roman" panose="02020603050405020304" pitchFamily="18" charset="0"/>
            </a:endParaRPr>
          </a:p>
        </p:txBody>
      </p:sp>
      <p:sp>
        <p:nvSpPr>
          <p:cNvPr id="4" name="object 4"/>
          <p:cNvSpPr txBox="1">
            <a:spLocks noGrp="1"/>
          </p:cNvSpPr>
          <p:nvPr>
            <p:ph type="sldNum" sz="quarter" idx="7"/>
          </p:nvPr>
        </p:nvSpPr>
        <p:spPr>
          <a:prstGeom prst="rect">
            <a:avLst/>
          </a:prstGeom>
        </p:spPr>
        <p:txBody>
          <a:bodyPr vert="horz" wrap="square" lIns="0" tIns="14604" rIns="0" bIns="0" rtlCol="0">
            <a:spAutoFit/>
          </a:bodyPr>
          <a:lstStyle/>
          <a:p>
            <a:pPr marL="38100">
              <a:lnSpc>
                <a:spcPct val="100000"/>
              </a:lnSpc>
              <a:spcBef>
                <a:spcPts val="114"/>
              </a:spcBef>
            </a:pPr>
            <a:fld id="{81D60167-4931-47E6-BA6A-407CBD079E47}" type="slidenum">
              <a:rPr spc="-400" dirty="0"/>
              <a:t>3</a:t>
            </a:fld>
            <a:endParaRPr spc="-400" dirty="0"/>
          </a:p>
        </p:txBody>
      </p:sp>
      <p:sp>
        <p:nvSpPr>
          <p:cNvPr id="5" name="object 5"/>
          <p:cNvSpPr txBox="1">
            <a:spLocks noGrp="1"/>
          </p:cNvSpPr>
          <p:nvPr>
            <p:ph type="dt" sz="half" idx="6"/>
          </p:nvPr>
        </p:nvSpPr>
        <p:spPr>
          <a:xfrm>
            <a:off x="3594100" y="6484957"/>
            <a:ext cx="3643361" cy="401135"/>
          </a:xfrm>
          <a:prstGeom prst="rect">
            <a:avLst/>
          </a:prstGeom>
        </p:spPr>
        <p:txBody>
          <a:bodyPr vert="horz" wrap="square" lIns="0" tIns="11430" rIns="0" bIns="0" rtlCol="0">
            <a:spAutoFit/>
          </a:bodyPr>
          <a:lstStyle/>
          <a:p>
            <a:pPr marL="1438910" marR="5080" indent="-1426845" algn="ctr">
              <a:lnSpc>
                <a:spcPct val="101699"/>
              </a:lnSpc>
              <a:spcBef>
                <a:spcPts val="90"/>
              </a:spcBef>
            </a:pPr>
            <a:r>
              <a:rPr lang="en-US" spc="45" dirty="0"/>
              <a:t>“Unity Life Insurance”</a:t>
            </a:r>
          </a:p>
          <a:p>
            <a:pPr marL="1438910" marR="5080" indent="-1426845" algn="ctr">
              <a:lnSpc>
                <a:spcPct val="101699"/>
              </a:lnSpc>
              <a:spcBef>
                <a:spcPts val="90"/>
              </a:spcBef>
            </a:pPr>
            <a:r>
              <a:rPr lang="en-IN" spc="-35" dirty="0"/>
              <a:t> </a:t>
            </a:r>
            <a:r>
              <a:rPr lang="en-IN" spc="45" dirty="0"/>
              <a:t>(PG-DAC)</a:t>
            </a:r>
            <a:endParaRPr spc="45" dirty="0"/>
          </a:p>
        </p:txBody>
      </p:sp>
      <p:sp>
        <p:nvSpPr>
          <p:cNvPr id="3" name="object 3"/>
          <p:cNvSpPr txBox="1"/>
          <p:nvPr/>
        </p:nvSpPr>
        <p:spPr>
          <a:xfrm>
            <a:off x="804150" y="2488226"/>
            <a:ext cx="3636010" cy="2912110"/>
          </a:xfrm>
          <a:prstGeom prst="rect">
            <a:avLst/>
          </a:prstGeom>
        </p:spPr>
        <p:txBody>
          <a:bodyPr vert="horz" wrap="square" lIns="0" tIns="12700" rIns="0" bIns="0" rtlCol="0">
            <a:spAutoFit/>
          </a:bodyPr>
          <a:lstStyle/>
          <a:p>
            <a:pPr marL="313055" indent="-300355">
              <a:lnSpc>
                <a:spcPct val="100000"/>
              </a:lnSpc>
              <a:spcBef>
                <a:spcPts val="100"/>
              </a:spcBef>
              <a:buSzPct val="73809"/>
              <a:buFont typeface="Times New Roman"/>
              <a:buChar char="●"/>
              <a:tabLst>
                <a:tab pos="312420" algn="l"/>
                <a:tab pos="313055" algn="l"/>
              </a:tabLst>
            </a:pPr>
            <a:r>
              <a:rPr sz="2100" spc="85" dirty="0">
                <a:solidFill>
                  <a:srgbClr val="1F1C50"/>
                </a:solidFill>
                <a:latin typeface="Arial"/>
                <a:cs typeface="Arial"/>
              </a:rPr>
              <a:t>Introduction</a:t>
            </a:r>
            <a:endParaRPr sz="2100" dirty="0">
              <a:latin typeface="Arial"/>
              <a:cs typeface="Arial"/>
            </a:endParaRPr>
          </a:p>
          <a:p>
            <a:pPr>
              <a:lnSpc>
                <a:spcPct val="100000"/>
              </a:lnSpc>
              <a:buClr>
                <a:srgbClr val="1F1C50"/>
              </a:buClr>
              <a:buFont typeface="Times New Roman"/>
              <a:buChar char="●"/>
            </a:pPr>
            <a:endParaRPr sz="2200" dirty="0">
              <a:latin typeface="Arial"/>
              <a:cs typeface="Arial"/>
            </a:endParaRPr>
          </a:p>
          <a:p>
            <a:pPr marL="313055" indent="-300355">
              <a:lnSpc>
                <a:spcPct val="100000"/>
              </a:lnSpc>
              <a:buSzPct val="73809"/>
              <a:buFont typeface="Times New Roman"/>
              <a:buChar char="●"/>
              <a:tabLst>
                <a:tab pos="312420" algn="l"/>
                <a:tab pos="313055" algn="l"/>
              </a:tabLst>
            </a:pPr>
            <a:r>
              <a:rPr sz="2100" spc="70" dirty="0">
                <a:solidFill>
                  <a:srgbClr val="1F1C50"/>
                </a:solidFill>
                <a:latin typeface="Arial"/>
                <a:cs typeface="Arial"/>
              </a:rPr>
              <a:t>Methodology </a:t>
            </a:r>
            <a:r>
              <a:rPr sz="2100" spc="235" dirty="0">
                <a:solidFill>
                  <a:srgbClr val="1F1C50"/>
                </a:solidFill>
                <a:latin typeface="Arial"/>
                <a:cs typeface="Arial"/>
              </a:rPr>
              <a:t>/</a:t>
            </a:r>
            <a:r>
              <a:rPr sz="2100" spc="-125" dirty="0">
                <a:solidFill>
                  <a:srgbClr val="1F1C50"/>
                </a:solidFill>
                <a:latin typeface="Arial"/>
                <a:cs typeface="Arial"/>
              </a:rPr>
              <a:t> </a:t>
            </a:r>
            <a:r>
              <a:rPr sz="2100" spc="35" dirty="0">
                <a:solidFill>
                  <a:srgbClr val="1F1C50"/>
                </a:solidFill>
                <a:latin typeface="Arial"/>
                <a:cs typeface="Arial"/>
              </a:rPr>
              <a:t>Techniques</a:t>
            </a:r>
            <a:endParaRPr sz="2100" dirty="0">
              <a:latin typeface="Arial"/>
              <a:cs typeface="Arial"/>
            </a:endParaRPr>
          </a:p>
          <a:p>
            <a:pPr>
              <a:lnSpc>
                <a:spcPct val="100000"/>
              </a:lnSpc>
              <a:spcBef>
                <a:spcPts val="5"/>
              </a:spcBef>
              <a:buClr>
                <a:srgbClr val="1F1C50"/>
              </a:buClr>
              <a:buFont typeface="Times New Roman"/>
              <a:buChar char="●"/>
            </a:pPr>
            <a:endParaRPr sz="2200" dirty="0">
              <a:latin typeface="Arial"/>
              <a:cs typeface="Arial"/>
            </a:endParaRPr>
          </a:p>
          <a:p>
            <a:pPr marL="313055" indent="-300355">
              <a:lnSpc>
                <a:spcPct val="100000"/>
              </a:lnSpc>
              <a:buSzPct val="73809"/>
              <a:buFont typeface="Times New Roman"/>
              <a:buChar char="●"/>
              <a:tabLst>
                <a:tab pos="312420" algn="l"/>
                <a:tab pos="313055" algn="l"/>
              </a:tabLst>
            </a:pPr>
            <a:r>
              <a:rPr sz="2100" spc="70" dirty="0">
                <a:solidFill>
                  <a:srgbClr val="1F1C50"/>
                </a:solidFill>
                <a:latin typeface="Arial"/>
                <a:cs typeface="Arial"/>
              </a:rPr>
              <a:t>Implementation</a:t>
            </a:r>
            <a:endParaRPr sz="2100" dirty="0">
              <a:latin typeface="Arial"/>
              <a:cs typeface="Arial"/>
            </a:endParaRPr>
          </a:p>
          <a:p>
            <a:pPr>
              <a:lnSpc>
                <a:spcPct val="100000"/>
              </a:lnSpc>
              <a:buClr>
                <a:srgbClr val="1F1C50"/>
              </a:buClr>
              <a:buFont typeface="Times New Roman"/>
              <a:buChar char="●"/>
            </a:pPr>
            <a:endParaRPr sz="2200" dirty="0">
              <a:latin typeface="Arial"/>
              <a:cs typeface="Arial"/>
            </a:endParaRPr>
          </a:p>
          <a:p>
            <a:pPr marL="313055" indent="-300355">
              <a:lnSpc>
                <a:spcPct val="100000"/>
              </a:lnSpc>
              <a:buSzPct val="73809"/>
              <a:buFont typeface="Times New Roman"/>
              <a:buChar char="●"/>
              <a:tabLst>
                <a:tab pos="312420" algn="l"/>
                <a:tab pos="313055" algn="l"/>
              </a:tabLst>
            </a:pPr>
            <a:r>
              <a:rPr sz="2100" dirty="0">
                <a:solidFill>
                  <a:srgbClr val="1F1C50"/>
                </a:solidFill>
                <a:latin typeface="Arial"/>
                <a:cs typeface="Arial"/>
              </a:rPr>
              <a:t>Results </a:t>
            </a:r>
            <a:r>
              <a:rPr sz="2100" spc="135" dirty="0">
                <a:solidFill>
                  <a:srgbClr val="1F1C50"/>
                </a:solidFill>
                <a:latin typeface="Arial"/>
                <a:cs typeface="Arial"/>
              </a:rPr>
              <a:t>&amp;</a:t>
            </a:r>
            <a:r>
              <a:rPr sz="2100" spc="-55" dirty="0">
                <a:solidFill>
                  <a:srgbClr val="1F1C50"/>
                </a:solidFill>
                <a:latin typeface="Arial"/>
                <a:cs typeface="Arial"/>
              </a:rPr>
              <a:t> </a:t>
            </a:r>
            <a:r>
              <a:rPr sz="2100" spc="40" dirty="0">
                <a:solidFill>
                  <a:srgbClr val="1F1C50"/>
                </a:solidFill>
                <a:latin typeface="Arial"/>
                <a:cs typeface="Arial"/>
              </a:rPr>
              <a:t>Conclusion</a:t>
            </a:r>
            <a:endParaRPr sz="2100" dirty="0">
              <a:latin typeface="Arial"/>
              <a:cs typeface="Arial"/>
            </a:endParaRPr>
          </a:p>
          <a:p>
            <a:pPr>
              <a:lnSpc>
                <a:spcPct val="100000"/>
              </a:lnSpc>
              <a:buClr>
                <a:srgbClr val="1F1C50"/>
              </a:buClr>
              <a:buFont typeface="Times New Roman"/>
              <a:buChar char="●"/>
            </a:pPr>
            <a:endParaRPr sz="2200" dirty="0">
              <a:latin typeface="Arial"/>
              <a:cs typeface="Arial"/>
            </a:endParaRPr>
          </a:p>
          <a:p>
            <a:pPr marL="313055" indent="-300355">
              <a:lnSpc>
                <a:spcPct val="100000"/>
              </a:lnSpc>
              <a:buSzPct val="73809"/>
              <a:buFont typeface="Times New Roman"/>
              <a:buChar char="●"/>
              <a:tabLst>
                <a:tab pos="312420" algn="l"/>
                <a:tab pos="313055" algn="l"/>
              </a:tabLst>
            </a:pPr>
            <a:r>
              <a:rPr sz="2100" spc="20" dirty="0">
                <a:solidFill>
                  <a:srgbClr val="1F1C50"/>
                </a:solidFill>
                <a:latin typeface="Arial"/>
                <a:cs typeface="Arial"/>
              </a:rPr>
              <a:t>References</a:t>
            </a:r>
            <a:endParaRPr sz="2100" dirty="0">
              <a:latin typeface="Arial"/>
              <a:cs typeface="Arial"/>
            </a:endParaRPr>
          </a:p>
        </p:txBody>
      </p:sp>
      <p:sp>
        <p:nvSpPr>
          <p:cNvPr id="7" name="object 10"/>
          <p:cNvSpPr txBox="1">
            <a:spLocks noGrp="1"/>
          </p:cNvSpPr>
          <p:nvPr>
            <p:ph type="ftr" sz="quarter" idx="5"/>
          </p:nvPr>
        </p:nvSpPr>
        <p:spPr>
          <a:xfrm>
            <a:off x="110828" y="6446060"/>
            <a:ext cx="1273471" cy="260968"/>
          </a:xfrm>
          <a:prstGeom prst="rect">
            <a:avLst/>
          </a:prstGeom>
        </p:spPr>
        <p:txBody>
          <a:bodyPr vert="horz" wrap="square" lIns="0" tIns="14604" rIns="0" bIns="0" rtlCol="0">
            <a:spAutoFit/>
          </a:bodyPr>
          <a:lstStyle/>
          <a:p>
            <a:pPr marL="12700">
              <a:lnSpc>
                <a:spcPct val="100000"/>
              </a:lnSpc>
              <a:spcBef>
                <a:spcPts val="114"/>
              </a:spcBef>
            </a:pPr>
            <a:r>
              <a:rPr lang="en-US" spc="130" dirty="0"/>
              <a:t>03</a:t>
            </a:r>
            <a:r>
              <a:rPr spc="130" dirty="0"/>
              <a:t>/</a:t>
            </a:r>
            <a:r>
              <a:rPr lang="en-US" spc="130" dirty="0"/>
              <a:t>14</a:t>
            </a:r>
            <a:r>
              <a:rPr spc="130" dirty="0"/>
              <a:t>/202</a:t>
            </a:r>
            <a:r>
              <a:rPr lang="en-US" spc="130" dirty="0"/>
              <a:t>3</a:t>
            </a:r>
            <a:endParaRPr spc="13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745" y="657225"/>
            <a:ext cx="4571365" cy="1213537"/>
          </a:xfrm>
        </p:spPr>
        <p:txBody>
          <a:bodyPr/>
          <a:lstStyle/>
          <a:p>
            <a:pPr>
              <a:lnSpc>
                <a:spcPct val="150000"/>
              </a:lnSpc>
            </a:pPr>
            <a:r>
              <a:rPr lang="en-US" b="1" kern="0" dirty="0">
                <a:solidFill>
                  <a:schemeClr val="accent2"/>
                </a:solidFill>
                <a:effectLst/>
                <a:latin typeface="Times New Roman" panose="02020603050405020304" pitchFamily="18" charset="0"/>
                <a:ea typeface="Times New Roman" panose="02020603050405020304" pitchFamily="18" charset="0"/>
              </a:rPr>
              <a:t>Methodology</a:t>
            </a:r>
            <a:r>
              <a:rPr lang="en-US" b="1" kern="0" spc="-35" dirty="0">
                <a:solidFill>
                  <a:schemeClr val="accent2"/>
                </a:solidFill>
                <a:effectLst/>
                <a:latin typeface="Times New Roman" panose="02020603050405020304" pitchFamily="18" charset="0"/>
                <a:ea typeface="Times New Roman" panose="02020603050405020304" pitchFamily="18" charset="0"/>
              </a:rPr>
              <a:t> </a:t>
            </a:r>
            <a:r>
              <a:rPr lang="en-US" b="1" kern="0" dirty="0">
                <a:solidFill>
                  <a:schemeClr val="accent2"/>
                </a:solidFill>
                <a:effectLst/>
                <a:latin typeface="Times New Roman" panose="02020603050405020304" pitchFamily="18" charset="0"/>
                <a:ea typeface="Times New Roman" panose="02020603050405020304" pitchFamily="18" charset="0"/>
              </a:rPr>
              <a:t>and</a:t>
            </a:r>
            <a:r>
              <a:rPr lang="en-US" b="1" kern="0" spc="-25" dirty="0">
                <a:solidFill>
                  <a:schemeClr val="accent2"/>
                </a:solidFill>
                <a:effectLst/>
                <a:latin typeface="Times New Roman" panose="02020603050405020304" pitchFamily="18" charset="0"/>
                <a:ea typeface="Times New Roman" panose="02020603050405020304" pitchFamily="18" charset="0"/>
              </a:rPr>
              <a:t> </a:t>
            </a:r>
            <a:r>
              <a:rPr lang="en-US" b="1" kern="0" dirty="0">
                <a:solidFill>
                  <a:schemeClr val="accent2"/>
                </a:solidFill>
                <a:effectLst/>
                <a:latin typeface="Times New Roman" panose="02020603050405020304" pitchFamily="18" charset="0"/>
                <a:ea typeface="Times New Roman" panose="02020603050405020304" pitchFamily="18" charset="0"/>
              </a:rPr>
              <a:t>Techniques</a:t>
            </a:r>
            <a:br>
              <a:rPr lang="en-IN" sz="1800" b="1" kern="0" dirty="0">
                <a:effectLst/>
                <a:latin typeface="Times New Roman" panose="02020603050405020304" pitchFamily="18" charset="0"/>
                <a:ea typeface="Times New Roman" panose="02020603050405020304" pitchFamily="18" charset="0"/>
              </a:rPr>
            </a:br>
            <a:endParaRPr lang="en-IN" dirty="0"/>
          </a:p>
        </p:txBody>
      </p:sp>
      <p:sp>
        <p:nvSpPr>
          <p:cNvPr id="3" name="Text Placeholder 2"/>
          <p:cNvSpPr>
            <a:spLocks noGrp="1"/>
          </p:cNvSpPr>
          <p:nvPr>
            <p:ph type="body" idx="1"/>
          </p:nvPr>
        </p:nvSpPr>
        <p:spPr>
          <a:xfrm>
            <a:off x="757574" y="1709378"/>
            <a:ext cx="9618326" cy="5506636"/>
          </a:xfrm>
        </p:spPr>
        <p:txBody>
          <a:bodyPr/>
          <a:lstStyle/>
          <a:p>
            <a:pPr lvl="1" algn="just">
              <a:lnSpc>
                <a:spcPct val="150000"/>
              </a:lnSpc>
              <a:spcBef>
                <a:spcPts val="1075"/>
              </a:spcBef>
              <a:spcAft>
                <a:spcPts val="0"/>
              </a:spcAft>
              <a:buSzPts val="1400"/>
              <a:tabLst>
                <a:tab pos="543560" algn="l"/>
              </a:tabLst>
            </a:pPr>
            <a:r>
              <a:rPr lang="en-US" sz="1400" b="1" dirty="0">
                <a:effectLst/>
                <a:latin typeface="Times New Roman" panose="02020603050405020304" pitchFamily="18" charset="0"/>
                <a:ea typeface="Times New Roman" panose="02020603050405020304" pitchFamily="18" charset="0"/>
              </a:rPr>
              <a:t>Functional Requirements </a:t>
            </a:r>
            <a:endParaRPr lang="en-IN" sz="1400" b="1" dirty="0">
              <a:effectLst/>
              <a:latin typeface="Times New Roman" panose="02020603050405020304" pitchFamily="18" charset="0"/>
              <a:ea typeface="Times New Roman" panose="02020603050405020304" pitchFamily="18" charset="0"/>
            </a:endParaRPr>
          </a:p>
          <a:p>
            <a:pPr marL="543560" marR="95885" algn="just">
              <a:lnSpc>
                <a:spcPct val="150000"/>
              </a:lnSpc>
              <a:spcBef>
                <a:spcPts val="980"/>
              </a:spcBef>
              <a:spcAft>
                <a:spcPts val="0"/>
              </a:spcAft>
            </a:pPr>
            <a:r>
              <a:rPr lang="en-US" sz="1400" dirty="0">
                <a:effectLst/>
                <a:latin typeface="Times New Roman" panose="02020603050405020304" pitchFamily="18" charset="0"/>
                <a:ea typeface="Times New Roman" panose="02020603050405020304" pitchFamily="18" charset="0"/>
              </a:rPr>
              <a:t>Hardware Platform: </a:t>
            </a:r>
            <a:endParaRPr lang="en-IN" sz="1400" dirty="0">
              <a:effectLst/>
              <a:latin typeface="Times New Roman" panose="02020603050405020304" pitchFamily="18" charset="0"/>
              <a:ea typeface="Times New Roman" panose="02020603050405020304" pitchFamily="18" charset="0"/>
            </a:endParaRPr>
          </a:p>
          <a:p>
            <a:pPr marL="543560" marR="95885" indent="370840" algn="just">
              <a:lnSpc>
                <a:spcPct val="150000"/>
              </a:lnSpc>
              <a:spcBef>
                <a:spcPts val="980"/>
              </a:spcBef>
              <a:spcAft>
                <a:spcPts val="0"/>
              </a:spcAft>
            </a:pPr>
            <a:r>
              <a:rPr lang="en-US" sz="1400" dirty="0">
                <a:effectLst/>
                <a:latin typeface="Times New Roman" panose="02020603050405020304" pitchFamily="18" charset="0"/>
                <a:ea typeface="Times New Roman" panose="02020603050405020304" pitchFamily="18" charset="0"/>
              </a:rPr>
              <a:t>• Processor: Above Pentium 4, with clock speed of 2.0 GHz </a:t>
            </a:r>
            <a:endParaRPr lang="en-IN" sz="1400" dirty="0">
              <a:effectLst/>
              <a:latin typeface="Times New Roman" panose="02020603050405020304" pitchFamily="18" charset="0"/>
              <a:ea typeface="Times New Roman" panose="02020603050405020304" pitchFamily="18" charset="0"/>
            </a:endParaRPr>
          </a:p>
          <a:p>
            <a:pPr marL="543560" marR="95885" indent="370840" algn="just">
              <a:lnSpc>
                <a:spcPct val="150000"/>
              </a:lnSpc>
              <a:spcBef>
                <a:spcPts val="980"/>
              </a:spcBef>
              <a:spcAft>
                <a:spcPts val="0"/>
              </a:spcAft>
            </a:pPr>
            <a:r>
              <a:rPr lang="en-US" sz="1400" dirty="0">
                <a:effectLst/>
                <a:latin typeface="Times New Roman" panose="02020603050405020304" pitchFamily="18" charset="0"/>
                <a:ea typeface="Times New Roman" panose="02020603050405020304" pitchFamily="18" charset="0"/>
              </a:rPr>
              <a:t>• RAM: 2GB or Above </a:t>
            </a:r>
            <a:endParaRPr lang="en-IN" sz="1400" dirty="0">
              <a:effectLst/>
              <a:latin typeface="Times New Roman" panose="02020603050405020304" pitchFamily="18" charset="0"/>
              <a:ea typeface="Times New Roman" panose="02020603050405020304" pitchFamily="18" charset="0"/>
            </a:endParaRPr>
          </a:p>
          <a:p>
            <a:pPr marL="543560" marR="95885" indent="370840" algn="just">
              <a:lnSpc>
                <a:spcPct val="150000"/>
              </a:lnSpc>
              <a:spcBef>
                <a:spcPts val="980"/>
              </a:spcBef>
              <a:spcAft>
                <a:spcPts val="0"/>
              </a:spcAft>
            </a:pPr>
            <a:r>
              <a:rPr lang="en-US" sz="1400" dirty="0">
                <a:effectLst/>
                <a:latin typeface="Times New Roman" panose="02020603050405020304" pitchFamily="18" charset="0"/>
                <a:ea typeface="Times New Roman" panose="02020603050405020304" pitchFamily="18" charset="0"/>
              </a:rPr>
              <a:t>• Hard Disk: Free disc space above 1GB </a:t>
            </a:r>
            <a:endParaRPr lang="en-IN" sz="1400" dirty="0">
              <a:effectLst/>
              <a:latin typeface="Times New Roman" panose="02020603050405020304" pitchFamily="18" charset="0"/>
              <a:ea typeface="Times New Roman" panose="02020603050405020304" pitchFamily="18" charset="0"/>
            </a:endParaRPr>
          </a:p>
          <a:p>
            <a:pPr marL="543560" marR="95885" algn="just">
              <a:lnSpc>
                <a:spcPct val="150000"/>
              </a:lnSpc>
              <a:spcBef>
                <a:spcPts val="980"/>
              </a:spcBef>
              <a:spcAft>
                <a:spcPts val="0"/>
              </a:spcAft>
            </a:pPr>
            <a:r>
              <a:rPr lang="en-US" sz="1400" dirty="0">
                <a:effectLst/>
                <a:latin typeface="Times New Roman" panose="02020603050405020304" pitchFamily="18" charset="0"/>
                <a:ea typeface="Times New Roman" panose="02020603050405020304" pitchFamily="18" charset="0"/>
              </a:rPr>
              <a:t>Software Platform: </a:t>
            </a:r>
            <a:endParaRPr lang="en-IN" sz="1400" dirty="0">
              <a:effectLst/>
              <a:latin typeface="Times New Roman" panose="02020603050405020304" pitchFamily="18" charset="0"/>
              <a:ea typeface="Times New Roman" panose="02020603050405020304" pitchFamily="18" charset="0"/>
            </a:endParaRPr>
          </a:p>
          <a:p>
            <a:pPr marL="543560" marR="95885" indent="370840" algn="just">
              <a:lnSpc>
                <a:spcPct val="150000"/>
              </a:lnSpc>
              <a:spcBef>
                <a:spcPts val="980"/>
              </a:spcBef>
              <a:spcAft>
                <a:spcPts val="0"/>
              </a:spcAft>
            </a:pPr>
            <a:r>
              <a:rPr lang="en-US" sz="1400" dirty="0">
                <a:effectLst/>
                <a:latin typeface="Times New Roman" panose="02020603050405020304" pitchFamily="18" charset="0"/>
                <a:ea typeface="Times New Roman" panose="02020603050405020304" pitchFamily="18" charset="0"/>
              </a:rPr>
              <a:t>• Front End:  Bootstrap, ReactJS. </a:t>
            </a:r>
            <a:endParaRPr lang="en-IN" sz="1400" dirty="0">
              <a:effectLst/>
              <a:latin typeface="Times New Roman" panose="02020603050405020304" pitchFamily="18" charset="0"/>
              <a:ea typeface="Times New Roman" panose="02020603050405020304" pitchFamily="18" charset="0"/>
            </a:endParaRPr>
          </a:p>
          <a:p>
            <a:pPr marL="543560" marR="95885" indent="370840" algn="just">
              <a:lnSpc>
                <a:spcPct val="150000"/>
              </a:lnSpc>
              <a:spcBef>
                <a:spcPts val="980"/>
              </a:spcBef>
              <a:spcAft>
                <a:spcPts val="0"/>
              </a:spcAft>
            </a:pPr>
            <a:r>
              <a:rPr lang="en-US" sz="1400" dirty="0">
                <a:effectLst/>
                <a:latin typeface="Times New Roman" panose="02020603050405020304" pitchFamily="18" charset="0"/>
                <a:ea typeface="Times New Roman" panose="02020603050405020304" pitchFamily="18" charset="0"/>
              </a:rPr>
              <a:t>• Back End: MySQL, Spring Boot Framework. </a:t>
            </a:r>
            <a:endParaRPr lang="en-IN" sz="1400" dirty="0">
              <a:effectLst/>
              <a:latin typeface="Times New Roman" panose="02020603050405020304" pitchFamily="18" charset="0"/>
              <a:ea typeface="Times New Roman" panose="02020603050405020304" pitchFamily="18" charset="0"/>
            </a:endParaRPr>
          </a:p>
          <a:p>
            <a:pPr marL="543560" marR="95885" algn="just">
              <a:lnSpc>
                <a:spcPct val="150000"/>
              </a:lnSpc>
              <a:spcBef>
                <a:spcPts val="980"/>
              </a:spcBef>
              <a:spcAft>
                <a:spcPts val="0"/>
              </a:spcAft>
            </a:pPr>
            <a:r>
              <a:rPr lang="en-US" sz="1400" dirty="0">
                <a:effectLst/>
                <a:latin typeface="Times New Roman" panose="02020603050405020304" pitchFamily="18" charset="0"/>
                <a:ea typeface="Times New Roman" panose="02020603050405020304" pitchFamily="18" charset="0"/>
              </a:rPr>
              <a:t>Supported Tools: </a:t>
            </a:r>
            <a:endParaRPr lang="en-IN" sz="1400" dirty="0">
              <a:effectLst/>
              <a:latin typeface="Times New Roman" panose="02020603050405020304" pitchFamily="18" charset="0"/>
              <a:ea typeface="Times New Roman" panose="02020603050405020304" pitchFamily="18" charset="0"/>
            </a:endParaRPr>
          </a:p>
          <a:p>
            <a:pPr marL="543560" marR="95885" indent="370840" algn="just">
              <a:lnSpc>
                <a:spcPct val="150000"/>
              </a:lnSpc>
              <a:spcBef>
                <a:spcPts val="980"/>
              </a:spcBef>
              <a:spcAft>
                <a:spcPts val="0"/>
              </a:spcAft>
            </a:pPr>
            <a:r>
              <a:rPr lang="en-US" sz="1400" dirty="0">
                <a:effectLst/>
                <a:latin typeface="Times New Roman" panose="02020603050405020304" pitchFamily="18" charset="0"/>
                <a:ea typeface="Times New Roman" panose="02020603050405020304" pitchFamily="18" charset="0"/>
              </a:rPr>
              <a:t>• MySQL Workbench, Eclipse, STS. </a:t>
            </a:r>
            <a:endParaRPr lang="en-IN" sz="1400" dirty="0">
              <a:effectLst/>
              <a:latin typeface="Times New Roman" panose="02020603050405020304" pitchFamily="18" charset="0"/>
              <a:ea typeface="Times New Roman" panose="02020603050405020304" pitchFamily="18" charset="0"/>
            </a:endParaRPr>
          </a:p>
          <a:p>
            <a:pPr marL="543560" marR="95885" indent="370840" algn="just">
              <a:lnSpc>
                <a:spcPct val="150000"/>
              </a:lnSpc>
              <a:spcBef>
                <a:spcPts val="980"/>
              </a:spcBef>
              <a:spcAft>
                <a:spcPts val="0"/>
              </a:spcAft>
            </a:pPr>
            <a:r>
              <a:rPr lang="en-US" sz="1400" dirty="0">
                <a:effectLst/>
                <a:latin typeface="Times New Roman" panose="02020603050405020304" pitchFamily="18" charset="0"/>
                <a:ea typeface="Times New Roman" panose="02020603050405020304" pitchFamily="18" charset="0"/>
              </a:rPr>
              <a:t>• Web Server: Tomcat 9.0. </a:t>
            </a:r>
            <a:endParaRPr lang="en-IN" sz="1400" dirty="0">
              <a:effectLst/>
              <a:latin typeface="Times New Roman" panose="02020603050405020304" pitchFamily="18" charset="0"/>
              <a:ea typeface="Times New Roman" panose="02020603050405020304" pitchFamily="18" charset="0"/>
            </a:endParaRPr>
          </a:p>
          <a:p>
            <a:r>
              <a:rPr lang="en-IN" sz="1400" dirty="0">
                <a:solidFill>
                  <a:srgbClr val="000000"/>
                </a:solidFill>
                <a:effectLst/>
                <a:latin typeface="Calibri" panose="020F0502020204030204" pitchFamily="34" charset="0"/>
                <a:ea typeface="Calibri" panose="020F0502020204030204" pitchFamily="34" charset="0"/>
              </a:rPr>
              <a:t>	</a:t>
            </a:r>
            <a:endParaRPr lang="en-IN" sz="1200" dirty="0">
              <a:solidFill>
                <a:srgbClr val="000000"/>
              </a:solidFill>
              <a:effectLst/>
              <a:latin typeface="Calibri" panose="020F0502020204030204" pitchFamily="34" charset="0"/>
              <a:ea typeface="Calibri" panose="020F0502020204030204" pitchFamily="34" charset="0"/>
            </a:endParaRPr>
          </a:p>
          <a:p>
            <a:r>
              <a:rPr lang="en-IN" sz="1400" dirty="0">
                <a:solidFill>
                  <a:srgbClr val="000000"/>
                </a:solidFill>
                <a:effectLst/>
                <a:latin typeface="Calibri" panose="020F0502020204030204" pitchFamily="34" charset="0"/>
                <a:ea typeface="Calibri" panose="020F0502020204030204" pitchFamily="34" charset="0"/>
              </a:rPr>
              <a:t> </a:t>
            </a:r>
            <a:endParaRPr lang="en-IN" sz="1200" dirty="0">
              <a:solidFill>
                <a:srgbClr val="000000"/>
              </a:solidFill>
              <a:effectLst/>
              <a:latin typeface="Calibri" panose="020F0502020204030204" pitchFamily="34" charset="0"/>
              <a:ea typeface="Calibri" panose="020F0502020204030204" pitchFamily="34" charset="0"/>
            </a:endParaRPr>
          </a:p>
          <a:p>
            <a:endParaRPr lang="en-IN" dirty="0"/>
          </a:p>
        </p:txBody>
      </p:sp>
      <p:sp>
        <p:nvSpPr>
          <p:cNvPr id="4" name="object 10"/>
          <p:cNvSpPr txBox="1">
            <a:spLocks noGrp="1"/>
          </p:cNvSpPr>
          <p:nvPr>
            <p:ph type="ftr" sz="quarter" idx="5"/>
          </p:nvPr>
        </p:nvSpPr>
        <p:spPr>
          <a:xfrm>
            <a:off x="110828" y="6446060"/>
            <a:ext cx="1273471" cy="260968"/>
          </a:xfrm>
          <a:prstGeom prst="rect">
            <a:avLst/>
          </a:prstGeom>
        </p:spPr>
        <p:txBody>
          <a:bodyPr vert="horz" wrap="square" lIns="0" tIns="14604" rIns="0" bIns="0" rtlCol="0">
            <a:spAutoFit/>
          </a:bodyPr>
          <a:lstStyle/>
          <a:p>
            <a:pPr marL="12700">
              <a:lnSpc>
                <a:spcPct val="100000"/>
              </a:lnSpc>
              <a:spcBef>
                <a:spcPts val="114"/>
              </a:spcBef>
            </a:pPr>
            <a:r>
              <a:rPr lang="en-US" spc="130" dirty="0"/>
              <a:t>03</a:t>
            </a:r>
            <a:r>
              <a:rPr spc="130" dirty="0"/>
              <a:t>/</a:t>
            </a:r>
            <a:r>
              <a:rPr lang="en-US" spc="130" dirty="0"/>
              <a:t>14</a:t>
            </a:r>
            <a:r>
              <a:rPr spc="130" dirty="0"/>
              <a:t>/202</a:t>
            </a:r>
            <a:r>
              <a:rPr lang="en-US" spc="130" dirty="0"/>
              <a:t>3</a:t>
            </a:r>
            <a:endParaRPr spc="130" dirty="0"/>
          </a:p>
        </p:txBody>
      </p:sp>
      <p:sp>
        <p:nvSpPr>
          <p:cNvPr id="5" name="object 5"/>
          <p:cNvSpPr txBox="1">
            <a:spLocks noGrp="1"/>
          </p:cNvSpPr>
          <p:nvPr>
            <p:ph type="dt" sz="half" idx="6"/>
          </p:nvPr>
        </p:nvSpPr>
        <p:spPr>
          <a:xfrm>
            <a:off x="3550781" y="6446060"/>
            <a:ext cx="3643361" cy="401135"/>
          </a:xfrm>
          <a:prstGeom prst="rect">
            <a:avLst/>
          </a:prstGeom>
        </p:spPr>
        <p:txBody>
          <a:bodyPr vert="horz" wrap="square" lIns="0" tIns="11430" rIns="0" bIns="0" rtlCol="0">
            <a:spAutoFit/>
          </a:bodyPr>
          <a:lstStyle/>
          <a:p>
            <a:pPr marL="1438910" marR="5080" indent="-1426845" algn="ctr">
              <a:lnSpc>
                <a:spcPct val="101699"/>
              </a:lnSpc>
              <a:spcBef>
                <a:spcPts val="90"/>
              </a:spcBef>
            </a:pPr>
            <a:r>
              <a:rPr lang="en-US" spc="45" dirty="0"/>
              <a:t>“Unity Life Insurance”</a:t>
            </a:r>
          </a:p>
          <a:p>
            <a:pPr marL="1438910" marR="5080" indent="-1426845" algn="ctr">
              <a:lnSpc>
                <a:spcPct val="101699"/>
              </a:lnSpc>
              <a:spcBef>
                <a:spcPts val="90"/>
              </a:spcBef>
            </a:pPr>
            <a:r>
              <a:rPr lang="en-US" spc="-35" dirty="0"/>
              <a:t> </a:t>
            </a:r>
            <a:r>
              <a:rPr lang="en-US" spc="45" dirty="0"/>
              <a:t>(PG-DAC)</a:t>
            </a:r>
          </a:p>
        </p:txBody>
      </p:sp>
      <p:sp>
        <p:nvSpPr>
          <p:cNvPr id="6" name="object 4"/>
          <p:cNvSpPr txBox="1">
            <a:spLocks noGrp="1"/>
          </p:cNvSpPr>
          <p:nvPr>
            <p:ph type="sldNum" sz="quarter" idx="7"/>
          </p:nvPr>
        </p:nvSpPr>
        <p:spPr>
          <a:xfrm>
            <a:off x="10001975" y="6356315"/>
            <a:ext cx="283209" cy="323215"/>
          </a:xfrm>
          <a:prstGeom prst="rect">
            <a:avLst/>
          </a:prstGeom>
        </p:spPr>
        <p:txBody>
          <a:bodyPr vert="horz" wrap="square" lIns="0" tIns="14604" rIns="0" bIns="0" rtlCol="0">
            <a:spAutoFit/>
          </a:bodyPr>
          <a:lstStyle/>
          <a:p>
            <a:pPr marL="38100">
              <a:lnSpc>
                <a:spcPct val="100000"/>
              </a:lnSpc>
              <a:spcBef>
                <a:spcPts val="114"/>
              </a:spcBef>
            </a:pPr>
            <a:fld id="{81D60167-4931-47E6-BA6A-407CBD079E47}" type="slidenum">
              <a:rPr spc="-400" dirty="0"/>
              <a:t>4</a:t>
            </a:fld>
            <a:endParaRPr spc="-400" dirty="0"/>
          </a:p>
        </p:txBody>
      </p:sp>
    </p:spTree>
    <p:extLst>
      <p:ext uri="{BB962C8B-B14F-4D97-AF65-F5344CB8AC3E}">
        <p14:creationId xmlns:p14="http://schemas.microsoft.com/office/powerpoint/2010/main" val="466252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8175EF-A195-5EAD-3567-238E572D553E}"/>
              </a:ext>
            </a:extLst>
          </p:cNvPr>
          <p:cNvSpPr txBox="1"/>
          <p:nvPr/>
        </p:nvSpPr>
        <p:spPr>
          <a:xfrm>
            <a:off x="-444500" y="657225"/>
            <a:ext cx="5346550" cy="661207"/>
          </a:xfrm>
          <a:prstGeom prst="rect">
            <a:avLst/>
          </a:prstGeom>
          <a:noFill/>
        </p:spPr>
        <p:txBody>
          <a:bodyPr wrap="square">
            <a:spAutoFit/>
          </a:bodyPr>
          <a:lstStyle/>
          <a:p>
            <a:pPr marL="384175" marR="375920" algn="ctr">
              <a:lnSpc>
                <a:spcPct val="150000"/>
              </a:lnSpc>
              <a:spcAft>
                <a:spcPts val="0"/>
              </a:spcAft>
            </a:pPr>
            <a:r>
              <a:rPr lang="en-US" sz="2800" b="1" dirty="0">
                <a:solidFill>
                  <a:schemeClr val="accent2"/>
                </a:solidFill>
                <a:effectLst/>
                <a:latin typeface="Times New Roman" panose="02020603050405020304" pitchFamily="18" charset="0"/>
                <a:ea typeface="Times New Roman" panose="02020603050405020304" pitchFamily="18" charset="0"/>
              </a:rPr>
              <a:t>IMPLEMENTATION</a:t>
            </a:r>
            <a:endParaRPr lang="en-IN" sz="2800" dirty="0">
              <a:solidFill>
                <a:schemeClr val="accent2"/>
              </a:solidFill>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9226503B-DCE9-DF89-5FCE-FFCA9B510A39}"/>
              </a:ext>
            </a:extLst>
          </p:cNvPr>
          <p:cNvSpPr txBox="1"/>
          <p:nvPr/>
        </p:nvSpPr>
        <p:spPr>
          <a:xfrm>
            <a:off x="850900" y="2257425"/>
            <a:ext cx="7347623" cy="3464218"/>
          </a:xfrm>
          <a:prstGeom prst="rect">
            <a:avLst/>
          </a:prstGeom>
          <a:noFill/>
        </p:spPr>
        <p:txBody>
          <a:bodyPr wrap="square">
            <a:spAutoFit/>
          </a:bodyPr>
          <a:lstStyle/>
          <a:p>
            <a:pPr algn="just">
              <a:lnSpc>
                <a:spcPct val="150000"/>
              </a:lnSpc>
            </a:pPr>
            <a:r>
              <a:rPr lang="en-US" sz="1800" b="1" dirty="0">
                <a:solidFill>
                  <a:schemeClr val="tx2"/>
                </a:solidFill>
                <a:effectLst/>
                <a:latin typeface="Times New Roman" panose="02020603050405020304" pitchFamily="18" charset="0"/>
                <a:ea typeface="Times New Roman" panose="02020603050405020304" pitchFamily="18" charset="0"/>
              </a:rPr>
              <a:t> </a:t>
            </a:r>
            <a:r>
              <a:rPr lang="en-US" sz="2200" b="1" dirty="0">
                <a:solidFill>
                  <a:schemeClr val="tx2"/>
                </a:solidFill>
                <a:effectLst/>
                <a:latin typeface="Times New Roman" panose="02020603050405020304" pitchFamily="18" charset="0"/>
                <a:ea typeface="Times New Roman" panose="02020603050405020304" pitchFamily="18" charset="0"/>
              </a:rPr>
              <a:t>Modules Description:</a:t>
            </a:r>
            <a:endParaRPr lang="en-IN" sz="2200" dirty="0">
              <a:solidFill>
                <a:schemeClr val="tx2"/>
              </a:solidFill>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In Our Application We divided entire project in three Modules :</a:t>
            </a:r>
            <a:endParaRPr lang="en-IN" sz="1800" dirty="0">
              <a:effectLst/>
              <a:latin typeface="Times New Roman" panose="02020603050405020304" pitchFamily="18" charset="0"/>
              <a:ea typeface="Times New Roman" panose="02020603050405020304" pitchFamily="18" charset="0"/>
            </a:endParaRPr>
          </a:p>
          <a:p>
            <a:pPr marL="228600" algn="just">
              <a:lnSpc>
                <a:spcPct val="150000"/>
              </a:lnSpc>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685800" algn="l"/>
              </a:tabLst>
            </a:pPr>
            <a:r>
              <a:rPr lang="en-US" sz="1800" b="1" dirty="0">
                <a:effectLst/>
                <a:latin typeface="Times New Roman" panose="02020603050405020304" pitchFamily="18" charset="0"/>
                <a:ea typeface="Times New Roman" panose="02020603050405020304" pitchFamily="18" charset="0"/>
              </a:rPr>
              <a:t>Manager (Admin)</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685800" algn="l"/>
              </a:tabLst>
            </a:pPr>
            <a:r>
              <a:rPr lang="en-US" sz="1800" b="1" dirty="0">
                <a:effectLst/>
                <a:latin typeface="Times New Roman" panose="02020603050405020304" pitchFamily="18" charset="0"/>
                <a:ea typeface="Times New Roman" panose="02020603050405020304" pitchFamily="18" charset="0"/>
              </a:rPr>
              <a:t>Agent</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685800" algn="l"/>
              </a:tabLst>
            </a:pPr>
            <a:r>
              <a:rPr lang="en-US" sz="1800" b="1" dirty="0">
                <a:effectLst/>
                <a:latin typeface="Times New Roman" panose="02020603050405020304" pitchFamily="18" charset="0"/>
                <a:ea typeface="Times New Roman" panose="02020603050405020304" pitchFamily="18" charset="0"/>
              </a:rPr>
              <a:t>Customer</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IN" dirty="0"/>
          </a:p>
        </p:txBody>
      </p:sp>
      <p:sp>
        <p:nvSpPr>
          <p:cNvPr id="8" name="object 5">
            <a:extLst>
              <a:ext uri="{FF2B5EF4-FFF2-40B4-BE49-F238E27FC236}">
                <a16:creationId xmlns:a16="http://schemas.microsoft.com/office/drawing/2014/main" id="{07B9FFCB-340C-2CDC-1934-C5A7181E52DB}"/>
              </a:ext>
            </a:extLst>
          </p:cNvPr>
          <p:cNvSpPr txBox="1">
            <a:spLocks noGrp="1"/>
          </p:cNvSpPr>
          <p:nvPr>
            <p:ph type="dt" sz="half" idx="6"/>
          </p:nvPr>
        </p:nvSpPr>
        <p:spPr>
          <a:xfrm>
            <a:off x="3550781" y="6446060"/>
            <a:ext cx="3643361" cy="401135"/>
          </a:xfrm>
          <a:prstGeom prst="rect">
            <a:avLst/>
          </a:prstGeom>
        </p:spPr>
        <p:txBody>
          <a:bodyPr vert="horz" wrap="square" lIns="0" tIns="11430" rIns="0" bIns="0" rtlCol="0">
            <a:spAutoFit/>
          </a:bodyPr>
          <a:lstStyle/>
          <a:p>
            <a:pPr marL="1438910" marR="5080" indent="-1426845" algn="ctr">
              <a:lnSpc>
                <a:spcPct val="101699"/>
              </a:lnSpc>
              <a:spcBef>
                <a:spcPts val="90"/>
              </a:spcBef>
            </a:pPr>
            <a:r>
              <a:rPr lang="en-US" spc="45" dirty="0"/>
              <a:t>“Unity Life Insurance”</a:t>
            </a:r>
          </a:p>
          <a:p>
            <a:pPr marL="1438910" marR="5080" indent="-1426845" algn="ctr">
              <a:lnSpc>
                <a:spcPct val="101699"/>
              </a:lnSpc>
              <a:spcBef>
                <a:spcPts val="90"/>
              </a:spcBef>
            </a:pPr>
            <a:r>
              <a:rPr lang="en-US" spc="-35" dirty="0"/>
              <a:t> </a:t>
            </a:r>
            <a:r>
              <a:rPr lang="en-US" spc="45" dirty="0"/>
              <a:t>(PG-DAC)</a:t>
            </a:r>
          </a:p>
        </p:txBody>
      </p:sp>
    </p:spTree>
    <p:extLst>
      <p:ext uri="{BB962C8B-B14F-4D97-AF65-F5344CB8AC3E}">
        <p14:creationId xmlns:p14="http://schemas.microsoft.com/office/powerpoint/2010/main" val="231836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77F011-0D52-4923-F121-088581F90C91}"/>
              </a:ext>
            </a:extLst>
          </p:cNvPr>
          <p:cNvSpPr txBox="1"/>
          <p:nvPr/>
        </p:nvSpPr>
        <p:spPr>
          <a:xfrm>
            <a:off x="-292100" y="581025"/>
            <a:ext cx="5346550" cy="661207"/>
          </a:xfrm>
          <a:prstGeom prst="rect">
            <a:avLst/>
          </a:prstGeom>
          <a:noFill/>
        </p:spPr>
        <p:txBody>
          <a:bodyPr wrap="square">
            <a:spAutoFit/>
          </a:bodyPr>
          <a:lstStyle/>
          <a:p>
            <a:pPr marL="384175" marR="375920" algn="ctr">
              <a:lnSpc>
                <a:spcPct val="150000"/>
              </a:lnSpc>
              <a:spcAft>
                <a:spcPts val="0"/>
              </a:spcAft>
            </a:pPr>
            <a:r>
              <a:rPr lang="en-US" sz="2800" b="1" dirty="0">
                <a:solidFill>
                  <a:schemeClr val="accent2"/>
                </a:solidFill>
                <a:effectLst/>
                <a:latin typeface="Times New Roman" panose="02020603050405020304" pitchFamily="18" charset="0"/>
                <a:ea typeface="Times New Roman" panose="02020603050405020304" pitchFamily="18" charset="0"/>
              </a:rPr>
              <a:t>IMPLEMENTATION</a:t>
            </a:r>
            <a:endParaRPr lang="en-IN" sz="2800" dirty="0">
              <a:solidFill>
                <a:schemeClr val="accent2"/>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8532E99F-DB57-744E-832B-F0B48B44E3C6}"/>
              </a:ext>
            </a:extLst>
          </p:cNvPr>
          <p:cNvSpPr txBox="1"/>
          <p:nvPr/>
        </p:nvSpPr>
        <p:spPr>
          <a:xfrm>
            <a:off x="755650" y="1343025"/>
            <a:ext cx="9182100" cy="5767220"/>
          </a:xfrm>
          <a:prstGeom prst="rect">
            <a:avLst/>
          </a:prstGeom>
          <a:noFill/>
        </p:spPr>
        <p:txBody>
          <a:bodyPr wrap="square">
            <a:spAutoFit/>
          </a:bodyPr>
          <a:lstStyle/>
          <a:p>
            <a:pPr algn="just">
              <a:lnSpc>
                <a:spcPct val="150000"/>
              </a:lnSpc>
            </a:pPr>
            <a:r>
              <a:rPr lang="en-US" sz="1400" b="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lgn="just">
              <a:lnSpc>
                <a:spcPct val="150000"/>
              </a:lnSpc>
            </a:pPr>
            <a:r>
              <a:rPr lang="en-US" b="1" dirty="0">
                <a:solidFill>
                  <a:schemeClr val="tx2"/>
                </a:solidFill>
                <a:effectLst/>
                <a:latin typeface="Times New Roman" panose="02020603050405020304" pitchFamily="18" charset="0"/>
                <a:ea typeface="Times New Roman" panose="02020603050405020304" pitchFamily="18" charset="0"/>
              </a:rPr>
              <a:t>1. Manager (Admin)</a:t>
            </a:r>
            <a:endParaRPr lang="en-IN" dirty="0">
              <a:solidFill>
                <a:schemeClr val="tx2"/>
              </a:solidFill>
              <a:effectLst/>
              <a:latin typeface="Times New Roman" panose="02020603050405020304" pitchFamily="18" charset="0"/>
              <a:ea typeface="Times New Roman" panose="02020603050405020304" pitchFamily="18" charset="0"/>
            </a:endParaRPr>
          </a:p>
          <a:p>
            <a:pPr indent="228600" algn="just">
              <a:lnSpc>
                <a:spcPct val="150000"/>
              </a:lnSpc>
            </a:pPr>
            <a:r>
              <a:rPr lang="en-US" dirty="0">
                <a:effectLst/>
                <a:latin typeface="Times New Roman" panose="02020603050405020304" pitchFamily="18" charset="0"/>
                <a:ea typeface="Times New Roman" panose="02020603050405020304" pitchFamily="18" charset="0"/>
              </a:rPr>
              <a:t>The Managers of the different branches recruits the Agents and also registration of customers. He is also responsible for   registration of Policies, calculate  the premium amounts, interests, dues, bonus and  also agent Commission. Bonus calculate based on the payment of premiums. The Manager also responsible for calculate the Agent Commission based on Agent performance.</a:t>
            </a:r>
            <a:endParaRPr lang="en-IN" dirty="0">
              <a:effectLst/>
              <a:latin typeface="Times New Roman" panose="02020603050405020304" pitchFamily="18" charset="0"/>
              <a:ea typeface="Times New Roman" panose="02020603050405020304" pitchFamily="18" charset="0"/>
            </a:endParaRPr>
          </a:p>
          <a:p>
            <a:pPr algn="just">
              <a:lnSpc>
                <a:spcPct val="150000"/>
              </a:lnSpc>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gn="just">
              <a:lnSpc>
                <a:spcPct val="150000"/>
              </a:lnSpc>
            </a:pPr>
            <a:r>
              <a:rPr lang="en-US" dirty="0">
                <a:effectLst/>
                <a:latin typeface="Times New Roman" panose="02020603050405020304" pitchFamily="18" charset="0"/>
                <a:ea typeface="Times New Roman" panose="02020603050405020304" pitchFamily="18" charset="0"/>
              </a:rPr>
              <a:t>        The Manager is responsible for the :-</a:t>
            </a:r>
            <a:endParaRPr lang="en-IN" dirty="0">
              <a:effectLst/>
              <a:latin typeface="Times New Roman" panose="02020603050405020304" pitchFamily="18" charset="0"/>
              <a:ea typeface="Times New Roman" panose="02020603050405020304" pitchFamily="18" charset="0"/>
            </a:endParaRPr>
          </a:p>
          <a:p>
            <a:pPr marL="1600200" lvl="3" indent="-228600" algn="just">
              <a:lnSpc>
                <a:spcPct val="150000"/>
              </a:lnSpc>
              <a:buFont typeface="Symbol" panose="05050102010706020507" pitchFamily="18" charset="2"/>
              <a:buChar char=""/>
              <a:tabLst>
                <a:tab pos="1828800" algn="l"/>
              </a:tabLst>
            </a:pPr>
            <a:r>
              <a:rPr lang="en-US" dirty="0">
                <a:effectLst/>
                <a:latin typeface="Times New Roman" panose="02020603050405020304" pitchFamily="18" charset="0"/>
                <a:ea typeface="Times New Roman" panose="02020603050405020304" pitchFamily="18" charset="0"/>
              </a:rPr>
              <a:t>Manages the Agents </a:t>
            </a:r>
            <a:endParaRPr lang="en-IN" dirty="0">
              <a:effectLst/>
              <a:latin typeface="Times New Roman" panose="02020603050405020304" pitchFamily="18" charset="0"/>
              <a:ea typeface="Times New Roman" panose="02020603050405020304" pitchFamily="18" charset="0"/>
            </a:endParaRPr>
          </a:p>
          <a:p>
            <a:pPr marL="1600200" lvl="3" indent="-228600" algn="just">
              <a:lnSpc>
                <a:spcPct val="150000"/>
              </a:lnSpc>
              <a:buFont typeface="Symbol" panose="05050102010706020507" pitchFamily="18" charset="2"/>
              <a:buChar char=""/>
              <a:tabLst>
                <a:tab pos="1828800" algn="l"/>
              </a:tabLst>
            </a:pPr>
            <a:r>
              <a:rPr lang="en-US" dirty="0">
                <a:effectLst/>
                <a:latin typeface="Times New Roman" panose="02020603050405020304" pitchFamily="18" charset="0"/>
                <a:ea typeface="Times New Roman" panose="02020603050405020304" pitchFamily="18" charset="0"/>
              </a:rPr>
              <a:t>Customer Registrations</a:t>
            </a:r>
            <a:endParaRPr lang="en-IN" dirty="0">
              <a:effectLst/>
              <a:latin typeface="Times New Roman" panose="02020603050405020304" pitchFamily="18" charset="0"/>
              <a:ea typeface="Times New Roman" panose="02020603050405020304" pitchFamily="18" charset="0"/>
            </a:endParaRPr>
          </a:p>
          <a:p>
            <a:pPr marL="1600200" lvl="3" indent="-228600" algn="just">
              <a:lnSpc>
                <a:spcPct val="150000"/>
              </a:lnSpc>
              <a:buFont typeface="Symbol" panose="05050102010706020507" pitchFamily="18" charset="2"/>
              <a:buChar char=""/>
              <a:tabLst>
                <a:tab pos="1828800" algn="l"/>
              </a:tabLst>
            </a:pPr>
            <a:r>
              <a:rPr lang="en-US" dirty="0">
                <a:effectLst/>
                <a:latin typeface="Times New Roman" panose="02020603050405020304" pitchFamily="18" charset="0"/>
                <a:ea typeface="Times New Roman" panose="02020603050405020304" pitchFamily="18" charset="0"/>
              </a:rPr>
              <a:t>Customer Policy Registrations</a:t>
            </a:r>
            <a:endParaRPr lang="en-IN" dirty="0">
              <a:effectLst/>
              <a:latin typeface="Times New Roman" panose="02020603050405020304" pitchFamily="18" charset="0"/>
              <a:ea typeface="Times New Roman" panose="02020603050405020304" pitchFamily="18" charset="0"/>
            </a:endParaRPr>
          </a:p>
          <a:p>
            <a:pPr marL="1600200" lvl="3" indent="-228600" algn="just">
              <a:lnSpc>
                <a:spcPct val="150000"/>
              </a:lnSpc>
              <a:buFont typeface="Symbol" panose="05050102010706020507" pitchFamily="18" charset="2"/>
              <a:buChar char=""/>
              <a:tabLst>
                <a:tab pos="1828800" algn="l"/>
              </a:tabLst>
            </a:pPr>
            <a:r>
              <a:rPr lang="en-US" dirty="0">
                <a:effectLst/>
                <a:latin typeface="Times New Roman" panose="02020603050405020304" pitchFamily="18" charset="0"/>
                <a:ea typeface="Times New Roman" panose="02020603050405020304" pitchFamily="18" charset="0"/>
              </a:rPr>
              <a:t>Customer Premium Payments</a:t>
            </a:r>
            <a:endParaRPr lang="en-IN" dirty="0">
              <a:effectLst/>
              <a:latin typeface="Times New Roman" panose="02020603050405020304" pitchFamily="18" charset="0"/>
              <a:ea typeface="Times New Roman" panose="02020603050405020304" pitchFamily="18" charset="0"/>
            </a:endParaRPr>
          </a:p>
          <a:p>
            <a:pPr marL="1600200" lvl="3" indent="-228600" algn="just">
              <a:lnSpc>
                <a:spcPct val="150000"/>
              </a:lnSpc>
              <a:buFont typeface="Symbol" panose="05050102010706020507" pitchFamily="18" charset="2"/>
              <a:buChar char=""/>
              <a:tabLst>
                <a:tab pos="1828800" algn="l"/>
              </a:tabLst>
            </a:pPr>
            <a:r>
              <a:rPr lang="en-US" dirty="0">
                <a:effectLst/>
                <a:latin typeface="Times New Roman" panose="02020603050405020304" pitchFamily="18" charset="0"/>
                <a:ea typeface="Times New Roman" panose="02020603050405020304" pitchFamily="18" charset="0"/>
              </a:rPr>
              <a:t>Customer Bonus</a:t>
            </a:r>
            <a:endParaRPr lang="en-IN" dirty="0">
              <a:effectLst/>
              <a:latin typeface="Times New Roman" panose="02020603050405020304" pitchFamily="18" charset="0"/>
              <a:ea typeface="Times New Roman" panose="02020603050405020304" pitchFamily="18" charset="0"/>
            </a:endParaRPr>
          </a:p>
          <a:p>
            <a:pPr marL="1600200" lvl="3" indent="-228600" algn="just">
              <a:lnSpc>
                <a:spcPct val="150000"/>
              </a:lnSpc>
              <a:buFont typeface="Symbol" panose="05050102010706020507" pitchFamily="18" charset="2"/>
              <a:buChar char=""/>
              <a:tabLst>
                <a:tab pos="1828800" algn="l"/>
              </a:tabLst>
            </a:pPr>
            <a:r>
              <a:rPr lang="en-US" dirty="0">
                <a:effectLst/>
                <a:latin typeface="Times New Roman" panose="02020603050405020304" pitchFamily="18" charset="0"/>
                <a:ea typeface="Times New Roman" panose="02020603050405020304" pitchFamily="18" charset="0"/>
              </a:rPr>
              <a:t>Agent Commission</a:t>
            </a:r>
            <a:endParaRPr lang="en-IN" dirty="0">
              <a:effectLst/>
              <a:latin typeface="Times New Roman" panose="02020603050405020304" pitchFamily="18" charset="0"/>
              <a:ea typeface="Times New Roman" panose="02020603050405020304" pitchFamily="18" charset="0"/>
            </a:endParaRPr>
          </a:p>
        </p:txBody>
      </p:sp>
      <p:sp>
        <p:nvSpPr>
          <p:cNvPr id="6" name="object 5">
            <a:extLst>
              <a:ext uri="{FF2B5EF4-FFF2-40B4-BE49-F238E27FC236}">
                <a16:creationId xmlns:a16="http://schemas.microsoft.com/office/drawing/2014/main" id="{9AC0393A-030D-A452-0998-506C96507E95}"/>
              </a:ext>
            </a:extLst>
          </p:cNvPr>
          <p:cNvSpPr txBox="1">
            <a:spLocks noGrp="1"/>
          </p:cNvSpPr>
          <p:nvPr>
            <p:ph type="dt" sz="half" idx="6"/>
          </p:nvPr>
        </p:nvSpPr>
        <p:spPr>
          <a:xfrm>
            <a:off x="3822700" y="6909677"/>
            <a:ext cx="3643361" cy="401135"/>
          </a:xfrm>
          <a:prstGeom prst="rect">
            <a:avLst/>
          </a:prstGeom>
        </p:spPr>
        <p:txBody>
          <a:bodyPr vert="horz" wrap="square" lIns="0" tIns="11430" rIns="0" bIns="0" rtlCol="0">
            <a:spAutoFit/>
          </a:bodyPr>
          <a:lstStyle/>
          <a:p>
            <a:pPr marL="1438910" marR="5080" indent="-1426845" algn="ctr">
              <a:lnSpc>
                <a:spcPct val="101699"/>
              </a:lnSpc>
              <a:spcBef>
                <a:spcPts val="90"/>
              </a:spcBef>
            </a:pPr>
            <a:r>
              <a:rPr lang="en-US" spc="45" dirty="0"/>
              <a:t>“Unity Life Insurance”</a:t>
            </a:r>
          </a:p>
          <a:p>
            <a:pPr marL="1438910" marR="5080" indent="-1426845" algn="ctr">
              <a:lnSpc>
                <a:spcPct val="101699"/>
              </a:lnSpc>
              <a:spcBef>
                <a:spcPts val="90"/>
              </a:spcBef>
            </a:pPr>
            <a:r>
              <a:rPr lang="en-US" spc="-35" dirty="0"/>
              <a:t> </a:t>
            </a:r>
            <a:r>
              <a:rPr lang="en-US" spc="45" dirty="0"/>
              <a:t>(PG-DAC)</a:t>
            </a:r>
          </a:p>
        </p:txBody>
      </p:sp>
    </p:spTree>
    <p:extLst>
      <p:ext uri="{BB962C8B-B14F-4D97-AF65-F5344CB8AC3E}">
        <p14:creationId xmlns:p14="http://schemas.microsoft.com/office/powerpoint/2010/main" val="604887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881DF0-C1CB-39FC-BF54-B663DB51CB0F}"/>
              </a:ext>
            </a:extLst>
          </p:cNvPr>
          <p:cNvSpPr txBox="1"/>
          <p:nvPr/>
        </p:nvSpPr>
        <p:spPr>
          <a:xfrm>
            <a:off x="-292100" y="581025"/>
            <a:ext cx="5346550" cy="661207"/>
          </a:xfrm>
          <a:prstGeom prst="rect">
            <a:avLst/>
          </a:prstGeom>
          <a:noFill/>
        </p:spPr>
        <p:txBody>
          <a:bodyPr wrap="square">
            <a:spAutoFit/>
          </a:bodyPr>
          <a:lstStyle/>
          <a:p>
            <a:pPr marL="384175" marR="375920" algn="ctr">
              <a:lnSpc>
                <a:spcPct val="150000"/>
              </a:lnSpc>
              <a:spcAft>
                <a:spcPts val="0"/>
              </a:spcAft>
            </a:pPr>
            <a:r>
              <a:rPr lang="en-US" sz="2800" b="1" dirty="0">
                <a:solidFill>
                  <a:schemeClr val="accent2"/>
                </a:solidFill>
                <a:effectLst/>
                <a:latin typeface="Times New Roman" panose="02020603050405020304" pitchFamily="18" charset="0"/>
                <a:ea typeface="Times New Roman" panose="02020603050405020304" pitchFamily="18" charset="0"/>
              </a:rPr>
              <a:t>IMPLEMENTATION</a:t>
            </a:r>
            <a:endParaRPr lang="en-IN" sz="2800" dirty="0">
              <a:solidFill>
                <a:schemeClr val="accent2"/>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77573689-4B2F-A5B7-F925-BFC38A171DD7}"/>
              </a:ext>
            </a:extLst>
          </p:cNvPr>
          <p:cNvSpPr txBox="1"/>
          <p:nvPr/>
        </p:nvSpPr>
        <p:spPr>
          <a:xfrm>
            <a:off x="825350" y="1876425"/>
            <a:ext cx="8458199" cy="4289892"/>
          </a:xfrm>
          <a:prstGeom prst="rect">
            <a:avLst/>
          </a:prstGeom>
          <a:noFill/>
        </p:spPr>
        <p:txBody>
          <a:bodyPr wrap="square">
            <a:spAutoFit/>
          </a:bodyPr>
          <a:lstStyle/>
          <a:p>
            <a:pPr>
              <a:lnSpc>
                <a:spcPct val="150000"/>
              </a:lnSpc>
            </a:pPr>
            <a:r>
              <a:rPr lang="en-US" sz="2200" dirty="0">
                <a:solidFill>
                  <a:schemeClr val="tx2"/>
                </a:solidFill>
                <a:effectLst/>
                <a:latin typeface="Times New Roman" panose="02020603050405020304" pitchFamily="18" charset="0"/>
                <a:ea typeface="Arial Unicode MS"/>
              </a:rPr>
              <a:t> 2. </a:t>
            </a:r>
            <a:r>
              <a:rPr lang="en-US" sz="2200" b="1" dirty="0">
                <a:solidFill>
                  <a:schemeClr val="tx2"/>
                </a:solidFill>
                <a:latin typeface="Times New Roman" panose="02020603050405020304" pitchFamily="18" charset="0"/>
                <a:ea typeface="Times New Roman" panose="02020603050405020304" pitchFamily="18" charset="0"/>
              </a:rPr>
              <a:t>Agents</a:t>
            </a:r>
            <a:endParaRPr lang="en-IN" dirty="0">
              <a:effectLst/>
              <a:latin typeface="Times New Roman" panose="02020603050405020304" pitchFamily="18" charset="0"/>
              <a:ea typeface="Times New Roman" panose="02020603050405020304" pitchFamily="18" charset="0"/>
            </a:endParaRPr>
          </a:p>
          <a:p>
            <a:pPr algn="just">
              <a:lnSpc>
                <a:spcPct val="150000"/>
              </a:lnSpc>
            </a:pPr>
            <a:r>
              <a:rPr lang="en-US" dirty="0">
                <a:effectLst/>
                <a:latin typeface="Times New Roman" panose="02020603050405020304" pitchFamily="18" charset="0"/>
                <a:ea typeface="Times New Roman" panose="02020603050405020304" pitchFamily="18" charset="0"/>
              </a:rPr>
              <a:t>           The main role of Agents is to registration of the Customers. Agents just like a mediator between Insurance system and Customers. Based on their performance they will get commission. These systems provide a facility to Agents like to visible their Commission and also their customer details.</a:t>
            </a:r>
            <a:endParaRPr lang="en-IN" dirty="0">
              <a:effectLst/>
              <a:latin typeface="Times New Roman" panose="02020603050405020304" pitchFamily="18" charset="0"/>
              <a:ea typeface="Times New Roman" panose="02020603050405020304" pitchFamily="18" charset="0"/>
            </a:endParaRPr>
          </a:p>
          <a:p>
            <a:pPr algn="just">
              <a:lnSpc>
                <a:spcPct val="150000"/>
              </a:lnSpc>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gn="just">
              <a:lnSpc>
                <a:spcPct val="150000"/>
              </a:lnSpc>
            </a:pPr>
            <a:r>
              <a:rPr lang="en-US" dirty="0">
                <a:effectLst/>
                <a:latin typeface="Times New Roman" panose="02020603050405020304" pitchFamily="18" charset="0"/>
                <a:ea typeface="Times New Roman" panose="02020603050405020304" pitchFamily="18" charset="0"/>
              </a:rPr>
              <a:t>        The responsibilities of the Agents as follows </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tabLst>
                <a:tab pos="914400" algn="l"/>
              </a:tabLst>
            </a:pPr>
            <a:r>
              <a:rPr lang="en-US" dirty="0">
                <a:effectLst/>
                <a:latin typeface="Times New Roman" panose="02020603050405020304" pitchFamily="18" charset="0"/>
                <a:ea typeface="Times New Roman" panose="02020603050405020304" pitchFamily="18" charset="0"/>
              </a:rPr>
              <a:t>Involves in the Customer Policy  Registration Process</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tabLst>
                <a:tab pos="914400" algn="l"/>
              </a:tabLst>
            </a:pPr>
            <a:r>
              <a:rPr lang="en-US" dirty="0">
                <a:effectLst/>
                <a:latin typeface="Times New Roman" panose="02020603050405020304" pitchFamily="18" charset="0"/>
                <a:ea typeface="Times New Roman" panose="02020603050405020304" pitchFamily="18" charset="0"/>
              </a:rPr>
              <a:t>Agent Personal Details</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tabLst>
                <a:tab pos="914400" algn="l"/>
              </a:tabLst>
            </a:pPr>
            <a:r>
              <a:rPr lang="en-US" dirty="0">
                <a:effectLst/>
                <a:latin typeface="Times New Roman" panose="02020603050405020304" pitchFamily="18" charset="0"/>
                <a:ea typeface="Times New Roman" panose="02020603050405020304" pitchFamily="18" charset="0"/>
              </a:rPr>
              <a:t>Manager Details</a:t>
            </a:r>
            <a:endParaRPr lang="en-IN" dirty="0">
              <a:effectLst/>
              <a:latin typeface="Times New Roman" panose="02020603050405020304" pitchFamily="18" charset="0"/>
              <a:ea typeface="Times New Roman" panose="02020603050405020304" pitchFamily="18" charset="0"/>
            </a:endParaRPr>
          </a:p>
        </p:txBody>
      </p:sp>
      <p:sp>
        <p:nvSpPr>
          <p:cNvPr id="6" name="object 5">
            <a:extLst>
              <a:ext uri="{FF2B5EF4-FFF2-40B4-BE49-F238E27FC236}">
                <a16:creationId xmlns:a16="http://schemas.microsoft.com/office/drawing/2014/main" id="{45C7AA4B-FE73-1F31-FD5E-7D808273E2A5}"/>
              </a:ext>
            </a:extLst>
          </p:cNvPr>
          <p:cNvSpPr txBox="1">
            <a:spLocks noGrp="1"/>
          </p:cNvSpPr>
          <p:nvPr>
            <p:ph type="dt" sz="half" idx="6"/>
          </p:nvPr>
        </p:nvSpPr>
        <p:spPr>
          <a:xfrm>
            <a:off x="3670300" y="6608099"/>
            <a:ext cx="3643361" cy="401135"/>
          </a:xfrm>
          <a:prstGeom prst="rect">
            <a:avLst/>
          </a:prstGeom>
        </p:spPr>
        <p:txBody>
          <a:bodyPr vert="horz" wrap="square" lIns="0" tIns="11430" rIns="0" bIns="0" rtlCol="0">
            <a:spAutoFit/>
          </a:bodyPr>
          <a:lstStyle/>
          <a:p>
            <a:pPr marL="1438910" marR="5080" indent="-1426845" algn="ctr">
              <a:lnSpc>
                <a:spcPct val="101699"/>
              </a:lnSpc>
              <a:spcBef>
                <a:spcPts val="90"/>
              </a:spcBef>
            </a:pPr>
            <a:r>
              <a:rPr lang="en-US" spc="45" dirty="0"/>
              <a:t>“Unity Life Insurance”</a:t>
            </a:r>
          </a:p>
          <a:p>
            <a:pPr marL="1438910" marR="5080" indent="-1426845" algn="ctr">
              <a:lnSpc>
                <a:spcPct val="101699"/>
              </a:lnSpc>
              <a:spcBef>
                <a:spcPts val="90"/>
              </a:spcBef>
            </a:pPr>
            <a:r>
              <a:rPr lang="en-US" spc="-35" dirty="0"/>
              <a:t> </a:t>
            </a:r>
            <a:r>
              <a:rPr lang="en-US" spc="45" dirty="0"/>
              <a:t>(PG-DAC)</a:t>
            </a:r>
          </a:p>
        </p:txBody>
      </p:sp>
    </p:spTree>
    <p:extLst>
      <p:ext uri="{BB962C8B-B14F-4D97-AF65-F5344CB8AC3E}">
        <p14:creationId xmlns:p14="http://schemas.microsoft.com/office/powerpoint/2010/main" val="1675653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698D41-F269-CE63-D61D-5DC5EE4CD76F}"/>
              </a:ext>
            </a:extLst>
          </p:cNvPr>
          <p:cNvSpPr txBox="1"/>
          <p:nvPr/>
        </p:nvSpPr>
        <p:spPr>
          <a:xfrm>
            <a:off x="-368300" y="657225"/>
            <a:ext cx="5346550" cy="661207"/>
          </a:xfrm>
          <a:prstGeom prst="rect">
            <a:avLst/>
          </a:prstGeom>
          <a:noFill/>
        </p:spPr>
        <p:txBody>
          <a:bodyPr wrap="square">
            <a:spAutoFit/>
          </a:bodyPr>
          <a:lstStyle/>
          <a:p>
            <a:pPr marL="384175" marR="375920" algn="ctr">
              <a:lnSpc>
                <a:spcPct val="150000"/>
              </a:lnSpc>
              <a:spcAft>
                <a:spcPts val="0"/>
              </a:spcAft>
            </a:pPr>
            <a:r>
              <a:rPr lang="en-US" sz="2800" b="1" dirty="0">
                <a:solidFill>
                  <a:schemeClr val="accent2"/>
                </a:solidFill>
                <a:effectLst/>
                <a:latin typeface="Times New Roman" panose="02020603050405020304" pitchFamily="18" charset="0"/>
                <a:ea typeface="Times New Roman" panose="02020603050405020304" pitchFamily="18" charset="0"/>
              </a:rPr>
              <a:t>IMPLEMENTATION</a:t>
            </a:r>
            <a:endParaRPr lang="en-IN" sz="2800" dirty="0">
              <a:solidFill>
                <a:schemeClr val="accent2"/>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34DFD984-D289-EE36-6650-1088DE49504D}"/>
              </a:ext>
            </a:extLst>
          </p:cNvPr>
          <p:cNvSpPr txBox="1"/>
          <p:nvPr/>
        </p:nvSpPr>
        <p:spPr>
          <a:xfrm>
            <a:off x="241300" y="2562225"/>
            <a:ext cx="8991600" cy="2627899"/>
          </a:xfrm>
          <a:prstGeom prst="rect">
            <a:avLst/>
          </a:prstGeom>
          <a:noFill/>
        </p:spPr>
        <p:txBody>
          <a:bodyPr wrap="square">
            <a:spAutoFit/>
          </a:bodyPr>
          <a:lstStyle/>
          <a:p>
            <a:pPr lvl="2">
              <a:lnSpc>
                <a:spcPct val="150000"/>
              </a:lnSpc>
            </a:pPr>
            <a:r>
              <a:rPr lang="en-US" sz="2200" b="1" dirty="0">
                <a:solidFill>
                  <a:schemeClr val="tx2"/>
                </a:solidFill>
                <a:effectLst/>
                <a:latin typeface="Times New Roman" panose="02020603050405020304" pitchFamily="18" charset="0"/>
                <a:ea typeface="Times New Roman" panose="02020603050405020304" pitchFamily="18" charset="0"/>
              </a:rPr>
              <a:t>3. Customer</a:t>
            </a:r>
          </a:p>
          <a:p>
            <a:pPr lvl="2">
              <a:lnSpc>
                <a:spcPct val="150000"/>
              </a:lnSpc>
            </a:pPr>
            <a:endParaRPr lang="en-IN" dirty="0">
              <a:effectLst/>
              <a:latin typeface="Times New Roman" panose="02020603050405020304" pitchFamily="18" charset="0"/>
              <a:ea typeface="Times New Roman" panose="02020603050405020304" pitchFamily="18" charset="0"/>
            </a:endParaRPr>
          </a:p>
          <a:p>
            <a:pPr marL="457200" indent="457200" algn="just">
              <a:lnSpc>
                <a:spcPct val="150000"/>
              </a:lnSpc>
            </a:pPr>
            <a:r>
              <a:rPr lang="en-US" dirty="0">
                <a:effectLst/>
                <a:latin typeface="Times New Roman" panose="02020603050405020304" pitchFamily="18" charset="0"/>
                <a:ea typeface="Times New Roman" panose="02020603050405020304" pitchFamily="18" charset="0"/>
              </a:rPr>
              <a:t>The Customers are a main source of this system. Based on his interest and benefits, he takes a policy. Customers also take more than one policy based on their requirement. Here so many facilities are provided to the Customers, like their information visible on line, like premium dates, bonus dates, personal details, policy details. </a:t>
            </a:r>
            <a:endParaRPr lang="en-IN" dirty="0">
              <a:effectLst/>
              <a:latin typeface="Times New Roman" panose="02020603050405020304" pitchFamily="18" charset="0"/>
              <a:ea typeface="Times New Roman" panose="02020603050405020304" pitchFamily="18" charset="0"/>
            </a:endParaRPr>
          </a:p>
        </p:txBody>
      </p:sp>
      <p:sp>
        <p:nvSpPr>
          <p:cNvPr id="6" name="object 5">
            <a:extLst>
              <a:ext uri="{FF2B5EF4-FFF2-40B4-BE49-F238E27FC236}">
                <a16:creationId xmlns:a16="http://schemas.microsoft.com/office/drawing/2014/main" id="{321DEA83-1773-E1CF-F110-8455ADC26B62}"/>
              </a:ext>
            </a:extLst>
          </p:cNvPr>
          <p:cNvSpPr txBox="1">
            <a:spLocks noGrp="1"/>
          </p:cNvSpPr>
          <p:nvPr>
            <p:ph type="dt" sz="half" idx="6"/>
          </p:nvPr>
        </p:nvSpPr>
        <p:spPr>
          <a:xfrm>
            <a:off x="3525019" y="6518946"/>
            <a:ext cx="3643361" cy="401135"/>
          </a:xfrm>
          <a:prstGeom prst="rect">
            <a:avLst/>
          </a:prstGeom>
        </p:spPr>
        <p:txBody>
          <a:bodyPr vert="horz" wrap="square" lIns="0" tIns="11430" rIns="0" bIns="0" rtlCol="0">
            <a:spAutoFit/>
          </a:bodyPr>
          <a:lstStyle/>
          <a:p>
            <a:pPr marL="1438910" marR="5080" indent="-1426845" algn="ctr">
              <a:lnSpc>
                <a:spcPct val="101699"/>
              </a:lnSpc>
              <a:spcBef>
                <a:spcPts val="90"/>
              </a:spcBef>
            </a:pPr>
            <a:r>
              <a:rPr lang="en-US" spc="45" dirty="0"/>
              <a:t>“Unity Life Insurance”</a:t>
            </a:r>
          </a:p>
          <a:p>
            <a:pPr marL="1438910" marR="5080" indent="-1426845" algn="ctr">
              <a:lnSpc>
                <a:spcPct val="101699"/>
              </a:lnSpc>
              <a:spcBef>
                <a:spcPts val="90"/>
              </a:spcBef>
            </a:pPr>
            <a:r>
              <a:rPr lang="en-US" spc="-35" dirty="0"/>
              <a:t> </a:t>
            </a:r>
            <a:r>
              <a:rPr lang="en-US" spc="45" dirty="0"/>
              <a:t>(PG-DAC)</a:t>
            </a:r>
          </a:p>
        </p:txBody>
      </p:sp>
    </p:spTree>
    <p:extLst>
      <p:ext uri="{BB962C8B-B14F-4D97-AF65-F5344CB8AC3E}">
        <p14:creationId xmlns:p14="http://schemas.microsoft.com/office/powerpoint/2010/main" val="2414261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53BDE9-E03A-2108-F404-F67259F84E77}"/>
              </a:ext>
            </a:extLst>
          </p:cNvPr>
          <p:cNvSpPr txBox="1"/>
          <p:nvPr/>
        </p:nvSpPr>
        <p:spPr>
          <a:xfrm>
            <a:off x="698500" y="733425"/>
            <a:ext cx="5346550" cy="523220"/>
          </a:xfrm>
          <a:prstGeom prst="rect">
            <a:avLst/>
          </a:prstGeom>
          <a:noFill/>
        </p:spPr>
        <p:txBody>
          <a:bodyPr wrap="square">
            <a:spAutoFit/>
          </a:bodyPr>
          <a:lstStyle/>
          <a:p>
            <a:r>
              <a:rPr lang="en-US" sz="2800" b="1" dirty="0">
                <a:solidFill>
                  <a:schemeClr val="accent2"/>
                </a:solidFill>
                <a:effectLst/>
                <a:latin typeface="Times New Roman" panose="02020603050405020304" pitchFamily="18" charset="0"/>
                <a:ea typeface="Times New Roman" panose="02020603050405020304" pitchFamily="18" charset="0"/>
              </a:rPr>
              <a:t>Data Flow Diagram</a:t>
            </a:r>
            <a:endParaRPr lang="en-IN" sz="2800" b="1" dirty="0">
              <a:solidFill>
                <a:schemeClr val="accent2"/>
              </a:solidFill>
            </a:endParaRPr>
          </a:p>
        </p:txBody>
      </p:sp>
      <p:pic>
        <p:nvPicPr>
          <p:cNvPr id="4" name="Picture 3">
            <a:extLst>
              <a:ext uri="{FF2B5EF4-FFF2-40B4-BE49-F238E27FC236}">
                <a16:creationId xmlns:a16="http://schemas.microsoft.com/office/drawing/2014/main" id="{C9A8E8C8-D81C-3F0C-5A60-3EA31FB2D6B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7071" y="1495425"/>
            <a:ext cx="9217829" cy="5630227"/>
          </a:xfrm>
          <a:prstGeom prst="rect">
            <a:avLst/>
          </a:prstGeom>
          <a:noFill/>
          <a:ln>
            <a:noFill/>
          </a:ln>
        </p:spPr>
      </p:pic>
      <p:sp>
        <p:nvSpPr>
          <p:cNvPr id="5" name="object 5">
            <a:extLst>
              <a:ext uri="{FF2B5EF4-FFF2-40B4-BE49-F238E27FC236}">
                <a16:creationId xmlns:a16="http://schemas.microsoft.com/office/drawing/2014/main" id="{CAB5367D-8711-0AF4-4ACE-0698A3483AF5}"/>
              </a:ext>
            </a:extLst>
          </p:cNvPr>
          <p:cNvSpPr txBox="1">
            <a:spLocks noGrp="1"/>
          </p:cNvSpPr>
          <p:nvPr>
            <p:ph type="dt" sz="half" idx="6"/>
          </p:nvPr>
        </p:nvSpPr>
        <p:spPr>
          <a:xfrm>
            <a:off x="3371775" y="6829425"/>
            <a:ext cx="3643361" cy="401135"/>
          </a:xfrm>
          <a:prstGeom prst="rect">
            <a:avLst/>
          </a:prstGeom>
        </p:spPr>
        <p:txBody>
          <a:bodyPr vert="horz" wrap="square" lIns="0" tIns="11430" rIns="0" bIns="0" rtlCol="0">
            <a:spAutoFit/>
          </a:bodyPr>
          <a:lstStyle/>
          <a:p>
            <a:pPr marL="1438910" marR="5080" indent="-1426845" algn="ctr">
              <a:lnSpc>
                <a:spcPct val="101699"/>
              </a:lnSpc>
              <a:spcBef>
                <a:spcPts val="90"/>
              </a:spcBef>
            </a:pPr>
            <a:r>
              <a:rPr lang="en-US" spc="45" dirty="0"/>
              <a:t>“Unity Life Insurance”</a:t>
            </a:r>
          </a:p>
          <a:p>
            <a:pPr marL="1438910" marR="5080" indent="-1426845" algn="ctr">
              <a:lnSpc>
                <a:spcPct val="101699"/>
              </a:lnSpc>
              <a:spcBef>
                <a:spcPts val="90"/>
              </a:spcBef>
            </a:pPr>
            <a:r>
              <a:rPr lang="en-US" spc="-35" dirty="0"/>
              <a:t> </a:t>
            </a:r>
            <a:r>
              <a:rPr lang="en-US" spc="45" dirty="0"/>
              <a:t>(PG-DAC)</a:t>
            </a:r>
          </a:p>
        </p:txBody>
      </p:sp>
    </p:spTree>
    <p:extLst>
      <p:ext uri="{BB962C8B-B14F-4D97-AF65-F5344CB8AC3E}">
        <p14:creationId xmlns:p14="http://schemas.microsoft.com/office/powerpoint/2010/main" val="3120951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382</TotalTime>
  <Words>1110</Words>
  <Application>Microsoft Office PowerPoint</Application>
  <PresentationFormat>Custom</PresentationFormat>
  <Paragraphs>169</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Black</vt:lpstr>
      <vt:lpstr>Calibri</vt:lpstr>
      <vt:lpstr>Söhne</vt:lpstr>
      <vt:lpstr>Symbol</vt:lpstr>
      <vt:lpstr>Times New Roman</vt:lpstr>
      <vt:lpstr>Trebuchet MS</vt:lpstr>
      <vt:lpstr>Office Theme</vt:lpstr>
      <vt:lpstr>Center for Development of Advanced  Computing - Patna</vt:lpstr>
      <vt:lpstr>Introduction</vt:lpstr>
      <vt:lpstr>Agenda </vt:lpstr>
      <vt:lpstr>Methodology and Techniques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PG02_EmotionPredictionOnTwitterData_20220929_Rev02.2.pptx</dc:title>
  <dc:creator>sonaw</dc:creator>
  <cp:lastModifiedBy>Shubham Panale</cp:lastModifiedBy>
  <cp:revision>16</cp:revision>
  <dcterms:created xsi:type="dcterms:W3CDTF">2023-03-14T12:33:27Z</dcterms:created>
  <dcterms:modified xsi:type="dcterms:W3CDTF">2023-03-17T06:23:53Z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2022-09-30T00:00:00Z</vt:filetime>
  </property>
  <property fmtid="{D5CDD505-2E9C-101B-9397-08002B2CF9AE}" pid="3" name="LastSaved">
    <vt:filetime>2023-03-14T00:00:00Z</vt:filetime>
  </property>
</Properties>
</file>