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4"/>
  </p:notesMasterIdLst>
  <p:handoutMasterIdLst>
    <p:handoutMasterId r:id="rId25"/>
  </p:handoutMasterIdLst>
  <p:sldIdLst>
    <p:sldId id="392" r:id="rId2"/>
    <p:sldId id="426" r:id="rId3"/>
    <p:sldId id="396" r:id="rId4"/>
    <p:sldId id="401" r:id="rId5"/>
    <p:sldId id="435" r:id="rId6"/>
    <p:sldId id="436" r:id="rId7"/>
    <p:sldId id="432" r:id="rId8"/>
    <p:sldId id="427" r:id="rId9"/>
    <p:sldId id="437" r:id="rId10"/>
    <p:sldId id="421" r:id="rId11"/>
    <p:sldId id="425" r:id="rId12"/>
    <p:sldId id="422" r:id="rId13"/>
    <p:sldId id="428" r:id="rId14"/>
    <p:sldId id="429" r:id="rId15"/>
    <p:sldId id="430" r:id="rId16"/>
    <p:sldId id="431" r:id="rId17"/>
    <p:sldId id="433" r:id="rId18"/>
    <p:sldId id="434" r:id="rId19"/>
    <p:sldId id="400" r:id="rId20"/>
    <p:sldId id="417" r:id="rId21"/>
    <p:sldId id="394" r:id="rId22"/>
    <p:sldId id="399" r:id="rId23"/>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1pPr>
    <a:lvl2pPr marL="4572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2pPr>
    <a:lvl3pPr marL="9144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3pPr>
    <a:lvl4pPr marL="13716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4pPr>
    <a:lvl5pPr marL="1828800" algn="l" rtl="0" eaLnBrk="0" fontAlgn="base" hangingPunct="0">
      <a:spcBef>
        <a:spcPct val="0"/>
      </a:spcBef>
      <a:spcAft>
        <a:spcPct val="0"/>
      </a:spcAft>
      <a:defRPr sz="2400" kern="1200">
        <a:solidFill>
          <a:schemeClr val="tx1"/>
        </a:solidFill>
        <a:latin typeface="Times New Roman" charset="0"/>
        <a:ea typeface="+mn-ea"/>
        <a:cs typeface="Times New Roman (Hebrew)" charset="0"/>
      </a:defRPr>
    </a:lvl5pPr>
    <a:lvl6pPr marL="2286000" algn="l" defTabSz="914400" rtl="0" eaLnBrk="1" latinLnBrk="0" hangingPunct="1">
      <a:defRPr sz="2400" kern="1200">
        <a:solidFill>
          <a:schemeClr val="tx1"/>
        </a:solidFill>
        <a:latin typeface="Times New Roman" charset="0"/>
        <a:ea typeface="+mn-ea"/>
        <a:cs typeface="Times New Roman (Hebrew)" charset="0"/>
      </a:defRPr>
    </a:lvl6pPr>
    <a:lvl7pPr marL="2743200" algn="l" defTabSz="914400" rtl="0" eaLnBrk="1" latinLnBrk="0" hangingPunct="1">
      <a:defRPr sz="2400" kern="1200">
        <a:solidFill>
          <a:schemeClr val="tx1"/>
        </a:solidFill>
        <a:latin typeface="Times New Roman" charset="0"/>
        <a:ea typeface="+mn-ea"/>
        <a:cs typeface="Times New Roman (Hebrew)" charset="0"/>
      </a:defRPr>
    </a:lvl7pPr>
    <a:lvl8pPr marL="3200400" algn="l" defTabSz="914400" rtl="0" eaLnBrk="1" latinLnBrk="0" hangingPunct="1">
      <a:defRPr sz="2400" kern="1200">
        <a:solidFill>
          <a:schemeClr val="tx1"/>
        </a:solidFill>
        <a:latin typeface="Times New Roman" charset="0"/>
        <a:ea typeface="+mn-ea"/>
        <a:cs typeface="Times New Roman (Hebrew)" charset="0"/>
      </a:defRPr>
    </a:lvl8pPr>
    <a:lvl9pPr marL="3657600" algn="l" defTabSz="914400" rtl="0" eaLnBrk="1" latinLnBrk="0" hangingPunct="1">
      <a:defRPr sz="2400" kern="1200">
        <a:solidFill>
          <a:schemeClr val="tx1"/>
        </a:solidFill>
        <a:latin typeface="Times New Roman" charset="0"/>
        <a:ea typeface="+mn-ea"/>
        <a:cs typeface="Times New Roman (Hebrew)"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0" autoAdjust="0"/>
    <p:restoredTop sz="86913" autoAdjust="0"/>
  </p:normalViewPr>
  <p:slideViewPr>
    <p:cSldViewPr>
      <p:cViewPr varScale="1">
        <p:scale>
          <a:sx n="47" d="100"/>
          <a:sy n="47" d="100"/>
        </p:scale>
        <p:origin x="1046"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an Udhayakumar" userId="bf540fa2fe44a33b" providerId="LiveId" clId="{B1C49F16-68DE-4455-873C-FAA417996E70}"/>
    <pc:docChg chg="custSel addSld delSld modSld">
      <pc:chgData name="Hari haran Udhayakumar" userId="bf540fa2fe44a33b" providerId="LiveId" clId="{B1C49F16-68DE-4455-873C-FAA417996E70}" dt="2021-08-20T08:16:14.821" v="249" actId="20577"/>
      <pc:docMkLst>
        <pc:docMk/>
      </pc:docMkLst>
      <pc:sldChg chg="modSp mod">
        <pc:chgData name="Hari haran Udhayakumar" userId="bf540fa2fe44a33b" providerId="LiveId" clId="{B1C49F16-68DE-4455-873C-FAA417996E70}" dt="2021-08-10T04:34:00.486" v="20" actId="20577"/>
        <pc:sldMkLst>
          <pc:docMk/>
          <pc:sldMk cId="0" sldId="392"/>
        </pc:sldMkLst>
        <pc:spChg chg="mod">
          <ac:chgData name="Hari haran Udhayakumar" userId="bf540fa2fe44a33b" providerId="LiveId" clId="{B1C49F16-68DE-4455-873C-FAA417996E70}" dt="2021-08-10T04:34:00.486" v="20" actId="20577"/>
          <ac:spMkLst>
            <pc:docMk/>
            <pc:sldMk cId="0" sldId="392"/>
            <ac:spMk id="1039" creationId="{00000000-0000-0000-0000-000000000000}"/>
          </ac:spMkLst>
        </pc:spChg>
      </pc:sldChg>
      <pc:sldChg chg="modSp mod">
        <pc:chgData name="Hari haran Udhayakumar" userId="bf540fa2fe44a33b" providerId="LiveId" clId="{B1C49F16-68DE-4455-873C-FAA417996E70}" dt="2021-08-20T08:16:14.821" v="249" actId="20577"/>
        <pc:sldMkLst>
          <pc:docMk/>
          <pc:sldMk cId="2656501266" sldId="399"/>
        </pc:sldMkLst>
        <pc:spChg chg="mod">
          <ac:chgData name="Hari haran Udhayakumar" userId="bf540fa2fe44a33b" providerId="LiveId" clId="{B1C49F16-68DE-4455-873C-FAA417996E70}" dt="2021-08-20T08:16:14.821" v="249" actId="20577"/>
          <ac:spMkLst>
            <pc:docMk/>
            <pc:sldMk cId="2656501266" sldId="399"/>
            <ac:spMk id="2" creationId="{00000000-0000-0000-0000-000000000000}"/>
          </ac:spMkLst>
        </pc:spChg>
      </pc:sldChg>
      <pc:sldChg chg="modSp mod">
        <pc:chgData name="Hari haran Udhayakumar" userId="bf540fa2fe44a33b" providerId="LiveId" clId="{B1C49F16-68DE-4455-873C-FAA417996E70}" dt="2021-08-11T14:22:02.401" v="177" actId="20577"/>
        <pc:sldMkLst>
          <pc:docMk/>
          <pc:sldMk cId="0" sldId="400"/>
        </pc:sldMkLst>
        <pc:spChg chg="mod">
          <ac:chgData name="Hari haran Udhayakumar" userId="bf540fa2fe44a33b" providerId="LiveId" clId="{B1C49F16-68DE-4455-873C-FAA417996E70}" dt="2021-08-11T14:22:02.401" v="177" actId="20577"/>
          <ac:spMkLst>
            <pc:docMk/>
            <pc:sldMk cId="0" sldId="400"/>
            <ac:spMk id="3" creationId="{00000000-0000-0000-0000-000000000000}"/>
          </ac:spMkLst>
        </pc:spChg>
      </pc:sldChg>
      <pc:sldChg chg="modSp mod">
        <pc:chgData name="Hari haran Udhayakumar" userId="bf540fa2fe44a33b" providerId="LiveId" clId="{B1C49F16-68DE-4455-873C-FAA417996E70}" dt="2021-08-10T04:35:10.850" v="29" actId="6549"/>
        <pc:sldMkLst>
          <pc:docMk/>
          <pc:sldMk cId="0" sldId="401"/>
        </pc:sldMkLst>
        <pc:spChg chg="mod">
          <ac:chgData name="Hari haran Udhayakumar" userId="bf540fa2fe44a33b" providerId="LiveId" clId="{B1C49F16-68DE-4455-873C-FAA417996E70}" dt="2021-08-10T04:35:10.850" v="29" actId="6549"/>
          <ac:spMkLst>
            <pc:docMk/>
            <pc:sldMk cId="0" sldId="401"/>
            <ac:spMk id="7" creationId="{00000000-0000-0000-0000-000000000000}"/>
          </ac:spMkLst>
        </pc:spChg>
      </pc:sldChg>
      <pc:sldChg chg="del">
        <pc:chgData name="Hari haran Udhayakumar" userId="bf540fa2fe44a33b" providerId="LiveId" clId="{B1C49F16-68DE-4455-873C-FAA417996E70}" dt="2021-08-10T04:34:23.619" v="23" actId="47"/>
        <pc:sldMkLst>
          <pc:docMk/>
          <pc:sldMk cId="0" sldId="402"/>
        </pc:sldMkLst>
      </pc:sldChg>
      <pc:sldChg chg="modSp mod">
        <pc:chgData name="Hari haran Udhayakumar" userId="bf540fa2fe44a33b" providerId="LiveId" clId="{B1C49F16-68DE-4455-873C-FAA417996E70}" dt="2021-08-10T04:38:35.785" v="163" actId="20577"/>
        <pc:sldMkLst>
          <pc:docMk/>
          <pc:sldMk cId="0" sldId="417"/>
        </pc:sldMkLst>
        <pc:spChg chg="mod">
          <ac:chgData name="Hari haran Udhayakumar" userId="bf540fa2fe44a33b" providerId="LiveId" clId="{B1C49F16-68DE-4455-873C-FAA417996E70}" dt="2021-08-10T04:38:35.785" v="163" actId="20577"/>
          <ac:spMkLst>
            <pc:docMk/>
            <pc:sldMk cId="0" sldId="417"/>
            <ac:spMk id="9" creationId="{00000000-0000-0000-0000-000000000000}"/>
          </ac:spMkLst>
        </pc:spChg>
      </pc:sldChg>
      <pc:sldChg chg="del">
        <pc:chgData name="Hari haran Udhayakumar" userId="bf540fa2fe44a33b" providerId="LiveId" clId="{B1C49F16-68DE-4455-873C-FAA417996E70}" dt="2021-08-10T04:34:25.695" v="25" actId="47"/>
        <pc:sldMkLst>
          <pc:docMk/>
          <pc:sldMk cId="1411171117" sldId="418"/>
        </pc:sldMkLst>
      </pc:sldChg>
      <pc:sldChg chg="del">
        <pc:chgData name="Hari haran Udhayakumar" userId="bf540fa2fe44a33b" providerId="LiveId" clId="{B1C49F16-68DE-4455-873C-FAA417996E70}" dt="2021-08-10T04:34:24.666" v="24" actId="47"/>
        <pc:sldMkLst>
          <pc:docMk/>
          <pc:sldMk cId="1033470181" sldId="419"/>
        </pc:sldMkLst>
      </pc:sldChg>
      <pc:sldChg chg="del">
        <pc:chgData name="Hari haran Udhayakumar" userId="bf540fa2fe44a33b" providerId="LiveId" clId="{B1C49F16-68DE-4455-873C-FAA417996E70}" dt="2021-08-10T04:34:27.180" v="26" actId="47"/>
        <pc:sldMkLst>
          <pc:docMk/>
          <pc:sldMk cId="3928737238" sldId="420"/>
        </pc:sldMkLst>
      </pc:sldChg>
      <pc:sldChg chg="modSp mod">
        <pc:chgData name="Hari haran Udhayakumar" userId="bf540fa2fe44a33b" providerId="LiveId" clId="{B1C49F16-68DE-4455-873C-FAA417996E70}" dt="2021-08-20T04:51:06.088" v="224" actId="13926"/>
        <pc:sldMkLst>
          <pc:docMk/>
          <pc:sldMk cId="667972310" sldId="422"/>
        </pc:sldMkLst>
        <pc:spChg chg="mod">
          <ac:chgData name="Hari haran Udhayakumar" userId="bf540fa2fe44a33b" providerId="LiveId" clId="{B1C49F16-68DE-4455-873C-FAA417996E70}" dt="2021-08-20T04:51:06.088" v="224" actId="13926"/>
          <ac:spMkLst>
            <pc:docMk/>
            <pc:sldMk cId="667972310" sldId="422"/>
            <ac:spMk id="2" creationId="{5B6B0CBA-FF95-47DC-8583-F6D637F307F7}"/>
          </ac:spMkLst>
        </pc:spChg>
      </pc:sldChg>
      <pc:sldChg chg="addSp delSp modSp mod">
        <pc:chgData name="Hari haran Udhayakumar" userId="bf540fa2fe44a33b" providerId="LiveId" clId="{B1C49F16-68DE-4455-873C-FAA417996E70}" dt="2021-08-11T15:46:35.289" v="191" actId="1076"/>
        <pc:sldMkLst>
          <pc:docMk/>
          <pc:sldMk cId="2095057127" sldId="423"/>
        </pc:sldMkLst>
        <pc:spChg chg="mod">
          <ac:chgData name="Hari haran Udhayakumar" userId="bf540fa2fe44a33b" providerId="LiveId" clId="{B1C49F16-68DE-4455-873C-FAA417996E70}" dt="2021-08-11T15:46:17.501" v="186" actId="1076"/>
          <ac:spMkLst>
            <pc:docMk/>
            <pc:sldMk cId="2095057127" sldId="423"/>
            <ac:spMk id="2" creationId="{5B6B0CBA-FF95-47DC-8583-F6D637F307F7}"/>
          </ac:spMkLst>
        </pc:spChg>
        <pc:picChg chg="add del mod">
          <ac:chgData name="Hari haran Udhayakumar" userId="bf540fa2fe44a33b" providerId="LiveId" clId="{B1C49F16-68DE-4455-873C-FAA417996E70}" dt="2021-08-11T15:45:06.265" v="182" actId="478"/>
          <ac:picMkLst>
            <pc:docMk/>
            <pc:sldMk cId="2095057127" sldId="423"/>
            <ac:picMk id="4" creationId="{8727DEC0-CB58-42F8-9F10-B40221D9CD76}"/>
          </ac:picMkLst>
        </pc:picChg>
        <pc:picChg chg="add mod">
          <ac:chgData name="Hari haran Udhayakumar" userId="bf540fa2fe44a33b" providerId="LiveId" clId="{B1C49F16-68DE-4455-873C-FAA417996E70}" dt="2021-08-11T15:46:35.289" v="191" actId="1076"/>
          <ac:picMkLst>
            <pc:docMk/>
            <pc:sldMk cId="2095057127" sldId="423"/>
            <ac:picMk id="1026" creationId="{D49BAE22-6883-4647-888E-E226027ADE97}"/>
          </ac:picMkLst>
        </pc:picChg>
      </pc:sldChg>
      <pc:sldChg chg="del">
        <pc:chgData name="Hari haran Udhayakumar" userId="bf540fa2fe44a33b" providerId="LiveId" clId="{B1C49F16-68DE-4455-873C-FAA417996E70}" dt="2021-08-20T04:36:17.990" v="223" actId="47"/>
        <pc:sldMkLst>
          <pc:docMk/>
          <pc:sldMk cId="904911594" sldId="424"/>
        </pc:sldMkLst>
      </pc:sldChg>
      <pc:sldChg chg="del">
        <pc:chgData name="Hari haran Udhayakumar" userId="bf540fa2fe44a33b" providerId="LiveId" clId="{B1C49F16-68DE-4455-873C-FAA417996E70}" dt="2021-08-10T04:35:23.930" v="30" actId="47"/>
        <pc:sldMkLst>
          <pc:docMk/>
          <pc:sldMk cId="403619431" sldId="426"/>
        </pc:sldMkLst>
      </pc:sldChg>
      <pc:sldChg chg="addSp modSp add mod">
        <pc:chgData name="Hari haran Udhayakumar" userId="bf540fa2fe44a33b" providerId="LiveId" clId="{B1C49F16-68DE-4455-873C-FAA417996E70}" dt="2021-08-11T15:49:40.443" v="213" actId="121"/>
        <pc:sldMkLst>
          <pc:docMk/>
          <pc:sldMk cId="2455776709" sldId="426"/>
        </pc:sldMkLst>
        <pc:spChg chg="mod">
          <ac:chgData name="Hari haran Udhayakumar" userId="bf540fa2fe44a33b" providerId="LiveId" clId="{B1C49F16-68DE-4455-873C-FAA417996E70}" dt="2021-08-11T15:46:52.891" v="194" actId="6549"/>
          <ac:spMkLst>
            <pc:docMk/>
            <pc:sldMk cId="2455776709" sldId="426"/>
            <ac:spMk id="2" creationId="{5B6B0CBA-FF95-47DC-8583-F6D637F307F7}"/>
          </ac:spMkLst>
        </pc:spChg>
        <pc:spChg chg="mod">
          <ac:chgData name="Hari haran Udhayakumar" userId="bf540fa2fe44a33b" providerId="LiveId" clId="{B1C49F16-68DE-4455-873C-FAA417996E70}" dt="2021-08-11T15:49:40.443" v="213" actId="121"/>
          <ac:spMkLst>
            <pc:docMk/>
            <pc:sldMk cId="2455776709" sldId="426"/>
            <ac:spMk id="6" creationId="{00000000-0000-0000-0000-000000000000}"/>
          </ac:spMkLst>
        </pc:spChg>
        <pc:picChg chg="add mod">
          <ac:chgData name="Hari haran Udhayakumar" userId="bf540fa2fe44a33b" providerId="LiveId" clId="{B1C49F16-68DE-4455-873C-FAA417996E70}" dt="2021-08-11T15:47:16.933" v="200" actId="1076"/>
          <ac:picMkLst>
            <pc:docMk/>
            <pc:sldMk cId="2455776709" sldId="426"/>
            <ac:picMk id="4" creationId="{AD964BF7-CCAA-4A1E-A037-00E9F347D621}"/>
          </ac:picMkLst>
        </pc:picChg>
      </pc:sldChg>
      <pc:sldChg chg="del">
        <pc:chgData name="Hari haran Udhayakumar" userId="bf540fa2fe44a33b" providerId="LiveId" clId="{B1C49F16-68DE-4455-873C-FAA417996E70}" dt="2021-08-10T04:35:24.752" v="31" actId="47"/>
        <pc:sldMkLst>
          <pc:docMk/>
          <pc:sldMk cId="2323185249" sldId="427"/>
        </pc:sldMkLst>
      </pc:sldChg>
      <pc:sldChg chg="addSp modSp add mod">
        <pc:chgData name="Hari haran Udhayakumar" userId="bf540fa2fe44a33b" providerId="LiveId" clId="{B1C49F16-68DE-4455-873C-FAA417996E70}" dt="2021-08-11T15:49:47.845" v="222" actId="121"/>
        <pc:sldMkLst>
          <pc:docMk/>
          <pc:sldMk cId="2551739309" sldId="427"/>
        </pc:sldMkLst>
        <pc:spChg chg="mod">
          <ac:chgData name="Hari haran Udhayakumar" userId="bf540fa2fe44a33b" providerId="LiveId" clId="{B1C49F16-68DE-4455-873C-FAA417996E70}" dt="2021-08-11T15:47:22.304" v="201" actId="6549"/>
          <ac:spMkLst>
            <pc:docMk/>
            <pc:sldMk cId="2551739309" sldId="427"/>
            <ac:spMk id="2" creationId="{5B6B0CBA-FF95-47DC-8583-F6D637F307F7}"/>
          </ac:spMkLst>
        </pc:spChg>
        <pc:spChg chg="mod">
          <ac:chgData name="Hari haran Udhayakumar" userId="bf540fa2fe44a33b" providerId="LiveId" clId="{B1C49F16-68DE-4455-873C-FAA417996E70}" dt="2021-08-11T15:49:47.845" v="222" actId="121"/>
          <ac:spMkLst>
            <pc:docMk/>
            <pc:sldMk cId="2551739309" sldId="427"/>
            <ac:spMk id="6" creationId="{00000000-0000-0000-0000-000000000000}"/>
          </ac:spMkLst>
        </pc:spChg>
        <pc:picChg chg="add mod">
          <ac:chgData name="Hari haran Udhayakumar" userId="bf540fa2fe44a33b" providerId="LiveId" clId="{B1C49F16-68DE-4455-873C-FAA417996E70}" dt="2021-08-11T15:49:18.687" v="204" actId="1076"/>
          <ac:picMkLst>
            <pc:docMk/>
            <pc:sldMk cId="2551739309" sldId="427"/>
            <ac:picMk id="4" creationId="{05A84491-14A5-4066-AC83-4C845F6DC198}"/>
          </ac:picMkLst>
        </pc:picChg>
      </pc:sldChg>
      <pc:sldChg chg="del">
        <pc:chgData name="Hari haran Udhayakumar" userId="bf540fa2fe44a33b" providerId="LiveId" clId="{B1C49F16-68DE-4455-873C-FAA417996E70}" dt="2021-08-10T04:35:25.989" v="32" actId="47"/>
        <pc:sldMkLst>
          <pc:docMk/>
          <pc:sldMk cId="1655665706" sldId="428"/>
        </pc:sldMkLst>
      </pc:sldChg>
    </pc:docChg>
  </pc:docChgLst>
  <pc:docChgLst>
    <pc:chgData name="Hari haran Udhayakumar" userId="bf540fa2fe44a33b" providerId="LiveId" clId="{48C7A809-18A0-4B76-9286-3E1F0A5E5023}"/>
    <pc:docChg chg="undo custSel addSld delSld modSld sldOrd">
      <pc:chgData name="Hari haran Udhayakumar" userId="bf540fa2fe44a33b" providerId="LiveId" clId="{48C7A809-18A0-4B76-9286-3E1F0A5E5023}" dt="2021-08-07T08:08:55.091" v="1858" actId="255"/>
      <pc:docMkLst>
        <pc:docMk/>
      </pc:docMkLst>
      <pc:sldChg chg="modSp mod">
        <pc:chgData name="Hari haran Udhayakumar" userId="bf540fa2fe44a33b" providerId="LiveId" clId="{48C7A809-18A0-4B76-9286-3E1F0A5E5023}" dt="2021-08-07T04:50:11.765" v="752" actId="20577"/>
        <pc:sldMkLst>
          <pc:docMk/>
          <pc:sldMk cId="0" sldId="392"/>
        </pc:sldMkLst>
        <pc:spChg chg="mod">
          <ac:chgData name="Hari haran Udhayakumar" userId="bf540fa2fe44a33b" providerId="LiveId" clId="{48C7A809-18A0-4B76-9286-3E1F0A5E5023}" dt="2021-08-07T04:50:11.765" v="752" actId="20577"/>
          <ac:spMkLst>
            <pc:docMk/>
            <pc:sldMk cId="0" sldId="392"/>
            <ac:spMk id="1039" creationId="{00000000-0000-0000-0000-000000000000}"/>
          </ac:spMkLst>
        </pc:spChg>
        <pc:spChg chg="mod">
          <ac:chgData name="Hari haran Udhayakumar" userId="bf540fa2fe44a33b" providerId="LiveId" clId="{48C7A809-18A0-4B76-9286-3E1F0A5E5023}" dt="2021-08-06T06:52:29.143" v="27" actId="20577"/>
          <ac:spMkLst>
            <pc:docMk/>
            <pc:sldMk cId="0" sldId="392"/>
            <ac:spMk id="1040" creationId="{00000000-0000-0000-0000-000000000000}"/>
          </ac:spMkLst>
        </pc:spChg>
      </pc:sldChg>
      <pc:sldChg chg="modSp mod">
        <pc:chgData name="Hari haran Udhayakumar" userId="bf540fa2fe44a33b" providerId="LiveId" clId="{48C7A809-18A0-4B76-9286-3E1F0A5E5023}" dt="2021-08-07T07:50:56.580" v="1738" actId="255"/>
        <pc:sldMkLst>
          <pc:docMk/>
          <pc:sldMk cId="0" sldId="394"/>
        </pc:sldMkLst>
        <pc:spChg chg="mod">
          <ac:chgData name="Hari haran Udhayakumar" userId="bf540fa2fe44a33b" providerId="LiveId" clId="{48C7A809-18A0-4B76-9286-3E1F0A5E5023}" dt="2021-08-07T07:24:51.623" v="1378" actId="1076"/>
          <ac:spMkLst>
            <pc:docMk/>
            <pc:sldMk cId="0" sldId="394"/>
            <ac:spMk id="37890" creationId="{00000000-0000-0000-0000-000000000000}"/>
          </ac:spMkLst>
        </pc:spChg>
        <pc:spChg chg="mod">
          <ac:chgData name="Hari haran Udhayakumar" userId="bf540fa2fe44a33b" providerId="LiveId" clId="{48C7A809-18A0-4B76-9286-3E1F0A5E5023}" dt="2021-08-07T07:50:56.580" v="1738" actId="255"/>
          <ac:spMkLst>
            <pc:docMk/>
            <pc:sldMk cId="0" sldId="394"/>
            <ac:spMk id="37891" creationId="{00000000-0000-0000-0000-000000000000}"/>
          </ac:spMkLst>
        </pc:spChg>
      </pc:sldChg>
      <pc:sldChg chg="addSp delSp modSp mod">
        <pc:chgData name="Hari haran Udhayakumar" userId="bf540fa2fe44a33b" providerId="LiveId" clId="{48C7A809-18A0-4B76-9286-3E1F0A5E5023}" dt="2021-08-06T07:05:56.371" v="67" actId="1076"/>
        <pc:sldMkLst>
          <pc:docMk/>
          <pc:sldMk cId="232513201" sldId="396"/>
        </pc:sldMkLst>
        <pc:graphicFrameChg chg="add del mod">
          <ac:chgData name="Hari haran Udhayakumar" userId="bf540fa2fe44a33b" providerId="LiveId" clId="{48C7A809-18A0-4B76-9286-3E1F0A5E5023}" dt="2021-08-06T07:02:29.142" v="32"/>
          <ac:graphicFrameMkLst>
            <pc:docMk/>
            <pc:sldMk cId="232513201" sldId="396"/>
            <ac:graphicFrameMk id="3" creationId="{5DFFD99D-870C-49AC-B1C5-E46E2D6DB324}"/>
          </ac:graphicFrameMkLst>
        </pc:graphicFrameChg>
        <pc:graphicFrameChg chg="add mod modGraphic">
          <ac:chgData name="Hari haran Udhayakumar" userId="bf540fa2fe44a33b" providerId="LiveId" clId="{48C7A809-18A0-4B76-9286-3E1F0A5E5023}" dt="2021-08-06T07:05:45.675" v="64" actId="14100"/>
          <ac:graphicFrameMkLst>
            <pc:docMk/>
            <pc:sldMk cId="232513201" sldId="396"/>
            <ac:graphicFrameMk id="4" creationId="{B296D153-2918-4392-928F-011F988475FD}"/>
          </ac:graphicFrameMkLst>
        </pc:graphicFrameChg>
        <pc:graphicFrameChg chg="add mod modGraphic">
          <ac:chgData name="Hari haran Udhayakumar" userId="bf540fa2fe44a33b" providerId="LiveId" clId="{48C7A809-18A0-4B76-9286-3E1F0A5E5023}" dt="2021-08-06T07:05:56.371" v="67" actId="1076"/>
          <ac:graphicFrameMkLst>
            <pc:docMk/>
            <pc:sldMk cId="232513201" sldId="396"/>
            <ac:graphicFrameMk id="5" creationId="{DA2D6506-CC6B-4639-A73E-773C355684ED}"/>
          </ac:graphicFrameMkLst>
        </pc:graphicFrameChg>
        <pc:graphicFrameChg chg="del modGraphic">
          <ac:chgData name="Hari haran Udhayakumar" userId="bf540fa2fe44a33b" providerId="LiveId" clId="{48C7A809-18A0-4B76-9286-3E1F0A5E5023}" dt="2021-08-06T07:01:08.897" v="29" actId="21"/>
          <ac:graphicFrameMkLst>
            <pc:docMk/>
            <pc:sldMk cId="232513201" sldId="396"/>
            <ac:graphicFrameMk id="10" creationId="{00000000-0000-0000-0000-000000000000}"/>
          </ac:graphicFrameMkLst>
        </pc:graphicFrameChg>
        <pc:graphicFrameChg chg="del">
          <ac:chgData name="Hari haran Udhayakumar" userId="bf540fa2fe44a33b" providerId="LiveId" clId="{48C7A809-18A0-4B76-9286-3E1F0A5E5023}" dt="2021-08-06T07:01:12.339" v="30" actId="21"/>
          <ac:graphicFrameMkLst>
            <pc:docMk/>
            <pc:sldMk cId="232513201" sldId="396"/>
            <ac:graphicFrameMk id="12" creationId="{00000000-0000-0000-0000-000000000000}"/>
          </ac:graphicFrameMkLst>
        </pc:graphicFrameChg>
      </pc:sldChg>
      <pc:sldChg chg="modSp mod">
        <pc:chgData name="Hari haran Udhayakumar" userId="bf540fa2fe44a33b" providerId="LiveId" clId="{48C7A809-18A0-4B76-9286-3E1F0A5E5023}" dt="2021-08-06T08:00:15.360" v="222" actId="20577"/>
        <pc:sldMkLst>
          <pc:docMk/>
          <pc:sldMk cId="2656501266" sldId="399"/>
        </pc:sldMkLst>
        <pc:spChg chg="mod">
          <ac:chgData name="Hari haran Udhayakumar" userId="bf540fa2fe44a33b" providerId="LiveId" clId="{48C7A809-18A0-4B76-9286-3E1F0A5E5023}" dt="2021-08-06T08:00:15.360" v="222" actId="20577"/>
          <ac:spMkLst>
            <pc:docMk/>
            <pc:sldMk cId="2656501266" sldId="399"/>
            <ac:spMk id="2" creationId="{00000000-0000-0000-0000-000000000000}"/>
          </ac:spMkLst>
        </pc:spChg>
      </pc:sldChg>
      <pc:sldChg chg="modSp mod">
        <pc:chgData name="Hari haran Udhayakumar" userId="bf540fa2fe44a33b" providerId="LiveId" clId="{48C7A809-18A0-4B76-9286-3E1F0A5E5023}" dt="2021-08-07T07:21:08.651" v="1345"/>
        <pc:sldMkLst>
          <pc:docMk/>
          <pc:sldMk cId="0" sldId="400"/>
        </pc:sldMkLst>
        <pc:spChg chg="mod">
          <ac:chgData name="Hari haran Udhayakumar" userId="bf540fa2fe44a33b" providerId="LiveId" clId="{48C7A809-18A0-4B76-9286-3E1F0A5E5023}" dt="2021-08-07T07:21:08.651" v="1345"/>
          <ac:spMkLst>
            <pc:docMk/>
            <pc:sldMk cId="0" sldId="400"/>
            <ac:spMk id="3" creationId="{00000000-0000-0000-0000-000000000000}"/>
          </ac:spMkLst>
        </pc:spChg>
      </pc:sldChg>
      <pc:sldChg chg="modSp mod">
        <pc:chgData name="Hari haran Udhayakumar" userId="bf540fa2fe44a33b" providerId="LiveId" clId="{48C7A809-18A0-4B76-9286-3E1F0A5E5023}" dt="2021-08-07T04:14:29.110" v="645" actId="20577"/>
        <pc:sldMkLst>
          <pc:docMk/>
          <pc:sldMk cId="0" sldId="401"/>
        </pc:sldMkLst>
        <pc:spChg chg="mod">
          <ac:chgData name="Hari haran Udhayakumar" userId="bf540fa2fe44a33b" providerId="LiveId" clId="{48C7A809-18A0-4B76-9286-3E1F0A5E5023}" dt="2021-08-07T04:14:29.110" v="645" actId="20577"/>
          <ac:spMkLst>
            <pc:docMk/>
            <pc:sldMk cId="0" sldId="401"/>
            <ac:spMk id="7" creationId="{00000000-0000-0000-0000-000000000000}"/>
          </ac:spMkLst>
        </pc:spChg>
      </pc:sldChg>
      <pc:sldChg chg="addSp delSp modSp mod chgLayout">
        <pc:chgData name="Hari haran Udhayakumar" userId="bf540fa2fe44a33b" providerId="LiveId" clId="{48C7A809-18A0-4B76-9286-3E1F0A5E5023}" dt="2021-08-07T04:41:13.276" v="649" actId="108"/>
        <pc:sldMkLst>
          <pc:docMk/>
          <pc:sldMk cId="0" sldId="402"/>
        </pc:sldMkLst>
        <pc:spChg chg="add mod ord">
          <ac:chgData name="Hari haran Udhayakumar" userId="bf540fa2fe44a33b" providerId="LiveId" clId="{48C7A809-18A0-4B76-9286-3E1F0A5E5023}" dt="2021-08-07T04:41:13.276" v="649" actId="108"/>
          <ac:spMkLst>
            <pc:docMk/>
            <pc:sldMk cId="0" sldId="402"/>
            <ac:spMk id="2" creationId="{5B6B0CBA-FF95-47DC-8583-F6D637F307F7}"/>
          </ac:spMkLst>
        </pc:spChg>
        <pc:spChg chg="mod ord">
          <ac:chgData name="Hari haran Udhayakumar" userId="bf540fa2fe44a33b" providerId="LiveId" clId="{48C7A809-18A0-4B76-9286-3E1F0A5E5023}" dt="2021-08-06T07:22:43.251" v="169" actId="700"/>
          <ac:spMkLst>
            <pc:docMk/>
            <pc:sldMk cId="0" sldId="402"/>
            <ac:spMk id="5" creationId="{00000000-0000-0000-0000-000000000000}"/>
          </ac:spMkLst>
        </pc:spChg>
        <pc:spChg chg="mod ord">
          <ac:chgData name="Hari haran Udhayakumar" userId="bf540fa2fe44a33b" providerId="LiveId" clId="{48C7A809-18A0-4B76-9286-3E1F0A5E5023}" dt="2021-08-06T07:22:43.251" v="169" actId="700"/>
          <ac:spMkLst>
            <pc:docMk/>
            <pc:sldMk cId="0" sldId="402"/>
            <ac:spMk id="6" creationId="{00000000-0000-0000-0000-000000000000}"/>
          </ac:spMkLst>
        </pc:spChg>
        <pc:picChg chg="del">
          <ac:chgData name="Hari haran Udhayakumar" userId="bf540fa2fe44a33b" providerId="LiveId" clId="{48C7A809-18A0-4B76-9286-3E1F0A5E5023}" dt="2021-08-06T07:22:33.575" v="168" actId="478"/>
          <ac:picMkLst>
            <pc:docMk/>
            <pc:sldMk cId="0" sldId="402"/>
            <ac:picMk id="58370" creationId="{00000000-0000-0000-0000-000000000000}"/>
          </ac:picMkLst>
        </pc:picChg>
      </pc:sldChg>
      <pc:sldChg chg="del">
        <pc:chgData name="Hari haran Udhayakumar" userId="bf540fa2fe44a33b" providerId="LiveId" clId="{48C7A809-18A0-4B76-9286-3E1F0A5E5023}" dt="2021-08-06T07:59:21.080" v="192" actId="2696"/>
        <pc:sldMkLst>
          <pc:docMk/>
          <pc:sldMk cId="0" sldId="403"/>
        </pc:sldMkLst>
      </pc:sldChg>
      <pc:sldChg chg="del">
        <pc:chgData name="Hari haran Udhayakumar" userId="bf540fa2fe44a33b" providerId="LiveId" clId="{48C7A809-18A0-4B76-9286-3E1F0A5E5023}" dt="2021-08-06T07:59:23.666" v="193" actId="2696"/>
        <pc:sldMkLst>
          <pc:docMk/>
          <pc:sldMk cId="0" sldId="404"/>
        </pc:sldMkLst>
      </pc:sldChg>
      <pc:sldChg chg="del">
        <pc:chgData name="Hari haran Udhayakumar" userId="bf540fa2fe44a33b" providerId="LiveId" clId="{48C7A809-18A0-4B76-9286-3E1F0A5E5023}" dt="2021-08-06T07:59:26.382" v="194" actId="2696"/>
        <pc:sldMkLst>
          <pc:docMk/>
          <pc:sldMk cId="0" sldId="405"/>
        </pc:sldMkLst>
      </pc:sldChg>
      <pc:sldChg chg="del">
        <pc:chgData name="Hari haran Udhayakumar" userId="bf540fa2fe44a33b" providerId="LiveId" clId="{48C7A809-18A0-4B76-9286-3E1F0A5E5023}" dt="2021-08-06T07:59:28.466" v="195" actId="2696"/>
        <pc:sldMkLst>
          <pc:docMk/>
          <pc:sldMk cId="0" sldId="406"/>
        </pc:sldMkLst>
      </pc:sldChg>
      <pc:sldChg chg="del">
        <pc:chgData name="Hari haran Udhayakumar" userId="bf540fa2fe44a33b" providerId="LiveId" clId="{48C7A809-18A0-4B76-9286-3E1F0A5E5023}" dt="2021-08-06T07:59:30.239" v="196" actId="2696"/>
        <pc:sldMkLst>
          <pc:docMk/>
          <pc:sldMk cId="0" sldId="407"/>
        </pc:sldMkLst>
      </pc:sldChg>
      <pc:sldChg chg="del">
        <pc:chgData name="Hari haran Udhayakumar" userId="bf540fa2fe44a33b" providerId="LiveId" clId="{48C7A809-18A0-4B76-9286-3E1F0A5E5023}" dt="2021-08-06T07:59:32.107" v="197" actId="2696"/>
        <pc:sldMkLst>
          <pc:docMk/>
          <pc:sldMk cId="0" sldId="410"/>
        </pc:sldMkLst>
      </pc:sldChg>
      <pc:sldChg chg="del">
        <pc:chgData name="Hari haran Udhayakumar" userId="bf540fa2fe44a33b" providerId="LiveId" clId="{48C7A809-18A0-4B76-9286-3E1F0A5E5023}" dt="2021-08-06T07:59:35.260" v="198" actId="2696"/>
        <pc:sldMkLst>
          <pc:docMk/>
          <pc:sldMk cId="0" sldId="411"/>
        </pc:sldMkLst>
      </pc:sldChg>
      <pc:sldChg chg="del">
        <pc:chgData name="Hari haran Udhayakumar" userId="bf540fa2fe44a33b" providerId="LiveId" clId="{48C7A809-18A0-4B76-9286-3E1F0A5E5023}" dt="2021-08-06T07:59:37.687" v="199" actId="2696"/>
        <pc:sldMkLst>
          <pc:docMk/>
          <pc:sldMk cId="0" sldId="413"/>
        </pc:sldMkLst>
      </pc:sldChg>
      <pc:sldChg chg="del">
        <pc:chgData name="Hari haran Udhayakumar" userId="bf540fa2fe44a33b" providerId="LiveId" clId="{48C7A809-18A0-4B76-9286-3E1F0A5E5023}" dt="2021-08-06T07:59:42.226" v="201" actId="2696"/>
        <pc:sldMkLst>
          <pc:docMk/>
          <pc:sldMk cId="2734804439" sldId="415"/>
        </pc:sldMkLst>
      </pc:sldChg>
      <pc:sldChg chg="modSp del mod">
        <pc:chgData name="Hari haran Udhayakumar" userId="bf540fa2fe44a33b" providerId="LiveId" clId="{48C7A809-18A0-4B76-9286-3E1F0A5E5023}" dt="2021-08-07T04:13:22.299" v="634" actId="2696"/>
        <pc:sldMkLst>
          <pc:docMk/>
          <pc:sldMk cId="0" sldId="416"/>
        </pc:sldMkLst>
        <pc:spChg chg="mod">
          <ac:chgData name="Hari haran Udhayakumar" userId="bf540fa2fe44a33b" providerId="LiveId" clId="{48C7A809-18A0-4B76-9286-3E1F0A5E5023}" dt="2021-08-06T09:34:22.832" v="562" actId="1035"/>
          <ac:spMkLst>
            <pc:docMk/>
            <pc:sldMk cId="0" sldId="416"/>
            <ac:spMk id="7" creationId="{00000000-0000-0000-0000-000000000000}"/>
          </ac:spMkLst>
        </pc:spChg>
        <pc:graphicFrameChg chg="mod modGraphic">
          <ac:chgData name="Hari haran Udhayakumar" userId="bf540fa2fe44a33b" providerId="LiveId" clId="{48C7A809-18A0-4B76-9286-3E1F0A5E5023}" dt="2021-08-06T09:34:32.733" v="564" actId="14100"/>
          <ac:graphicFrameMkLst>
            <pc:docMk/>
            <pc:sldMk cId="0" sldId="416"/>
            <ac:graphicFrameMk id="6" creationId="{00000000-0000-0000-0000-000000000000}"/>
          </ac:graphicFrameMkLst>
        </pc:graphicFrameChg>
      </pc:sldChg>
      <pc:sldChg chg="modSp mod">
        <pc:chgData name="Hari haran Udhayakumar" userId="bf540fa2fe44a33b" providerId="LiveId" clId="{48C7A809-18A0-4B76-9286-3E1F0A5E5023}" dt="2021-08-07T08:08:55.091" v="1858" actId="255"/>
        <pc:sldMkLst>
          <pc:docMk/>
          <pc:sldMk cId="0" sldId="417"/>
        </pc:sldMkLst>
        <pc:spChg chg="mod">
          <ac:chgData name="Hari haran Udhayakumar" userId="bf540fa2fe44a33b" providerId="LiveId" clId="{48C7A809-18A0-4B76-9286-3E1F0A5E5023}" dt="2021-08-07T08:08:55.091" v="1858" actId="255"/>
          <ac:spMkLst>
            <pc:docMk/>
            <pc:sldMk cId="0" sldId="417"/>
            <ac:spMk id="9" creationId="{00000000-0000-0000-0000-000000000000}"/>
          </ac:spMkLst>
        </pc:spChg>
      </pc:sldChg>
      <pc:sldChg chg="addSp modSp add del mod">
        <pc:chgData name="Hari haran Udhayakumar" userId="bf540fa2fe44a33b" providerId="LiveId" clId="{48C7A809-18A0-4B76-9286-3E1F0A5E5023}" dt="2021-08-07T04:48:29.773" v="743" actId="255"/>
        <pc:sldMkLst>
          <pc:docMk/>
          <pc:sldMk cId="1411171117" sldId="418"/>
        </pc:sldMkLst>
        <pc:spChg chg="mod">
          <ac:chgData name="Hari haran Udhayakumar" userId="bf540fa2fe44a33b" providerId="LiveId" clId="{48C7A809-18A0-4B76-9286-3E1F0A5E5023}" dt="2021-08-07T04:47:04.224" v="724" actId="5793"/>
          <ac:spMkLst>
            <pc:docMk/>
            <pc:sldMk cId="1411171117" sldId="418"/>
            <ac:spMk id="2" creationId="{5B6B0CBA-FF95-47DC-8583-F6D637F307F7}"/>
          </ac:spMkLst>
        </pc:spChg>
        <pc:spChg chg="mod">
          <ac:chgData name="Hari haran Udhayakumar" userId="bf540fa2fe44a33b" providerId="LiveId" clId="{48C7A809-18A0-4B76-9286-3E1F0A5E5023}" dt="2021-08-06T08:03:19.555" v="247" actId="6549"/>
          <ac:spMkLst>
            <pc:docMk/>
            <pc:sldMk cId="1411171117" sldId="418"/>
            <ac:spMk id="6" creationId="{00000000-0000-0000-0000-000000000000}"/>
          </ac:spMkLst>
        </pc:spChg>
        <pc:graphicFrameChg chg="add mod modGraphic">
          <ac:chgData name="Hari haran Udhayakumar" userId="bf540fa2fe44a33b" providerId="LiveId" clId="{48C7A809-18A0-4B76-9286-3E1F0A5E5023}" dt="2021-08-07T04:48:29.773" v="743" actId="255"/>
          <ac:graphicFrameMkLst>
            <pc:docMk/>
            <pc:sldMk cId="1411171117" sldId="418"/>
            <ac:graphicFrameMk id="3" creationId="{7F601BF3-B2EE-43C6-9B6E-7322729098BF}"/>
          </ac:graphicFrameMkLst>
        </pc:graphicFrameChg>
      </pc:sldChg>
      <pc:sldChg chg="modSp add mod">
        <pc:chgData name="Hari haran Udhayakumar" userId="bf540fa2fe44a33b" providerId="LiveId" clId="{48C7A809-18A0-4B76-9286-3E1F0A5E5023}" dt="2021-08-07T06:17:34.106" v="790" actId="121"/>
        <pc:sldMkLst>
          <pc:docMk/>
          <pc:sldMk cId="1033470181" sldId="419"/>
        </pc:sldMkLst>
        <pc:spChg chg="mod">
          <ac:chgData name="Hari haran Udhayakumar" userId="bf540fa2fe44a33b" providerId="LiveId" clId="{48C7A809-18A0-4B76-9286-3E1F0A5E5023}" dt="2021-08-07T04:42:30.066" v="653" actId="108"/>
          <ac:spMkLst>
            <pc:docMk/>
            <pc:sldMk cId="1033470181" sldId="419"/>
            <ac:spMk id="2" creationId="{5B6B0CBA-FF95-47DC-8583-F6D637F307F7}"/>
          </ac:spMkLst>
        </pc:spChg>
        <pc:spChg chg="mod">
          <ac:chgData name="Hari haran Udhayakumar" userId="bf540fa2fe44a33b" providerId="LiveId" clId="{48C7A809-18A0-4B76-9286-3E1F0A5E5023}" dt="2021-08-07T06:17:34.106" v="790" actId="121"/>
          <ac:spMkLst>
            <pc:docMk/>
            <pc:sldMk cId="1033470181" sldId="419"/>
            <ac:spMk id="6" creationId="{00000000-0000-0000-0000-000000000000}"/>
          </ac:spMkLst>
        </pc:spChg>
      </pc:sldChg>
      <pc:sldChg chg="add del">
        <pc:chgData name="Hari haran Udhayakumar" userId="bf540fa2fe44a33b" providerId="LiveId" clId="{48C7A809-18A0-4B76-9286-3E1F0A5E5023}" dt="2021-08-06T07:59:44.062" v="202" actId="2696"/>
        <pc:sldMkLst>
          <pc:docMk/>
          <pc:sldMk cId="2128084754" sldId="419"/>
        </pc:sldMkLst>
      </pc:sldChg>
      <pc:sldChg chg="modSp add mod">
        <pc:chgData name="Hari haran Udhayakumar" userId="bf540fa2fe44a33b" providerId="LiveId" clId="{48C7A809-18A0-4B76-9286-3E1F0A5E5023}" dt="2021-08-06T08:05:56.432" v="316" actId="2710"/>
        <pc:sldMkLst>
          <pc:docMk/>
          <pc:sldMk cId="3928737238" sldId="420"/>
        </pc:sldMkLst>
        <pc:spChg chg="mod">
          <ac:chgData name="Hari haran Udhayakumar" userId="bf540fa2fe44a33b" providerId="LiveId" clId="{48C7A809-18A0-4B76-9286-3E1F0A5E5023}" dt="2021-08-06T08:05:56.432" v="316" actId="2710"/>
          <ac:spMkLst>
            <pc:docMk/>
            <pc:sldMk cId="3928737238" sldId="420"/>
            <ac:spMk id="2" creationId="{5B6B0CBA-FF95-47DC-8583-F6D637F307F7}"/>
          </ac:spMkLst>
        </pc:spChg>
        <pc:spChg chg="mod">
          <ac:chgData name="Hari haran Udhayakumar" userId="bf540fa2fe44a33b" providerId="LiveId" clId="{48C7A809-18A0-4B76-9286-3E1F0A5E5023}" dt="2021-08-06T08:05:40.130" v="312" actId="20577"/>
          <ac:spMkLst>
            <pc:docMk/>
            <pc:sldMk cId="3928737238" sldId="420"/>
            <ac:spMk id="6" creationId="{00000000-0000-0000-0000-000000000000}"/>
          </ac:spMkLst>
        </pc:spChg>
      </pc:sldChg>
      <pc:sldChg chg="addSp delSp modSp add mod ord">
        <pc:chgData name="Hari haran Udhayakumar" userId="bf540fa2fe44a33b" providerId="LiveId" clId="{48C7A809-18A0-4B76-9286-3E1F0A5E5023}" dt="2021-08-07T06:41:42.051" v="1096"/>
        <pc:sldMkLst>
          <pc:docMk/>
          <pc:sldMk cId="1179522103" sldId="421"/>
        </pc:sldMkLst>
        <pc:spChg chg="del mod">
          <ac:chgData name="Hari haran Udhayakumar" userId="bf540fa2fe44a33b" providerId="LiveId" clId="{48C7A809-18A0-4B76-9286-3E1F0A5E5023}" dt="2021-08-06T08:10:09.730" v="381" actId="22"/>
          <ac:spMkLst>
            <pc:docMk/>
            <pc:sldMk cId="1179522103" sldId="421"/>
            <ac:spMk id="2" creationId="{5B6B0CBA-FF95-47DC-8583-F6D637F307F7}"/>
          </ac:spMkLst>
        </pc:spChg>
        <pc:spChg chg="del">
          <ac:chgData name="Hari haran Udhayakumar" userId="bf540fa2fe44a33b" providerId="LiveId" clId="{48C7A809-18A0-4B76-9286-3E1F0A5E5023}" dt="2021-08-06T08:11:05.183" v="389" actId="478"/>
          <ac:spMkLst>
            <pc:docMk/>
            <pc:sldMk cId="1179522103" sldId="421"/>
            <ac:spMk id="5" creationId="{00000000-0000-0000-0000-000000000000}"/>
          </ac:spMkLst>
        </pc:spChg>
        <pc:spChg chg="mod">
          <ac:chgData name="Hari haran Udhayakumar" userId="bf540fa2fe44a33b" providerId="LiveId" clId="{48C7A809-18A0-4B76-9286-3E1F0A5E5023}" dt="2021-08-06T09:38:29.670" v="607" actId="1076"/>
          <ac:spMkLst>
            <pc:docMk/>
            <pc:sldMk cId="1179522103" sldId="421"/>
            <ac:spMk id="6" creationId="{00000000-0000-0000-0000-000000000000}"/>
          </ac:spMkLst>
        </pc:spChg>
        <pc:picChg chg="add mod ord">
          <ac:chgData name="Hari haran Udhayakumar" userId="bf540fa2fe44a33b" providerId="LiveId" clId="{48C7A809-18A0-4B76-9286-3E1F0A5E5023}" dt="2021-08-06T08:10:23.446" v="384" actId="14100"/>
          <ac:picMkLst>
            <pc:docMk/>
            <pc:sldMk cId="1179522103" sldId="421"/>
            <ac:picMk id="4" creationId="{748A98E0-F166-4A4D-9E35-7348D83D024F}"/>
          </ac:picMkLst>
        </pc:picChg>
        <pc:picChg chg="add mod">
          <ac:chgData name="Hari haran Udhayakumar" userId="bf540fa2fe44a33b" providerId="LiveId" clId="{48C7A809-18A0-4B76-9286-3E1F0A5E5023}" dt="2021-08-06T08:11:10.265" v="390" actId="14100"/>
          <ac:picMkLst>
            <pc:docMk/>
            <pc:sldMk cId="1179522103" sldId="421"/>
            <ac:picMk id="8" creationId="{80A1F126-32F5-4422-91BB-8A561612DCCA}"/>
          </ac:picMkLst>
        </pc:picChg>
      </pc:sldChg>
      <pc:sldChg chg="add del ord">
        <pc:chgData name="Hari haran Udhayakumar" userId="bf540fa2fe44a33b" providerId="LiveId" clId="{48C7A809-18A0-4B76-9286-3E1F0A5E5023}" dt="2021-08-06T08:12:40.730" v="394" actId="2696"/>
        <pc:sldMkLst>
          <pc:docMk/>
          <pc:sldMk cId="463002742" sldId="422"/>
        </pc:sldMkLst>
      </pc:sldChg>
      <pc:sldChg chg="modSp add mod ord">
        <pc:chgData name="Hari haran Udhayakumar" userId="bf540fa2fe44a33b" providerId="LiveId" clId="{48C7A809-18A0-4B76-9286-3E1F0A5E5023}" dt="2021-08-07T06:55:59.982" v="1131" actId="2710"/>
        <pc:sldMkLst>
          <pc:docMk/>
          <pc:sldMk cId="667972310" sldId="422"/>
        </pc:sldMkLst>
        <pc:spChg chg="mod">
          <ac:chgData name="Hari haran Udhayakumar" userId="bf540fa2fe44a33b" providerId="LiveId" clId="{48C7A809-18A0-4B76-9286-3E1F0A5E5023}" dt="2021-08-07T06:55:59.982" v="1131" actId="2710"/>
          <ac:spMkLst>
            <pc:docMk/>
            <pc:sldMk cId="667972310" sldId="422"/>
            <ac:spMk id="2" creationId="{5B6B0CBA-FF95-47DC-8583-F6D637F307F7}"/>
          </ac:spMkLst>
        </pc:spChg>
        <pc:spChg chg="mod">
          <ac:chgData name="Hari haran Udhayakumar" userId="bf540fa2fe44a33b" providerId="LiveId" clId="{48C7A809-18A0-4B76-9286-3E1F0A5E5023}" dt="2021-08-07T06:45:33.302" v="1115" actId="121"/>
          <ac:spMkLst>
            <pc:docMk/>
            <pc:sldMk cId="667972310" sldId="422"/>
            <ac:spMk id="6" creationId="{00000000-0000-0000-0000-000000000000}"/>
          </ac:spMkLst>
        </pc:spChg>
      </pc:sldChg>
      <pc:sldChg chg="modSp add mod">
        <pc:chgData name="Hari haran Udhayakumar" userId="bf540fa2fe44a33b" providerId="LiveId" clId="{48C7A809-18A0-4B76-9286-3E1F0A5E5023}" dt="2021-08-07T06:17:08.911" v="782" actId="20577"/>
        <pc:sldMkLst>
          <pc:docMk/>
          <pc:sldMk cId="2095057127" sldId="423"/>
        </pc:sldMkLst>
        <pc:spChg chg="mod">
          <ac:chgData name="Hari haran Udhayakumar" userId="bf540fa2fe44a33b" providerId="LiveId" clId="{48C7A809-18A0-4B76-9286-3E1F0A5E5023}" dt="2021-08-07T06:16:54.255" v="776" actId="113"/>
          <ac:spMkLst>
            <pc:docMk/>
            <pc:sldMk cId="2095057127" sldId="423"/>
            <ac:spMk id="2" creationId="{5B6B0CBA-FF95-47DC-8583-F6D637F307F7}"/>
          </ac:spMkLst>
        </pc:spChg>
        <pc:spChg chg="mod">
          <ac:chgData name="Hari haran Udhayakumar" userId="bf540fa2fe44a33b" providerId="LiveId" clId="{48C7A809-18A0-4B76-9286-3E1F0A5E5023}" dt="2021-08-07T06:17:08.911" v="782" actId="20577"/>
          <ac:spMkLst>
            <pc:docMk/>
            <pc:sldMk cId="2095057127" sldId="423"/>
            <ac:spMk id="6" creationId="{00000000-0000-0000-0000-000000000000}"/>
          </ac:spMkLst>
        </pc:spChg>
      </pc:sldChg>
      <pc:sldChg chg="modSp add mod">
        <pc:chgData name="Hari haran Udhayakumar" userId="bf540fa2fe44a33b" providerId="LiveId" clId="{48C7A809-18A0-4B76-9286-3E1F0A5E5023}" dt="2021-08-07T06:42:05.978" v="1098" actId="120"/>
        <pc:sldMkLst>
          <pc:docMk/>
          <pc:sldMk cId="904911594" sldId="424"/>
        </pc:sldMkLst>
        <pc:spChg chg="mod">
          <ac:chgData name="Hari haran Udhayakumar" userId="bf540fa2fe44a33b" providerId="LiveId" clId="{48C7A809-18A0-4B76-9286-3E1F0A5E5023}" dt="2021-08-07T06:31:52.957" v="827" actId="6549"/>
          <ac:spMkLst>
            <pc:docMk/>
            <pc:sldMk cId="904911594" sldId="424"/>
            <ac:spMk id="2" creationId="{5B6B0CBA-FF95-47DC-8583-F6D637F307F7}"/>
          </ac:spMkLst>
        </pc:spChg>
        <pc:spChg chg="mod">
          <ac:chgData name="Hari haran Udhayakumar" userId="bf540fa2fe44a33b" providerId="LiveId" clId="{48C7A809-18A0-4B76-9286-3E1F0A5E5023}" dt="2021-08-07T06:42:05.978" v="1098" actId="120"/>
          <ac:spMkLst>
            <pc:docMk/>
            <pc:sldMk cId="904911594" sldId="424"/>
            <ac:spMk id="6" creationId="{00000000-0000-0000-0000-000000000000}"/>
          </ac:spMkLst>
        </pc:spChg>
      </pc:sldChg>
      <pc:sldChg chg="addSp modSp add mod">
        <pc:chgData name="Hari haran Udhayakumar" userId="bf540fa2fe44a33b" providerId="LiveId" clId="{48C7A809-18A0-4B76-9286-3E1F0A5E5023}" dt="2021-08-07T06:45:20.541" v="1100" actId="20577"/>
        <pc:sldMkLst>
          <pc:docMk/>
          <pc:sldMk cId="2153181792" sldId="425"/>
        </pc:sldMkLst>
        <pc:spChg chg="mod">
          <ac:chgData name="Hari haran Udhayakumar" userId="bf540fa2fe44a33b" providerId="LiveId" clId="{48C7A809-18A0-4B76-9286-3E1F0A5E5023}" dt="2021-08-07T06:45:20.541" v="1100" actId="20577"/>
          <ac:spMkLst>
            <pc:docMk/>
            <pc:sldMk cId="2153181792" sldId="425"/>
            <ac:spMk id="2" creationId="{5B6B0CBA-FF95-47DC-8583-F6D637F307F7}"/>
          </ac:spMkLst>
        </pc:spChg>
        <pc:graphicFrameChg chg="add mod modGraphic">
          <ac:chgData name="Hari haran Udhayakumar" userId="bf540fa2fe44a33b" providerId="LiveId" clId="{48C7A809-18A0-4B76-9286-3E1F0A5E5023}" dt="2021-08-07T06:39:38.001" v="1094" actId="14100"/>
          <ac:graphicFrameMkLst>
            <pc:docMk/>
            <pc:sldMk cId="2153181792" sldId="425"/>
            <ac:graphicFrameMk id="3" creationId="{5F144E9E-CC7D-4BA9-8D1D-504F6C96DBFA}"/>
          </ac:graphicFrameMkLst>
        </pc:graphicFrameChg>
      </pc:sldChg>
      <pc:sldChg chg="modSp add mod">
        <pc:chgData name="Hari haran Udhayakumar" userId="bf540fa2fe44a33b" providerId="LiveId" clId="{48C7A809-18A0-4B76-9286-3E1F0A5E5023}" dt="2021-08-07T07:09:16.143" v="1198" actId="14100"/>
        <pc:sldMkLst>
          <pc:docMk/>
          <pc:sldMk cId="403619431" sldId="426"/>
        </pc:sldMkLst>
        <pc:spChg chg="mod">
          <ac:chgData name="Hari haran Udhayakumar" userId="bf540fa2fe44a33b" providerId="LiveId" clId="{48C7A809-18A0-4B76-9286-3E1F0A5E5023}" dt="2021-08-07T07:09:16.143" v="1198" actId="14100"/>
          <ac:spMkLst>
            <pc:docMk/>
            <pc:sldMk cId="403619431" sldId="426"/>
            <ac:spMk id="2" creationId="{5B6B0CBA-FF95-47DC-8583-F6D637F307F7}"/>
          </ac:spMkLst>
        </pc:spChg>
        <pc:spChg chg="mod">
          <ac:chgData name="Hari haran Udhayakumar" userId="bf540fa2fe44a33b" providerId="LiveId" clId="{48C7A809-18A0-4B76-9286-3E1F0A5E5023}" dt="2021-08-07T07:06:16.859" v="1155" actId="1076"/>
          <ac:spMkLst>
            <pc:docMk/>
            <pc:sldMk cId="403619431" sldId="426"/>
            <ac:spMk id="6" creationId="{00000000-0000-0000-0000-000000000000}"/>
          </ac:spMkLst>
        </pc:spChg>
      </pc:sldChg>
      <pc:sldChg chg="modSp add mod">
        <pc:chgData name="Hari haran Udhayakumar" userId="bf540fa2fe44a33b" providerId="LiveId" clId="{48C7A809-18A0-4B76-9286-3E1F0A5E5023}" dt="2021-08-07T07:22:39.382" v="1353" actId="20577"/>
        <pc:sldMkLst>
          <pc:docMk/>
          <pc:sldMk cId="2323185249" sldId="427"/>
        </pc:sldMkLst>
        <pc:spChg chg="mod">
          <ac:chgData name="Hari haran Udhayakumar" userId="bf540fa2fe44a33b" providerId="LiveId" clId="{48C7A809-18A0-4B76-9286-3E1F0A5E5023}" dt="2021-08-07T07:22:39.382" v="1353" actId="20577"/>
          <ac:spMkLst>
            <pc:docMk/>
            <pc:sldMk cId="2323185249" sldId="427"/>
            <ac:spMk id="2" creationId="{5B6B0CBA-FF95-47DC-8583-F6D637F307F7}"/>
          </ac:spMkLst>
        </pc:spChg>
        <pc:spChg chg="mod">
          <ac:chgData name="Hari haran Udhayakumar" userId="bf540fa2fe44a33b" providerId="LiveId" clId="{48C7A809-18A0-4B76-9286-3E1F0A5E5023}" dt="2021-08-07T07:07:37.172" v="1166" actId="121"/>
          <ac:spMkLst>
            <pc:docMk/>
            <pc:sldMk cId="2323185249" sldId="427"/>
            <ac:spMk id="6" creationId="{00000000-0000-0000-0000-000000000000}"/>
          </ac:spMkLst>
        </pc:spChg>
      </pc:sldChg>
      <pc:sldChg chg="addSp modSp add mod">
        <pc:chgData name="Hari haran Udhayakumar" userId="bf540fa2fe44a33b" providerId="LiveId" clId="{48C7A809-18A0-4B76-9286-3E1F0A5E5023}" dt="2021-08-07T07:20:00.459" v="1302"/>
        <pc:sldMkLst>
          <pc:docMk/>
          <pc:sldMk cId="1655665706" sldId="428"/>
        </pc:sldMkLst>
        <pc:spChg chg="mod">
          <ac:chgData name="Hari haran Udhayakumar" userId="bf540fa2fe44a33b" providerId="LiveId" clId="{48C7A809-18A0-4B76-9286-3E1F0A5E5023}" dt="2021-08-07T07:19:28.592" v="1296" actId="20577"/>
          <ac:spMkLst>
            <pc:docMk/>
            <pc:sldMk cId="1655665706" sldId="428"/>
            <ac:spMk id="2" creationId="{5B6B0CBA-FF95-47DC-8583-F6D637F307F7}"/>
          </ac:spMkLst>
        </pc:spChg>
        <pc:spChg chg="add mod">
          <ac:chgData name="Hari haran Udhayakumar" userId="bf540fa2fe44a33b" providerId="LiveId" clId="{48C7A809-18A0-4B76-9286-3E1F0A5E5023}" dt="2021-08-07T07:20:00.459" v="1302"/>
          <ac:spMkLst>
            <pc:docMk/>
            <pc:sldMk cId="1655665706" sldId="428"/>
            <ac:spMk id="3" creationId="{5C651349-558E-470A-A159-4629F0AAD274}"/>
          </ac:spMkLst>
        </pc:spChg>
        <pc:spChg chg="mod">
          <ac:chgData name="Hari haran Udhayakumar" userId="bf540fa2fe44a33b" providerId="LiveId" clId="{48C7A809-18A0-4B76-9286-3E1F0A5E5023}" dt="2021-08-07T07:14:30.005" v="1253" actId="120"/>
          <ac:spMkLst>
            <pc:docMk/>
            <pc:sldMk cId="1655665706" sldId="428"/>
            <ac:spMk id="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4021138" y="0"/>
            <a:ext cx="3078162"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7" name="Rectangle 3"/>
          <p:cNvSpPr>
            <a:spLocks noGrp="1" noChangeArrowheads="1"/>
          </p:cNvSpPr>
          <p:nvPr>
            <p:ph type="dt" sz="quarter" idx="1"/>
          </p:nvPr>
        </p:nvSpPr>
        <p:spPr bwMode="auto">
          <a:xfrm>
            <a:off x="0" y="0"/>
            <a:ext cx="3078163" cy="512763"/>
          </a:xfrm>
          <a:prstGeom prst="rect">
            <a:avLst/>
          </a:prstGeom>
          <a:noFill/>
          <a:ln>
            <a:noFill/>
          </a:ln>
          <a:effectLst/>
        </p:spPr>
        <p:txBody>
          <a:bodyPr vert="horz" wrap="square" lIns="92908" tIns="46454" rIns="92908" bIns="46454" numCol="1" anchor="t" anchorCtr="0" compatLnSpc="1">
            <a:prstTxWarp prst="textNoShape">
              <a:avLst/>
            </a:prstTxWarp>
          </a:bodyPr>
          <a:lstStyle>
            <a:lvl1pPr defTabSz="930275">
              <a:defRPr sz="1200">
                <a:latin typeface="Times New Roman" pitchFamily="18" charset="0"/>
                <a:cs typeface="Times New Roman (Hebrew)" charset="-79"/>
              </a:defRPr>
            </a:lvl1pPr>
          </a:lstStyle>
          <a:p>
            <a:pPr>
              <a:defRPr/>
            </a:pPr>
            <a:endParaRPr lang="en-US" altLang="en-US"/>
          </a:p>
        </p:txBody>
      </p:sp>
      <p:sp>
        <p:nvSpPr>
          <p:cNvPr id="77828" name="Rectangle 4"/>
          <p:cNvSpPr>
            <a:spLocks noGrp="1" noChangeArrowheads="1"/>
          </p:cNvSpPr>
          <p:nvPr>
            <p:ph type="ftr" sz="quarter" idx="2"/>
          </p:nvPr>
        </p:nvSpPr>
        <p:spPr bwMode="auto">
          <a:xfrm>
            <a:off x="4021138" y="9721850"/>
            <a:ext cx="3078162"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algn="r" defTabSz="930275">
              <a:defRPr sz="1200">
                <a:latin typeface="Times New Roman" pitchFamily="18" charset="0"/>
                <a:cs typeface="Times New Roman (Hebrew)" charset="-79"/>
              </a:defRPr>
            </a:lvl1pPr>
          </a:lstStyle>
          <a:p>
            <a:pPr>
              <a:defRPr/>
            </a:pPr>
            <a:endParaRPr lang="en-US" altLang="en-US"/>
          </a:p>
        </p:txBody>
      </p:sp>
      <p:sp>
        <p:nvSpPr>
          <p:cNvPr id="77829" name="Rectangle 5"/>
          <p:cNvSpPr>
            <a:spLocks noGrp="1" noChangeArrowheads="1"/>
          </p:cNvSpPr>
          <p:nvPr>
            <p:ph type="sldNum" sz="quarter" idx="3"/>
          </p:nvPr>
        </p:nvSpPr>
        <p:spPr bwMode="auto">
          <a:xfrm>
            <a:off x="0" y="9721850"/>
            <a:ext cx="3078163" cy="512763"/>
          </a:xfrm>
          <a:prstGeom prst="rect">
            <a:avLst/>
          </a:prstGeom>
          <a:noFill/>
          <a:ln>
            <a:noFill/>
          </a:ln>
          <a:effectLst/>
        </p:spPr>
        <p:txBody>
          <a:bodyPr vert="horz" wrap="square" lIns="92908" tIns="46454" rIns="92908" bIns="46454" numCol="1" anchor="b" anchorCtr="0" compatLnSpc="1">
            <a:prstTxWarp prst="textNoShape">
              <a:avLst/>
            </a:prstTxWarp>
          </a:bodyPr>
          <a:lstStyle>
            <a:lvl1pPr defTabSz="930275">
              <a:defRPr sz="1200"/>
            </a:lvl1pPr>
          </a:lstStyle>
          <a:p>
            <a:fld id="{B6278A19-792B-EC43-9765-D7D8F4786A67}" type="slidenum">
              <a:rPr lang="he-IL" altLang="en-US"/>
              <a:pPr/>
              <a:t>‹#›</a:t>
            </a:fld>
            <a:endParaRPr lang="en-US" altLang="en-US"/>
          </a:p>
        </p:txBody>
      </p:sp>
    </p:spTree>
    <p:extLst>
      <p:ext uri="{BB962C8B-B14F-4D97-AF65-F5344CB8AC3E}">
        <p14:creationId xmlns:p14="http://schemas.microsoft.com/office/powerpoint/2010/main" val="402417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4022725"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1" name="Rectangle 3"/>
          <p:cNvSpPr>
            <a:spLocks noGrp="1" noChangeArrowheads="1"/>
          </p:cNvSpPr>
          <p:nvPr>
            <p:ph type="dt" idx="1"/>
          </p:nvPr>
        </p:nvSpPr>
        <p:spPr bwMode="auto">
          <a:xfrm>
            <a:off x="1588" y="0"/>
            <a:ext cx="3076575" cy="512763"/>
          </a:xfrm>
          <a:prstGeom prst="rect">
            <a:avLst/>
          </a:prstGeom>
          <a:noFill/>
          <a:ln>
            <a:noFill/>
          </a:ln>
          <a:effectLst/>
        </p:spPr>
        <p:txBody>
          <a:bodyPr vert="horz" wrap="square" lIns="97347" tIns="48674" rIns="97347" bIns="48674" numCol="1" anchor="t" anchorCtr="0" compatLnSpc="1">
            <a:prstTxWarp prst="textNoShape">
              <a:avLst/>
            </a:prstTxWarp>
          </a:bodyPr>
          <a:lstStyle>
            <a:lvl1pPr defTabSz="973138">
              <a:defRPr sz="1300">
                <a:latin typeface="Times New Roman" pitchFamily="18" charset="0"/>
                <a:cs typeface="Times New Roman (Hebrew)" charset="-79"/>
              </a:defRPr>
            </a:lvl1pPr>
          </a:lstStyle>
          <a:p>
            <a:pPr>
              <a:defRPr/>
            </a:pPr>
            <a:endParaRPr lang="en-US" altLang="en-US"/>
          </a:p>
        </p:txBody>
      </p:sp>
      <p:sp>
        <p:nvSpPr>
          <p:cNvPr id="3891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0773" name="Rectangle 5"/>
          <p:cNvSpPr>
            <a:spLocks noGrp="1" noChangeArrowheads="1"/>
          </p:cNvSpPr>
          <p:nvPr>
            <p:ph type="body" sz="quarter" idx="3"/>
          </p:nvPr>
        </p:nvSpPr>
        <p:spPr bwMode="auto">
          <a:xfrm>
            <a:off x="709613" y="4862513"/>
            <a:ext cx="5680075" cy="4603750"/>
          </a:xfrm>
          <a:prstGeom prst="rect">
            <a:avLst/>
          </a:prstGeom>
          <a:noFill/>
          <a:ln>
            <a:noFill/>
          </a:ln>
          <a:effectLst/>
        </p:spPr>
        <p:txBody>
          <a:bodyPr vert="horz" wrap="square" lIns="97347" tIns="48674" rIns="97347" bIns="4867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0774" name="Rectangle 6"/>
          <p:cNvSpPr>
            <a:spLocks noGrp="1" noChangeArrowheads="1"/>
          </p:cNvSpPr>
          <p:nvPr>
            <p:ph type="ftr" sz="quarter" idx="4"/>
          </p:nvPr>
        </p:nvSpPr>
        <p:spPr bwMode="auto">
          <a:xfrm>
            <a:off x="4022725"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algn="r" defTabSz="973138">
              <a:defRPr sz="1300">
                <a:latin typeface="Times New Roman" pitchFamily="18" charset="0"/>
                <a:cs typeface="Times New Roman (Hebrew)" charset="-79"/>
              </a:defRPr>
            </a:lvl1pPr>
          </a:lstStyle>
          <a:p>
            <a:pPr>
              <a:defRPr/>
            </a:pPr>
            <a:endParaRPr lang="en-US" altLang="en-US"/>
          </a:p>
        </p:txBody>
      </p:sp>
      <p:sp>
        <p:nvSpPr>
          <p:cNvPr id="160775" name="Rectangle 7"/>
          <p:cNvSpPr>
            <a:spLocks noGrp="1" noChangeArrowheads="1"/>
          </p:cNvSpPr>
          <p:nvPr>
            <p:ph type="sldNum" sz="quarter" idx="5"/>
          </p:nvPr>
        </p:nvSpPr>
        <p:spPr bwMode="auto">
          <a:xfrm>
            <a:off x="1588" y="9721850"/>
            <a:ext cx="3076575" cy="511175"/>
          </a:xfrm>
          <a:prstGeom prst="rect">
            <a:avLst/>
          </a:prstGeom>
          <a:noFill/>
          <a:ln>
            <a:noFill/>
          </a:ln>
          <a:effectLst/>
        </p:spPr>
        <p:txBody>
          <a:bodyPr vert="horz" wrap="square" lIns="97347" tIns="48674" rIns="97347" bIns="48674" numCol="1" anchor="b" anchorCtr="0" compatLnSpc="1">
            <a:prstTxWarp prst="textNoShape">
              <a:avLst/>
            </a:prstTxWarp>
          </a:bodyPr>
          <a:lstStyle>
            <a:lvl1pPr defTabSz="973138">
              <a:defRPr sz="1300"/>
            </a:lvl1pPr>
          </a:lstStyle>
          <a:p>
            <a:fld id="{9A503EA0-C788-D447-B8B6-EF9D00D7B489}" type="slidenum">
              <a:rPr lang="he-IL" altLang="en-US"/>
              <a:pPr/>
              <a:t>‹#›</a:t>
            </a:fld>
            <a:endParaRPr lang="en-US" altLang="en-US"/>
          </a:p>
        </p:txBody>
      </p:sp>
    </p:spTree>
    <p:extLst>
      <p:ext uri="{BB962C8B-B14F-4D97-AF65-F5344CB8AC3E}">
        <p14:creationId xmlns:p14="http://schemas.microsoft.com/office/powerpoint/2010/main" val="21925682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Hebrew)"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1</a:t>
            </a:fld>
            <a:endParaRPr lang="en-US" altLang="en-US"/>
          </a:p>
        </p:txBody>
      </p:sp>
    </p:spTree>
    <p:extLst>
      <p:ext uri="{BB962C8B-B14F-4D97-AF65-F5344CB8AC3E}">
        <p14:creationId xmlns:p14="http://schemas.microsoft.com/office/powerpoint/2010/main" val="746540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2096FBF-0231-3944-A19B-DA9938B8EF34}" type="slidenum">
              <a:rPr lang="en-US" altLang="en-US"/>
              <a:pPr/>
              <a:t>‹#›</a:t>
            </a:fld>
            <a:endParaRPr lang="en-US" altLang="en-US"/>
          </a:p>
        </p:txBody>
      </p:sp>
    </p:spTree>
    <p:extLst>
      <p:ext uri="{BB962C8B-B14F-4D97-AF65-F5344CB8AC3E}">
        <p14:creationId xmlns:p14="http://schemas.microsoft.com/office/powerpoint/2010/main" val="4473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091ACB7-F173-414A-8C5B-D1F7977F1724}" type="slidenum">
              <a:rPr lang="en-US" altLang="en-US"/>
              <a:pPr/>
              <a:t>‹#›</a:t>
            </a:fld>
            <a:endParaRPr lang="en-US" altLang="en-US"/>
          </a:p>
        </p:txBody>
      </p:sp>
    </p:spTree>
    <p:extLst>
      <p:ext uri="{BB962C8B-B14F-4D97-AF65-F5344CB8AC3E}">
        <p14:creationId xmlns:p14="http://schemas.microsoft.com/office/powerpoint/2010/main" val="114348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61B57-3A2B-434A-918A-E2098BEFB1AB}" type="slidenum">
              <a:rPr lang="en-US" altLang="en-US"/>
              <a:pPr/>
              <a:t>‹#›</a:t>
            </a:fld>
            <a:endParaRPr lang="en-US" altLang="en-US"/>
          </a:p>
        </p:txBody>
      </p:sp>
    </p:spTree>
    <p:extLst>
      <p:ext uri="{BB962C8B-B14F-4D97-AF65-F5344CB8AC3E}">
        <p14:creationId xmlns:p14="http://schemas.microsoft.com/office/powerpoint/2010/main" val="78273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1800"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sz="1800">
              <a:solidFill>
                <a:srgbClr val="FFFFFF"/>
              </a:solidFill>
              <a:cs typeface="Times New Roman (Hebrew)" charset="-79"/>
            </a:endParaRPr>
          </a:p>
        </p:txBody>
      </p:sp>
      <p:sp>
        <p:nvSpPr>
          <p:cNvPr id="8" name="Рисунок 7"/>
          <p:cNvSpPr>
            <a:spLocks noGrp="1"/>
          </p:cNvSpPr>
          <p:nvPr>
            <p:ph type="pic" sz="quarter" idx="10"/>
          </p:nvPr>
        </p:nvSpPr>
        <p:spPr>
          <a:xfrm>
            <a:off x="1847851" y="2819400"/>
            <a:ext cx="8496300" cy="2800350"/>
          </a:xfrm>
          <a:prstGeom prst="rect">
            <a:avLst/>
          </a:prstGeom>
        </p:spPr>
        <p:txBody>
          <a:bodyPr rtlCol="0">
            <a:normAutofit/>
          </a:bodyPr>
          <a:lstStyle/>
          <a:p>
            <a:pPr lvl="0"/>
            <a:endParaRPr lang="ru-RU" noProof="0" dirty="0"/>
          </a:p>
        </p:txBody>
      </p:sp>
    </p:spTree>
    <p:extLst>
      <p:ext uri="{BB962C8B-B14F-4D97-AF65-F5344CB8AC3E}">
        <p14:creationId xmlns:p14="http://schemas.microsoft.com/office/powerpoint/2010/main" val="2086613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BB4D36D-60F8-0547-9CD4-56091D03A888}" type="slidenum">
              <a:rPr lang="en-US" altLang="en-US"/>
              <a:pPr/>
              <a:t>‹#›</a:t>
            </a:fld>
            <a:endParaRPr lang="en-US" altLang="en-US"/>
          </a:p>
        </p:txBody>
      </p:sp>
    </p:spTree>
    <p:extLst>
      <p:ext uri="{BB962C8B-B14F-4D97-AF65-F5344CB8AC3E}">
        <p14:creationId xmlns:p14="http://schemas.microsoft.com/office/powerpoint/2010/main" val="131009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94748C1-214E-5A42-AFB0-AA37B5C4913C}" type="slidenum">
              <a:rPr lang="en-US" altLang="en-US"/>
              <a:pPr/>
              <a:t>‹#›</a:t>
            </a:fld>
            <a:endParaRPr lang="en-US" altLang="en-US"/>
          </a:p>
        </p:txBody>
      </p:sp>
    </p:spTree>
    <p:extLst>
      <p:ext uri="{BB962C8B-B14F-4D97-AF65-F5344CB8AC3E}">
        <p14:creationId xmlns:p14="http://schemas.microsoft.com/office/powerpoint/2010/main" val="23533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A55E35D-D080-9D43-BCE4-5A106A58B0F2}" type="slidenum">
              <a:rPr lang="en-US" altLang="en-US"/>
              <a:pPr/>
              <a:t>‹#›</a:t>
            </a:fld>
            <a:endParaRPr lang="en-US" altLang="en-US"/>
          </a:p>
        </p:txBody>
      </p:sp>
    </p:spTree>
    <p:extLst>
      <p:ext uri="{BB962C8B-B14F-4D97-AF65-F5344CB8AC3E}">
        <p14:creationId xmlns:p14="http://schemas.microsoft.com/office/powerpoint/2010/main" val="176996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827A226-5A77-1A40-8408-B0EC59A36D77}" type="slidenum">
              <a:rPr lang="en-US" altLang="en-US"/>
              <a:pPr/>
              <a:t>‹#›</a:t>
            </a:fld>
            <a:endParaRPr lang="en-US" altLang="en-US"/>
          </a:p>
        </p:txBody>
      </p:sp>
    </p:spTree>
    <p:extLst>
      <p:ext uri="{BB962C8B-B14F-4D97-AF65-F5344CB8AC3E}">
        <p14:creationId xmlns:p14="http://schemas.microsoft.com/office/powerpoint/2010/main" val="9066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B1C4FDB-5A15-FC48-80C1-516ECA52FB26}" type="slidenum">
              <a:rPr lang="en-US" altLang="en-US"/>
              <a:pPr/>
              <a:t>‹#›</a:t>
            </a:fld>
            <a:endParaRPr lang="en-US" altLang="en-US"/>
          </a:p>
        </p:txBody>
      </p:sp>
    </p:spTree>
    <p:extLst>
      <p:ext uri="{BB962C8B-B14F-4D97-AF65-F5344CB8AC3E}">
        <p14:creationId xmlns:p14="http://schemas.microsoft.com/office/powerpoint/2010/main" val="162472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5E3646-C7BB-1F48-A25B-82DB0742CF7B}" type="slidenum">
              <a:rPr lang="en-US" altLang="en-US"/>
              <a:pPr/>
              <a:t>‹#›</a:t>
            </a:fld>
            <a:endParaRPr lang="en-US" altLang="en-US"/>
          </a:p>
        </p:txBody>
      </p:sp>
    </p:spTree>
    <p:extLst>
      <p:ext uri="{BB962C8B-B14F-4D97-AF65-F5344CB8AC3E}">
        <p14:creationId xmlns:p14="http://schemas.microsoft.com/office/powerpoint/2010/main" val="156991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89DBA60-9564-364E-8704-584B8B458CA3}" type="slidenum">
              <a:rPr lang="en-US" altLang="en-US"/>
              <a:pPr/>
              <a:t>‹#›</a:t>
            </a:fld>
            <a:endParaRPr lang="en-US" altLang="en-US"/>
          </a:p>
        </p:txBody>
      </p:sp>
    </p:spTree>
    <p:extLst>
      <p:ext uri="{BB962C8B-B14F-4D97-AF65-F5344CB8AC3E}">
        <p14:creationId xmlns:p14="http://schemas.microsoft.com/office/powerpoint/2010/main" val="159980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1A91DC9-7965-FB48-9385-20B56B4847C1}" type="slidenum">
              <a:rPr lang="en-US" altLang="en-US"/>
              <a:pPr/>
              <a:t>‹#›</a:t>
            </a:fld>
            <a:endParaRPr lang="en-US" altLang="en-US"/>
          </a:p>
        </p:txBody>
      </p:sp>
    </p:spTree>
    <p:extLst>
      <p:ext uri="{BB962C8B-B14F-4D97-AF65-F5344CB8AC3E}">
        <p14:creationId xmlns:p14="http://schemas.microsoft.com/office/powerpoint/2010/main" val="14395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12F6158-C9C4-ED45-92F5-7D2651961B28}" type="slidenum">
              <a:rPr lang="en-US" altLang="en-US"/>
              <a:pPr/>
              <a:t>‹#›</a:t>
            </a:fld>
            <a:endParaRPr lang="en-US" altLang="en-US"/>
          </a:p>
        </p:txBody>
      </p:sp>
    </p:spTree>
    <p:extLst>
      <p:ext uri="{BB962C8B-B14F-4D97-AF65-F5344CB8AC3E}">
        <p14:creationId xmlns:p14="http://schemas.microsoft.com/office/powerpoint/2010/main" val="84554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latin typeface="Times New Roman" pitchFamily="18" charset="0"/>
                <a:cs typeface="Times New Roman (Hebrew)" charset="-79"/>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Times New Roman" pitchFamily="18" charset="0"/>
                <a:cs typeface="Times New Roman (Hebrew)" charset="-79"/>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F860C29-4E9B-B342-9379-1439BCA07FF6}" type="slidenum">
              <a:rPr lang="en-US" altLang="en-US" smtClean="0"/>
              <a:pPr/>
              <a:t>‹#›</a:t>
            </a:fld>
            <a:endParaRPr lang="en-US" altLang="en-US" dirty="0"/>
          </a:p>
        </p:txBody>
      </p:sp>
      <p:sp>
        <p:nvSpPr>
          <p:cNvPr id="7" name="Oval 6"/>
          <p:cNvSpPr/>
          <p:nvPr userDrawn="1"/>
        </p:nvSpPr>
        <p:spPr>
          <a:xfrm>
            <a:off x="10943713" y="635635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defTabSz="685800" rtl="0" eaLnBrk="0" fontAlgn="base" hangingPunct="0">
        <a:lnSpc>
          <a:spcPct val="90000"/>
        </a:lnSpc>
        <a:spcBef>
          <a:spcPct val="0"/>
        </a:spcBef>
        <a:spcAft>
          <a:spcPct val="0"/>
        </a:spcAft>
        <a:defRPr sz="4400" kern="1200">
          <a:solidFill>
            <a:schemeClr val="tx1"/>
          </a:solidFill>
          <a:latin typeface="Times New Roman" charset="0"/>
          <a:ea typeface="Times New Roman" charset="0"/>
          <a:cs typeface="Times New Roman" charset="0"/>
        </a:defRPr>
      </a:lvl1pPr>
      <a:lvl2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2pPr>
      <a:lvl3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3pPr>
      <a:lvl4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4pPr>
      <a:lvl5pPr algn="l" defTabSz="685800" rtl="0" eaLnBrk="0" fontAlgn="base" hangingPunct="0">
        <a:lnSpc>
          <a:spcPct val="90000"/>
        </a:lnSpc>
        <a:spcBef>
          <a:spcPct val="0"/>
        </a:spcBef>
        <a:spcAft>
          <a:spcPct val="0"/>
        </a:spcAft>
        <a:defRPr sz="4400">
          <a:solidFill>
            <a:schemeClr val="tx1"/>
          </a:solidFill>
          <a:latin typeface="Times New Roman" charset="0"/>
          <a:ea typeface="Times New Roman" charset="0"/>
          <a:cs typeface="Times New Roman" charset="0"/>
        </a:defRPr>
      </a:lvl5pPr>
      <a:lvl6pPr marL="457200" algn="l" defTabSz="685800" rtl="0" fontAlgn="base">
        <a:lnSpc>
          <a:spcPct val="90000"/>
        </a:lnSpc>
        <a:spcBef>
          <a:spcPct val="0"/>
        </a:spcBef>
        <a:spcAft>
          <a:spcPct val="0"/>
        </a:spcAft>
        <a:defRPr sz="3300">
          <a:solidFill>
            <a:schemeClr val="tx1"/>
          </a:solidFill>
          <a:latin typeface="Calibri Light" charset="0"/>
        </a:defRPr>
      </a:lvl6pPr>
      <a:lvl7pPr marL="914400" algn="l" defTabSz="685800" rtl="0" fontAlgn="base">
        <a:lnSpc>
          <a:spcPct val="90000"/>
        </a:lnSpc>
        <a:spcBef>
          <a:spcPct val="0"/>
        </a:spcBef>
        <a:spcAft>
          <a:spcPct val="0"/>
        </a:spcAft>
        <a:defRPr sz="3300">
          <a:solidFill>
            <a:schemeClr val="tx1"/>
          </a:solidFill>
          <a:latin typeface="Calibri Light" charset="0"/>
        </a:defRPr>
      </a:lvl7pPr>
      <a:lvl8pPr marL="1371600" algn="l" defTabSz="685800" rtl="0" fontAlgn="base">
        <a:lnSpc>
          <a:spcPct val="90000"/>
        </a:lnSpc>
        <a:spcBef>
          <a:spcPct val="0"/>
        </a:spcBef>
        <a:spcAft>
          <a:spcPct val="0"/>
        </a:spcAft>
        <a:defRPr sz="3300">
          <a:solidFill>
            <a:schemeClr val="tx1"/>
          </a:solidFill>
          <a:latin typeface="Calibri Light" charset="0"/>
        </a:defRPr>
      </a:lvl8pPr>
      <a:lvl9pPr marL="1828800" algn="l" defTabSz="685800" rtl="0" fontAlgn="base">
        <a:lnSpc>
          <a:spcPct val="90000"/>
        </a:lnSpc>
        <a:spcBef>
          <a:spcPct val="0"/>
        </a:spcBef>
        <a:spcAft>
          <a:spcPct val="0"/>
        </a:spcAft>
        <a:defRPr sz="3300">
          <a:solidFill>
            <a:schemeClr val="tx1"/>
          </a:solidFill>
          <a:latin typeface="Calibri Light"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29"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r" eaLnBrk="1" hangingPunct="1"/>
            <a:endParaRPr lang="en-US" altLang="en-US" sz="1200">
              <a:solidFill>
                <a:srgbClr val="898989"/>
              </a:solidFill>
              <a:latin typeface="Calibri" charset="0"/>
            </a:endParaRPr>
          </a:p>
        </p:txBody>
      </p:sp>
      <p:sp>
        <p:nvSpPr>
          <p:cNvPr id="1030" name="Right Triangle 45"/>
          <p:cNvSpPr>
            <a:spLocks noChangeArrowheads="1"/>
          </p:cNvSpPr>
          <p:nvPr/>
        </p:nvSpPr>
        <p:spPr bwMode="auto">
          <a:xfrm flipV="1">
            <a:off x="9507538" y="5940425"/>
            <a:ext cx="1290637" cy="1157288"/>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graphicFrame>
        <p:nvGraphicFramePr>
          <p:cNvPr id="1026" name="Object 47"/>
          <p:cNvGraphicFramePr>
            <a:graphicFrameLocks noChangeAspect="1"/>
          </p:cNvGraphicFramePr>
          <p:nvPr/>
        </p:nvGraphicFramePr>
        <p:xfrm>
          <a:off x="76200" y="3121025"/>
          <a:ext cx="3303588" cy="3148013"/>
        </p:xfrm>
        <a:graphic>
          <a:graphicData uri="http://schemas.openxmlformats.org/presentationml/2006/ole">
            <mc:AlternateContent xmlns:mc="http://schemas.openxmlformats.org/markup-compatibility/2006">
              <mc:Choice xmlns:v="urn:schemas-microsoft-com:vml" Requires="v">
                <p:oleObj spid="_x0000_s1064" name="CorelDRAW" r:id="rId4" imgW="2169000" imgH="2169360" progId="">
                  <p:embed/>
                </p:oleObj>
              </mc:Choice>
              <mc:Fallback>
                <p:oleObj name="CorelDRAW" r:id="rId4" imgW="2169000" imgH="2169360" progId="">
                  <p:embed/>
                  <p:pic>
                    <p:nvPicPr>
                      <p:cNvPr id="1026" name="Object 47"/>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200" y="3121025"/>
                        <a:ext cx="3303588" cy="314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ight Triangle 36"/>
          <p:cNvSpPr>
            <a:spLocks noChangeArrowheads="1"/>
          </p:cNvSpPr>
          <p:nvPr/>
        </p:nvSpPr>
        <p:spPr bwMode="auto">
          <a:xfrm flipH="1">
            <a:off x="7680176" y="0"/>
            <a:ext cx="5146675" cy="5853113"/>
          </a:xfrm>
          <a:prstGeom prst="rtTriangle">
            <a:avLst/>
          </a:prstGeom>
          <a:solidFill>
            <a:srgbClr val="F2F2F2">
              <a:alpha val="1686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pPr algn="ctr" eaLnBrk="1" hangingPunct="1"/>
            <a:endParaRPr lang="en-ID" altLang="en-US" sz="1800">
              <a:solidFill>
                <a:srgbClr val="FFFFFF"/>
              </a:solidFill>
              <a:latin typeface="Calibri" charset="0"/>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pic>
        <p:nvPicPr>
          <p:cNvPr id="1035" name="Picture 2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7"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cs typeface="Times New Roman (Hebrew)" charset="0"/>
              </a:defRPr>
            </a:lvl1pPr>
            <a:lvl2pPr marL="742950" indent="-285750">
              <a:defRPr sz="2400">
                <a:solidFill>
                  <a:schemeClr val="tx1"/>
                </a:solidFill>
                <a:latin typeface="Times New Roman" charset="0"/>
                <a:cs typeface="Times New Roman (Hebrew)" charset="0"/>
              </a:defRPr>
            </a:lvl2pPr>
            <a:lvl3pPr marL="1143000" indent="-228600">
              <a:defRPr sz="2400">
                <a:solidFill>
                  <a:schemeClr val="tx1"/>
                </a:solidFill>
                <a:latin typeface="Times New Roman" charset="0"/>
                <a:cs typeface="Times New Roman (Hebrew)" charset="0"/>
              </a:defRPr>
            </a:lvl3pPr>
            <a:lvl4pPr marL="1600200" indent="-228600">
              <a:defRPr sz="2400">
                <a:solidFill>
                  <a:schemeClr val="tx1"/>
                </a:solidFill>
                <a:latin typeface="Times New Roman" charset="0"/>
                <a:cs typeface="Times New Roman (Hebrew)" charset="0"/>
              </a:defRPr>
            </a:lvl4pPr>
            <a:lvl5pPr marL="2057400" indent="-228600">
              <a:defRPr sz="2400">
                <a:solidFill>
                  <a:schemeClr val="tx1"/>
                </a:solidFill>
                <a:latin typeface="Times New Roman" charset="0"/>
                <a:cs typeface="Times New Roman (Hebrew)" charset="0"/>
              </a:defRPr>
            </a:lvl5pPr>
            <a:lvl6pPr marL="2514600" indent="-2286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eaLnBrk="0" fontAlgn="base" hangingPunct="0">
              <a:spcBef>
                <a:spcPct val="0"/>
              </a:spcBef>
              <a:spcAft>
                <a:spcPct val="0"/>
              </a:spcAft>
              <a:defRPr sz="2400">
                <a:solidFill>
                  <a:schemeClr val="tx1"/>
                </a:solidFill>
                <a:latin typeface="Times New Roman" charset="0"/>
                <a:cs typeface="Times New Roman (Hebrew)" charset="0"/>
              </a:defRPr>
            </a:lvl9pPr>
          </a:lstStyle>
          <a:p>
            <a:r>
              <a:rPr lang="en-US" altLang="en-US" sz="2000" b="1">
                <a:solidFill>
                  <a:srgbClr val="595959"/>
                </a:solidFill>
                <a:latin typeface="Casper" charset="0"/>
                <a:ea typeface="Karla" charset="0"/>
                <a:cs typeface="Karla" charset="0"/>
              </a:rPr>
              <a:t>DISCOVER . </a:t>
            </a:r>
            <a:r>
              <a:rPr lang="en-US" altLang="en-US" sz="2000" b="1">
                <a:solidFill>
                  <a:srgbClr val="C00000"/>
                </a:solidFill>
                <a:latin typeface="Casper" charset="0"/>
                <a:ea typeface="Karla" charset="0"/>
                <a:cs typeface="Karla" charset="0"/>
              </a:rPr>
              <a:t>LEARN</a:t>
            </a:r>
            <a:r>
              <a:rPr lang="en-US" altLang="en-US" sz="2000" b="1">
                <a:solidFill>
                  <a:srgbClr val="595959"/>
                </a:solidFill>
                <a:latin typeface="Casper" charset="0"/>
                <a:ea typeface="Karla" charset="0"/>
                <a:cs typeface="Karla" charset="0"/>
              </a:rPr>
              <a:t> . EMPOWER</a:t>
            </a:r>
            <a:endParaRPr lang="en-US" altLang="en-US" sz="1200" b="1">
              <a:solidFill>
                <a:srgbClr val="000000"/>
              </a:solidFill>
              <a:latin typeface="Casper" charset="0"/>
            </a:endParaRPr>
          </a:p>
          <a:p>
            <a:pPr eaLnBrk="1" hangingPunct="1"/>
            <a:endParaRPr lang="en-US" altLang="en-US" sz="1600" b="1">
              <a:latin typeface="Casper"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Times New Roman (Hebrew)" charset="-79"/>
            </a:endParaRPr>
          </a:p>
        </p:txBody>
      </p:sp>
      <p:sp>
        <p:nvSpPr>
          <p:cNvPr id="1039" name="TextBox 52"/>
          <p:cNvSpPr txBox="1">
            <a:spLocks noChangeArrowheads="1"/>
          </p:cNvSpPr>
          <p:nvPr/>
        </p:nvSpPr>
        <p:spPr bwMode="auto">
          <a:xfrm>
            <a:off x="-458788" y="6013450"/>
            <a:ext cx="64309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b="1" dirty="0">
                <a:solidFill>
                  <a:srgbClr val="262626"/>
                </a:solidFill>
              </a:rPr>
              <a:t>Lecture -2</a:t>
            </a:r>
          </a:p>
          <a:p>
            <a:pPr algn="ctr">
              <a:lnSpc>
                <a:spcPct val="90000"/>
              </a:lnSpc>
              <a:spcAft>
                <a:spcPct val="35000"/>
              </a:spcAft>
            </a:pPr>
            <a:r>
              <a:rPr lang="en-US" altLang="en-US" b="1" dirty="0">
                <a:solidFill>
                  <a:srgbClr val="262626"/>
                </a:solidFill>
              </a:rPr>
              <a:t>Trusted Operating System Design</a:t>
            </a:r>
          </a:p>
          <a:p>
            <a:pPr eaLnBrk="1" hangingPunct="1"/>
            <a:endParaRPr lang="en-US" altLang="en-US" sz="1600" dirty="0">
              <a:latin typeface="Raleway ExtraBold" charset="0"/>
            </a:endParaRPr>
          </a:p>
        </p:txBody>
      </p:sp>
      <p:sp>
        <p:nvSpPr>
          <p:cNvPr id="1040" name="TextBox 25"/>
          <p:cNvSpPr txBox="1">
            <a:spLocks noChangeArrowheads="1"/>
          </p:cNvSpPr>
          <p:nvPr/>
        </p:nvSpPr>
        <p:spPr bwMode="auto">
          <a:xfrm>
            <a:off x="551384" y="2052638"/>
            <a:ext cx="11305256" cy="61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a:defRPr sz="2400">
                <a:solidFill>
                  <a:schemeClr val="tx1"/>
                </a:solidFill>
                <a:latin typeface="Times New Roman" charset="0"/>
                <a:cs typeface="Times New Roman (Hebrew)" charset="0"/>
              </a:defRPr>
            </a:lvl1pPr>
            <a:lvl2pPr marL="742950" indent="-285750" defTabSz="622300">
              <a:defRPr sz="2400">
                <a:solidFill>
                  <a:schemeClr val="tx1"/>
                </a:solidFill>
                <a:latin typeface="Times New Roman" charset="0"/>
                <a:cs typeface="Times New Roman (Hebrew)" charset="0"/>
              </a:defRPr>
            </a:lvl2pPr>
            <a:lvl3pPr marL="1143000" indent="-228600" defTabSz="622300">
              <a:defRPr sz="2400">
                <a:solidFill>
                  <a:schemeClr val="tx1"/>
                </a:solidFill>
                <a:latin typeface="Times New Roman" charset="0"/>
                <a:cs typeface="Times New Roman (Hebrew)" charset="0"/>
              </a:defRPr>
            </a:lvl3pPr>
            <a:lvl4pPr marL="1600200" indent="-228600" defTabSz="622300">
              <a:defRPr sz="2400">
                <a:solidFill>
                  <a:schemeClr val="tx1"/>
                </a:solidFill>
                <a:latin typeface="Times New Roman" charset="0"/>
                <a:cs typeface="Times New Roman (Hebrew)" charset="0"/>
              </a:defRPr>
            </a:lvl4pPr>
            <a:lvl5pPr marL="2057400" indent="-228600" defTabSz="622300">
              <a:defRPr sz="2400">
                <a:solidFill>
                  <a:schemeClr val="tx1"/>
                </a:solidFill>
                <a:latin typeface="Times New Roman" charset="0"/>
                <a:cs typeface="Times New Roman (Hebrew)" charset="0"/>
              </a:defRPr>
            </a:lvl5pPr>
            <a:lvl6pPr marL="2514600" indent="-228600" defTabSz="622300" eaLnBrk="0" fontAlgn="base" hangingPunct="0">
              <a:spcBef>
                <a:spcPct val="0"/>
              </a:spcBef>
              <a:spcAft>
                <a:spcPct val="0"/>
              </a:spcAft>
              <a:defRPr sz="2400">
                <a:solidFill>
                  <a:schemeClr val="tx1"/>
                </a:solidFill>
                <a:latin typeface="Times New Roman" charset="0"/>
                <a:cs typeface="Times New Roman (Hebrew)" charset="0"/>
              </a:defRPr>
            </a:lvl6pPr>
            <a:lvl7pPr marL="2971800" indent="-228600" defTabSz="622300" eaLnBrk="0" fontAlgn="base" hangingPunct="0">
              <a:spcBef>
                <a:spcPct val="0"/>
              </a:spcBef>
              <a:spcAft>
                <a:spcPct val="0"/>
              </a:spcAft>
              <a:defRPr sz="2400">
                <a:solidFill>
                  <a:schemeClr val="tx1"/>
                </a:solidFill>
                <a:latin typeface="Times New Roman" charset="0"/>
                <a:cs typeface="Times New Roman (Hebrew)" charset="0"/>
              </a:defRPr>
            </a:lvl7pPr>
            <a:lvl8pPr marL="3429000" indent="-228600" defTabSz="622300" eaLnBrk="0" fontAlgn="base" hangingPunct="0">
              <a:spcBef>
                <a:spcPct val="0"/>
              </a:spcBef>
              <a:spcAft>
                <a:spcPct val="0"/>
              </a:spcAft>
              <a:defRPr sz="2400">
                <a:solidFill>
                  <a:schemeClr val="tx1"/>
                </a:solidFill>
                <a:latin typeface="Times New Roman" charset="0"/>
                <a:cs typeface="Times New Roman (Hebrew)" charset="0"/>
              </a:defRPr>
            </a:lvl8pPr>
            <a:lvl9pPr marL="3886200" indent="-228600" defTabSz="622300" eaLnBrk="0" fontAlgn="base" hangingPunct="0">
              <a:spcBef>
                <a:spcPct val="0"/>
              </a:spcBef>
              <a:spcAft>
                <a:spcPct val="0"/>
              </a:spcAft>
              <a:defRPr sz="2400">
                <a:solidFill>
                  <a:schemeClr val="tx1"/>
                </a:solidFill>
                <a:latin typeface="Times New Roman" charset="0"/>
                <a:cs typeface="Times New Roman (Hebrew)" charset="0"/>
              </a:defRPr>
            </a:lvl9pPr>
          </a:lstStyle>
          <a:p>
            <a:pPr algn="ctr">
              <a:lnSpc>
                <a:spcPct val="90000"/>
              </a:lnSpc>
              <a:spcAft>
                <a:spcPct val="35000"/>
              </a:spcAft>
            </a:pPr>
            <a:r>
              <a:rPr lang="en-US" altLang="en-US" sz="3200" b="1" dirty="0">
                <a:latin typeface="Arial Black" charset="0"/>
                <a:ea typeface="Karla" charset="0"/>
                <a:cs typeface="Karla" charset="0"/>
              </a:rPr>
              <a:t>UNIVERSITY INSTITUTE OF ENGINEERING</a:t>
            </a:r>
          </a:p>
          <a:p>
            <a:pPr algn="ctr">
              <a:lnSpc>
                <a:spcPct val="90000"/>
              </a:lnSpc>
              <a:spcAft>
                <a:spcPct val="35000"/>
              </a:spcAft>
            </a:pPr>
            <a:r>
              <a:rPr lang="en-US" altLang="en-US" sz="3200" b="1" dirty="0">
                <a:latin typeface="Arial Black" charset="0"/>
                <a:ea typeface="Karla" charset="0"/>
                <a:cs typeface="Karla" charset="0"/>
              </a:rPr>
              <a:t>DEPARTMENT OF AIT - CSE</a:t>
            </a:r>
          </a:p>
          <a:p>
            <a:pPr algn="ctr">
              <a:lnSpc>
                <a:spcPct val="90000"/>
              </a:lnSpc>
              <a:spcAft>
                <a:spcPct val="35000"/>
              </a:spcAft>
            </a:pPr>
            <a:r>
              <a:rPr lang="en-US" altLang="en-US" sz="2800" dirty="0">
                <a:ea typeface="Calibri" charset="0"/>
                <a:cs typeface="Times New Roman" charset="0"/>
              </a:rPr>
              <a:t>Bachelor of Engineering (CSE)</a:t>
            </a:r>
          </a:p>
          <a:p>
            <a:pPr algn="ctr">
              <a:lnSpc>
                <a:spcPct val="90000"/>
              </a:lnSpc>
              <a:spcAft>
                <a:spcPct val="35000"/>
              </a:spcAft>
            </a:pPr>
            <a:r>
              <a:rPr lang="en-US" sz="2800" dirty="0">
                <a:cs typeface="Times New Roman" charset="0"/>
              </a:rPr>
              <a:t>Security and Data Privacy Laws and Standards</a:t>
            </a:r>
            <a:r>
              <a:rPr lang="en-US" altLang="en-US" sz="2800" dirty="0">
                <a:ea typeface="Calibri" charset="0"/>
                <a:cs typeface="Times New Roman" charset="0"/>
              </a:rPr>
              <a:t> (</a:t>
            </a:r>
            <a:r>
              <a:rPr lang="en-US" sz="2800" dirty="0">
                <a:cs typeface="Times New Roman" charset="0"/>
              </a:rPr>
              <a:t>21CSF-433</a:t>
            </a:r>
            <a:r>
              <a:rPr lang="en-US" altLang="en-US" sz="2800" dirty="0">
                <a:ea typeface="Calibri" charset="0"/>
                <a:cs typeface="Times New Roman" charset="0"/>
              </a:rPr>
              <a:t>)</a:t>
            </a:r>
          </a:p>
          <a:p>
            <a:pPr algn="ctr">
              <a:lnSpc>
                <a:spcPct val="90000"/>
              </a:lnSpc>
              <a:spcAft>
                <a:spcPct val="35000"/>
              </a:spcAft>
            </a:pPr>
            <a:r>
              <a:rPr lang="en-US" altLang="en-US" sz="2800" dirty="0">
                <a:ea typeface="Calibri" charset="0"/>
                <a:cs typeface="Times New Roman" charset="0"/>
              </a:rPr>
              <a:t>By: Ms. Merry K.P(E12903)</a:t>
            </a:r>
          </a:p>
          <a:p>
            <a:pPr algn="ctr">
              <a:lnSpc>
                <a:spcPct val="90000"/>
              </a:lnSpc>
              <a:spcAft>
                <a:spcPct val="35000"/>
              </a:spcAft>
            </a:pPr>
            <a:r>
              <a:rPr lang="en-US" altLang="en-US" sz="2800" dirty="0">
                <a:ea typeface="Calibri" charset="0"/>
                <a:cs typeface="Times New Roman" charset="0"/>
              </a:rPr>
              <a:t>Assistant Professor</a:t>
            </a:r>
          </a:p>
          <a:p>
            <a:pPr algn="ctr">
              <a:lnSpc>
                <a:spcPct val="90000"/>
              </a:lnSpc>
              <a:spcAft>
                <a:spcPct val="35000"/>
              </a:spcAft>
            </a:pPr>
            <a:r>
              <a:rPr lang="en-US" altLang="en-US" sz="2800" dirty="0">
                <a:ea typeface="Calibri" charset="0"/>
                <a:cs typeface="Times New Roman" charset="0"/>
              </a:rPr>
              <a:t>AIT CSE</a:t>
            </a: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endParaRPr lang="en-US" altLang="en-US" sz="3200" b="1" dirty="0">
              <a:solidFill>
                <a:srgbClr val="262626"/>
              </a:solidFill>
            </a:endParaRPr>
          </a:p>
          <a:p>
            <a:pPr algn="ctr">
              <a:lnSpc>
                <a:spcPct val="90000"/>
              </a:lnSpc>
              <a:spcAft>
                <a:spcPct val="35000"/>
              </a:spcAft>
            </a:pPr>
            <a:r>
              <a:rPr lang="en-US" altLang="en-US" sz="3200" b="1" dirty="0">
                <a:solidFill>
                  <a:srgbClr val="262626"/>
                </a:solidFill>
              </a:rPr>
              <a:t> </a:t>
            </a:r>
          </a:p>
          <a:p>
            <a:pPr eaLnBrk="1" hangingPunct="1"/>
            <a:endParaRPr lang="en-US" altLang="en-US" sz="1600" dirty="0">
              <a:latin typeface="Raleway ExtraBold"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5401" y="159220"/>
            <a:ext cx="11305256" cy="1325563"/>
          </a:xfrm>
        </p:spPr>
        <p:txBody>
          <a:bodyPr/>
          <a:lstStyle/>
          <a:p>
            <a:r>
              <a:rPr lang="en-IN" sz="4000" b="1" dirty="0" smtClean="0">
                <a:latin typeface="Times New Roman" panose="02020603050405020304" pitchFamily="18" charset="0"/>
              </a:rPr>
              <a:t> </a:t>
            </a:r>
            <a:r>
              <a:rPr lang="en-IN" sz="4000" b="1" dirty="0">
                <a:latin typeface="Times New Roman" panose="02020603050405020304" pitchFamily="18" charset="0"/>
              </a:rPr>
              <a:t>Traditional OS </a:t>
            </a:r>
            <a:r>
              <a:rPr lang="en-IN" sz="4000" b="1" dirty="0" smtClean="0">
                <a:latin typeface="Times New Roman" panose="02020603050405020304" pitchFamily="18" charset="0"/>
              </a:rPr>
              <a:t>V/S </a:t>
            </a:r>
            <a:r>
              <a:rPr lang="en-IN" sz="4000" b="1" dirty="0">
                <a:latin typeface="Times New Roman" panose="02020603050405020304" pitchFamily="18" charset="0"/>
              </a:rPr>
              <a:t>Trusted OS</a:t>
            </a:r>
          </a:p>
        </p:txBody>
      </p:sp>
      <p:pic>
        <p:nvPicPr>
          <p:cNvPr id="4" name="Content Placeholder 3">
            <a:extLst>
              <a:ext uri="{FF2B5EF4-FFF2-40B4-BE49-F238E27FC236}">
                <a16:creationId xmlns:a16="http://schemas.microsoft.com/office/drawing/2014/main" id="{748A98E0-F166-4A4D-9E35-7348D83D024F}"/>
              </a:ext>
            </a:extLst>
          </p:cNvPr>
          <p:cNvPicPr>
            <a:picLocks noGrp="1" noChangeAspect="1"/>
          </p:cNvPicPr>
          <p:nvPr>
            <p:ph idx="1"/>
          </p:nvPr>
        </p:nvPicPr>
        <p:blipFill>
          <a:blip r:embed="rId2"/>
          <a:stretch>
            <a:fillRect/>
          </a:stretch>
        </p:blipFill>
        <p:spPr>
          <a:xfrm>
            <a:off x="0" y="1484783"/>
            <a:ext cx="5951984" cy="5356711"/>
          </a:xfrm>
        </p:spPr>
      </p:pic>
      <p:pic>
        <p:nvPicPr>
          <p:cNvPr id="8" name="Picture 7">
            <a:extLst>
              <a:ext uri="{FF2B5EF4-FFF2-40B4-BE49-F238E27FC236}">
                <a16:creationId xmlns:a16="http://schemas.microsoft.com/office/drawing/2014/main" id="{80A1F126-32F5-4422-91BB-8A561612DCCA}"/>
              </a:ext>
            </a:extLst>
          </p:cNvPr>
          <p:cNvPicPr>
            <a:picLocks noChangeAspect="1"/>
          </p:cNvPicPr>
          <p:nvPr/>
        </p:nvPicPr>
        <p:blipFill>
          <a:blip r:embed="rId3"/>
          <a:stretch>
            <a:fillRect/>
          </a:stretch>
        </p:blipFill>
        <p:spPr>
          <a:xfrm>
            <a:off x="6067425" y="1484783"/>
            <a:ext cx="5753458" cy="5356711"/>
          </a:xfrm>
          <a:prstGeom prst="rect">
            <a:avLst/>
          </a:prstGeom>
        </p:spPr>
      </p:pic>
    </p:spTree>
    <p:extLst>
      <p:ext uri="{BB962C8B-B14F-4D97-AF65-F5344CB8AC3E}">
        <p14:creationId xmlns:p14="http://schemas.microsoft.com/office/powerpoint/2010/main" val="1179522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7768" y="21409"/>
            <a:ext cx="10515600" cy="1325563"/>
          </a:xfrm>
        </p:spPr>
        <p:txBody>
          <a:bodyPr/>
          <a:lstStyle/>
          <a:p>
            <a:pPr algn="r"/>
            <a:r>
              <a:rPr lang="en-IN" dirty="0" err="1">
                <a:latin typeface="Times New Roman" panose="02020603050405020304" pitchFamily="18" charset="0"/>
              </a:rPr>
              <a:t>Cont</a:t>
            </a:r>
            <a:r>
              <a:rPr lang="en-IN" dirty="0">
                <a:latin typeface="Times New Roman" panose="02020603050405020304" pitchFamily="18" charset="0"/>
              </a:rPr>
              <a:t>…</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551384" y="1268760"/>
            <a:ext cx="11233248" cy="4824536"/>
          </a:xfrm>
        </p:spPr>
        <p:txBody>
          <a:bodyPr/>
          <a:lstStyle/>
          <a:p>
            <a:pPr marL="0" indent="0">
              <a:lnSpc>
                <a:spcPct val="107000"/>
              </a:lnSpc>
              <a:spcAft>
                <a:spcPts val="800"/>
              </a:spcAft>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three primary services of operating systems that interact with security </a:t>
            </a:r>
            <a:r>
              <a:rPr lang="en-GB"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aspects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11</a:t>
            </a:fld>
            <a:endParaRPr lang="en-US" altLang="en-US"/>
          </a:p>
        </p:txBody>
      </p:sp>
      <p:graphicFrame>
        <p:nvGraphicFramePr>
          <p:cNvPr id="3" name="Table 3">
            <a:extLst>
              <a:ext uri="{FF2B5EF4-FFF2-40B4-BE49-F238E27FC236}">
                <a16:creationId xmlns:a16="http://schemas.microsoft.com/office/drawing/2014/main" id="{5F144E9E-CC7D-4BA9-8D1D-504F6C96DBFA}"/>
              </a:ext>
            </a:extLst>
          </p:cNvPr>
          <p:cNvGraphicFramePr>
            <a:graphicFrameLocks noGrp="1"/>
          </p:cNvGraphicFramePr>
          <p:nvPr>
            <p:extLst>
              <p:ext uri="{D42A27DB-BD31-4B8C-83A1-F6EECF244321}">
                <p14:modId xmlns:p14="http://schemas.microsoft.com/office/powerpoint/2010/main" val="4151902611"/>
              </p:ext>
            </p:extLst>
          </p:nvPr>
        </p:nvGraphicFramePr>
        <p:xfrm>
          <a:off x="837768" y="1772816"/>
          <a:ext cx="10515600" cy="4032447"/>
        </p:xfrm>
        <a:graphic>
          <a:graphicData uri="http://schemas.openxmlformats.org/drawingml/2006/table">
            <a:tbl>
              <a:tblPr firstRow="1" bandRow="1">
                <a:tableStyleId>{2D5ABB26-0587-4C30-8999-92F81FD0307C}</a:tableStyleId>
              </a:tblPr>
              <a:tblGrid>
                <a:gridCol w="3301432">
                  <a:extLst>
                    <a:ext uri="{9D8B030D-6E8A-4147-A177-3AD203B41FA5}">
                      <a16:colId xmlns:a16="http://schemas.microsoft.com/office/drawing/2014/main" val="1872899519"/>
                    </a:ext>
                  </a:extLst>
                </a:gridCol>
                <a:gridCol w="7214168">
                  <a:extLst>
                    <a:ext uri="{9D8B030D-6E8A-4147-A177-3AD203B41FA5}">
                      <a16:colId xmlns:a16="http://schemas.microsoft.com/office/drawing/2014/main" val="3317114988"/>
                    </a:ext>
                  </a:extLst>
                </a:gridCol>
              </a:tblGrid>
              <a:tr h="1344149">
                <a:tc>
                  <a:txBody>
                    <a:bodyPr/>
                    <a:lstStyle/>
                    <a:p>
                      <a:pPr algn="ctr">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authenticates a user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allows him access to the system, and handles all interaction with the user.</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1199428"/>
                  </a:ext>
                </a:extLst>
              </a:tr>
              <a:tr h="1344149">
                <a:tc>
                  <a:txBody>
                    <a:bodyPr/>
                    <a:lstStyle/>
                    <a:p>
                      <a:pPr algn="ctr">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Service Management</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user access to many of the low-level services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operating system.</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881826"/>
                  </a:ext>
                </a:extLst>
              </a:tr>
              <a:tr h="1344149">
                <a:tc>
                  <a:txBody>
                    <a:bodyPr/>
                    <a:lstStyle/>
                    <a:p>
                      <a:pPr algn="ctr">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Resource Allocation</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allocates resources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for the user, such as memory, I/O devices, time on the CPU, etc.</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192310"/>
                  </a:ext>
                </a:extLst>
              </a:tr>
            </a:tbl>
          </a:graphicData>
        </a:graphic>
      </p:graphicFrame>
    </p:spTree>
    <p:extLst>
      <p:ext uri="{BB962C8B-B14F-4D97-AF65-F5344CB8AC3E}">
        <p14:creationId xmlns:p14="http://schemas.microsoft.com/office/powerpoint/2010/main" val="215318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116632"/>
            <a:ext cx="10515600" cy="928613"/>
          </a:xfrm>
        </p:spPr>
        <p:txBody>
          <a:bodyPr/>
          <a:lstStyle/>
          <a:p>
            <a:pPr algn="r"/>
            <a:r>
              <a:rPr lang="en-IN" dirty="0" err="1">
                <a:latin typeface="Times New Roman" panose="02020603050405020304" pitchFamily="18" charset="0"/>
              </a:rPr>
              <a:t>Cont</a:t>
            </a:r>
            <a:r>
              <a:rPr lang="en-IN" dirty="0">
                <a:latin typeface="Times New Roman" panose="02020603050405020304" pitchFamily="18" charset="0"/>
              </a:rPr>
              <a:t>…</a:t>
            </a: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0" y="1412776"/>
            <a:ext cx="11712624" cy="4824536"/>
          </a:xfrm>
        </p:spPr>
        <p:txBody>
          <a:bodyPr/>
          <a:lstStyle/>
          <a:p>
            <a:pPr marL="342900" lvl="0"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In a typical TOS design initiated with security in mind from the beginning, each of these primary services is written with a distinct object along with necessary security controls. Especially user authentication and complete intervention.</a:t>
            </a:r>
          </a:p>
          <a:p>
            <a:pPr marL="342900" lvl="0"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Some of the features of a security-oriented operating system that are not obvious,</a:t>
            </a:r>
          </a:p>
          <a:p>
            <a:pPr marL="1028700" lvl="2"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Mandatory access control (MAC)</a:t>
            </a:r>
          </a:p>
          <a:p>
            <a:pPr marL="1028700" lvl="2"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Object reuse protection</a:t>
            </a:r>
          </a:p>
          <a:p>
            <a:pPr marL="1028700" lvl="2"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Audit log management</a:t>
            </a:r>
          </a:p>
          <a:p>
            <a:pPr marL="1028700" lvl="2"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Intrusion detection</a:t>
            </a:r>
          </a:p>
          <a:p>
            <a:pPr marL="342900" lvl="0" indent="-342900">
              <a:lnSpc>
                <a:spcPct val="150000"/>
              </a:lnSpc>
              <a:buFont typeface="Symbol" panose="05050102010706020507" pitchFamily="18" charset="2"/>
              <a:buChar char=""/>
            </a:pPr>
            <a:endParaRPr lang="en-IN" sz="20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12</a:t>
            </a:fld>
            <a:endParaRPr lang="en-US" altLang="en-US"/>
          </a:p>
        </p:txBody>
      </p:sp>
    </p:spTree>
    <p:extLst>
      <p:ext uri="{BB962C8B-B14F-4D97-AF65-F5344CB8AC3E}">
        <p14:creationId xmlns:p14="http://schemas.microsoft.com/office/powerpoint/2010/main" val="667972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67"/>
            <a:ext cx="10874424" cy="1325563"/>
          </a:xfrm>
        </p:spPr>
        <p:txBody>
          <a:bodyPr/>
          <a:lstStyle/>
          <a:p>
            <a:r>
              <a:rPr lang="en-US" sz="4000" b="1" dirty="0">
                <a:latin typeface="Times New Roman" panose="02020603050405020304" pitchFamily="18" charset="0"/>
                <a:cs typeface="Times New Roman" panose="02020603050405020304" pitchFamily="18" charset="0"/>
              </a:rPr>
              <a:t>F</a:t>
            </a:r>
            <a:r>
              <a:rPr lang="en-US" sz="4000" b="1" dirty="0" smtClean="0">
                <a:latin typeface="Times New Roman" panose="02020603050405020304" pitchFamily="18" charset="0"/>
                <a:cs typeface="Times New Roman" panose="02020603050405020304" pitchFamily="18" charset="0"/>
              </a:rPr>
              <a:t>eatures </a:t>
            </a:r>
            <a:r>
              <a:rPr lang="en-US" sz="4000" b="1" dirty="0">
                <a:latin typeface="Times New Roman" panose="02020603050405020304" pitchFamily="18" charset="0"/>
                <a:cs typeface="Times New Roman" panose="02020603050405020304" pitchFamily="18" charset="0"/>
              </a:rPr>
              <a:t>of a security-oriented operating system</a:t>
            </a:r>
            <a:endParaRPr lang="en-US" sz="4000" b="1" dirty="0"/>
          </a:p>
        </p:txBody>
      </p:sp>
      <p:sp>
        <p:nvSpPr>
          <p:cNvPr id="3" name="Content Placeholder 2"/>
          <p:cNvSpPr>
            <a:spLocks noGrp="1"/>
          </p:cNvSpPr>
          <p:nvPr>
            <p:ph idx="1"/>
          </p:nvPr>
        </p:nvSpPr>
        <p:spPr>
          <a:xfrm>
            <a:off x="191344" y="1268760"/>
            <a:ext cx="11665296" cy="5087590"/>
          </a:xfrm>
        </p:spPr>
        <p:txBody>
          <a:bodyPr/>
          <a:lstStyle/>
          <a:p>
            <a:pPr algn="just"/>
            <a:r>
              <a:rPr lang="en-US" sz="2400" b="1" dirty="0">
                <a:latin typeface="Times New Roman" panose="02020603050405020304" pitchFamily="18" charset="0"/>
                <a:cs typeface="Times New Roman" panose="02020603050405020304" pitchFamily="18" charset="0"/>
              </a:rPr>
              <a:t>Mandatory access control (MAC) </a:t>
            </a:r>
            <a:r>
              <a:rPr lang="en-US" sz="2400" dirty="0">
                <a:latin typeface="Times New Roman" panose="02020603050405020304" pitchFamily="18" charset="0"/>
                <a:cs typeface="Times New Roman" panose="02020603050405020304" pitchFamily="18" charset="0"/>
              </a:rPr>
              <a:t>refers to the granting of access by a central authority, not by individual users.  If I have SECRET data to show you and you do not have a SECRET clearance, I cannot of my own volition grant you a SECRET clearance (although I have actually seen it done – I wonder what the Defense Department would think of that).  MAC should exist along with discretionary access control (DAC) in that objects not managed by the central authority can be managed by the individual user owning them</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Object reuse protection </a:t>
            </a:r>
            <a:r>
              <a:rPr lang="en-US" sz="2400" dirty="0">
                <a:latin typeface="Times New Roman" panose="02020603050405020304" pitchFamily="18" charset="0"/>
                <a:cs typeface="Times New Roman" panose="02020603050405020304" pitchFamily="18" charset="0"/>
              </a:rPr>
              <a:t>refers to the complete removal of an object before it is returned to the object pool for reuse.  The simplest example of this is protection of files.  What happens when a file is deleted.  In many operating systems, the file allocation table is modified to no longer reference the object and to place its data sectors on the free list as available for reuse.  Note that the data sectors are not overwritten, so that the original data remains.  In theory, I could declare a large file and, without writing anything to it, just read what is already there, left over from when its sectors were used by a number of other files, now deleted.</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13</a:t>
            </a:fld>
            <a:endParaRPr lang="en-US" altLang="en-US"/>
          </a:p>
        </p:txBody>
      </p:sp>
    </p:spTree>
    <p:extLst>
      <p:ext uri="{BB962C8B-B14F-4D97-AF65-F5344CB8AC3E}">
        <p14:creationId xmlns:p14="http://schemas.microsoft.com/office/powerpoint/2010/main" val="3548149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err="1" smtClean="0"/>
              <a:t>Cont</a:t>
            </a:r>
            <a:r>
              <a:rPr lang="en-US" b="1" dirty="0" smtClean="0"/>
              <a:t>…</a:t>
            </a:r>
            <a:endParaRPr lang="en-US" b="1" dirty="0"/>
          </a:p>
        </p:txBody>
      </p:sp>
      <p:sp>
        <p:nvSpPr>
          <p:cNvPr id="3" name="Content Placeholder 2"/>
          <p:cNvSpPr>
            <a:spLocks noGrp="1"/>
          </p:cNvSpPr>
          <p:nvPr>
            <p:ph idx="1"/>
          </p:nvPr>
        </p:nvSpPr>
        <p:spPr>
          <a:xfrm>
            <a:off x="0" y="1268760"/>
            <a:ext cx="11784632" cy="5452715"/>
          </a:xfrm>
        </p:spPr>
        <p:txBody>
          <a:bodyPr/>
          <a:lstStyle/>
          <a:p>
            <a:pPr algn="just"/>
            <a:endParaRPr lang="en-US" sz="2800" dirty="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Audit </a:t>
            </a:r>
            <a:r>
              <a:rPr lang="en-US" sz="2800" b="1" dirty="0">
                <a:latin typeface="Times New Roman" panose="02020603050405020304" pitchFamily="18" charset="0"/>
                <a:cs typeface="Times New Roman" panose="02020603050405020304" pitchFamily="18" charset="0"/>
              </a:rPr>
              <a:t>log management </a:t>
            </a:r>
            <a:r>
              <a:rPr lang="en-US" sz="2800" dirty="0">
                <a:latin typeface="Times New Roman" panose="02020603050405020304" pitchFamily="18" charset="0"/>
                <a:cs typeface="Times New Roman" panose="02020603050405020304" pitchFamily="18" charset="0"/>
              </a:rPr>
              <a:t>refers to the practice of logging all events with potential security impact, protecting that log from unauthorized access and modification, and creation of procedures and software to examine the log periodically and analyze it for irregularities.  A security log is of no use if nobody looks at it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Intrusion detection</a:t>
            </a:r>
            <a:r>
              <a:rPr lang="en-US" sz="2800" dirty="0">
                <a:latin typeface="Times New Roman" panose="02020603050405020304" pitchFamily="18" charset="0"/>
                <a:cs typeface="Times New Roman" panose="02020603050405020304" pitchFamily="18" charset="0"/>
              </a:rPr>
              <a:t> refers to the creation and use of system software that scans all activity looking for unusual events.  Such software is hard to write, but one should try.  For example, this author has a 128 MB flash drive that he occasionally attaches to his computer at work via the USB port.  The intrusion detection software always reports that the number of hard drives on the system has changed and says to call the administrator if this was not an intentional act.</a:t>
            </a:r>
          </a:p>
          <a:p>
            <a:pPr algn="just"/>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76234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Trusted Computing Base (TCB</a:t>
            </a:r>
            <a:r>
              <a:rPr lang="en-US" b="1" dirty="0" smtClean="0"/>
              <a:t>)</a:t>
            </a:r>
            <a:endParaRPr lang="en-US" b="1" dirty="0"/>
          </a:p>
        </p:txBody>
      </p:sp>
      <p:sp>
        <p:nvSpPr>
          <p:cNvPr id="3" name="Content Placeholder 2"/>
          <p:cNvSpPr>
            <a:spLocks noGrp="1"/>
          </p:cNvSpPr>
          <p:nvPr>
            <p:ph idx="1"/>
          </p:nvPr>
        </p:nvSpPr>
        <p:spPr>
          <a:xfrm>
            <a:off x="0" y="1412776"/>
            <a:ext cx="11856640" cy="476418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trusted computing base is the name given to the part of the operating system used to enforce security policy.  Naturally, this must include the security kernel.  Functions of the TCB include the following:</a:t>
            </a:r>
          </a:p>
          <a:p>
            <a:pPr marL="0" indent="0">
              <a:buNone/>
            </a:pPr>
            <a:r>
              <a:rPr lang="en-US" sz="2400" dirty="0">
                <a:latin typeface="Times New Roman" panose="02020603050405020304" pitchFamily="18" charset="0"/>
                <a:cs typeface="Times New Roman" panose="02020603050405020304" pitchFamily="18" charset="0"/>
              </a:rPr>
              <a:t>      1)   hardware management, including processors, memory, registers, and I/O devices,</a:t>
            </a:r>
          </a:p>
          <a:p>
            <a:pPr marL="0" indent="0">
              <a:buNone/>
            </a:pPr>
            <a:r>
              <a:rPr lang="en-US" sz="2400" dirty="0">
                <a:latin typeface="Times New Roman" panose="02020603050405020304" pitchFamily="18" charset="0"/>
                <a:cs typeface="Times New Roman" panose="02020603050405020304" pitchFamily="18" charset="0"/>
              </a:rPr>
              <a:t>      2)   process management, including process scheduling,</a:t>
            </a:r>
          </a:p>
          <a:p>
            <a:pPr marL="0" indent="0">
              <a:buNone/>
            </a:pPr>
            <a:r>
              <a:rPr lang="en-US" sz="2400" dirty="0">
                <a:latin typeface="Times New Roman" panose="02020603050405020304" pitchFamily="18" charset="0"/>
                <a:cs typeface="Times New Roman" panose="02020603050405020304" pitchFamily="18" charset="0"/>
              </a:rPr>
              <a:t>      3)   interrupt handling, including management of the clocks and timing functions, and</a:t>
            </a:r>
          </a:p>
          <a:p>
            <a:pPr marL="0" indent="0">
              <a:buNone/>
            </a:pPr>
            <a:r>
              <a:rPr lang="en-US" sz="2400" dirty="0">
                <a:latin typeface="Times New Roman" panose="02020603050405020304" pitchFamily="18" charset="0"/>
                <a:cs typeface="Times New Roman" panose="02020603050405020304" pitchFamily="18" charset="0"/>
              </a:rPr>
              <a:t>      4)   management of primitive low-level I/O operations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15</a:t>
            </a:fld>
            <a:endParaRPr lang="en-US" altLang="en-US"/>
          </a:p>
        </p:txBody>
      </p:sp>
    </p:spTree>
    <p:extLst>
      <p:ext uri="{BB962C8B-B14F-4D97-AF65-F5344CB8AC3E}">
        <p14:creationId xmlns:p14="http://schemas.microsoft.com/office/powerpoint/2010/main" val="225644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34" y="14921"/>
            <a:ext cx="10515600" cy="1109824"/>
          </a:xfrm>
        </p:spPr>
        <p:txBody>
          <a:bodyPr/>
          <a:lstStyle/>
          <a:p>
            <a:r>
              <a:rPr lang="en-US" b="1" dirty="0" smtClean="0"/>
              <a:t>Tools </a:t>
            </a:r>
            <a:r>
              <a:rPr lang="en-US" b="1" dirty="0"/>
              <a:t>of a </a:t>
            </a:r>
            <a:r>
              <a:rPr lang="en-US" b="1" dirty="0" smtClean="0"/>
              <a:t>TOS</a:t>
            </a:r>
            <a:endParaRPr lang="en-US" b="1" dirty="0"/>
          </a:p>
        </p:txBody>
      </p:sp>
      <p:sp>
        <p:nvSpPr>
          <p:cNvPr id="3" name="Content Placeholder 2"/>
          <p:cNvSpPr>
            <a:spLocks noGrp="1"/>
          </p:cNvSpPr>
          <p:nvPr>
            <p:ph idx="1"/>
          </p:nvPr>
        </p:nvSpPr>
        <p:spPr>
          <a:xfrm>
            <a:off x="0" y="1268760"/>
            <a:ext cx="11784632" cy="5589240"/>
          </a:xfrm>
        </p:spPr>
        <p:txBody>
          <a:bodyPr/>
          <a:lstStyle/>
          <a:p>
            <a:pPr algn="just"/>
            <a:r>
              <a:rPr lang="en-US" sz="2400" b="1" dirty="0">
                <a:latin typeface="Times New Roman" panose="02020603050405020304" pitchFamily="18" charset="0"/>
                <a:cs typeface="Times New Roman" panose="02020603050405020304" pitchFamily="18" charset="0"/>
              </a:rPr>
              <a:t>Virtualization</a:t>
            </a:r>
            <a:r>
              <a:rPr lang="en-US" sz="2400" dirty="0">
                <a:latin typeface="Times New Roman" panose="02020603050405020304" pitchFamily="18" charset="0"/>
                <a:cs typeface="Times New Roman" panose="02020603050405020304" pitchFamily="18" charset="0"/>
              </a:rPr>
              <a:t> is one of the </a:t>
            </a:r>
            <a:r>
              <a:rPr lang="en-US" sz="2400" dirty="0" smtClean="0">
                <a:latin typeface="Times New Roman" panose="02020603050405020304" pitchFamily="18" charset="0"/>
                <a:cs typeface="Times New Roman" panose="02020603050405020304" pitchFamily="18" charset="0"/>
              </a:rPr>
              <a:t>most </a:t>
            </a:r>
            <a:r>
              <a:rPr lang="en-US" sz="2400" dirty="0">
                <a:latin typeface="Times New Roman" panose="02020603050405020304" pitchFamily="18" charset="0"/>
                <a:cs typeface="Times New Roman" panose="02020603050405020304" pitchFamily="18" charset="0"/>
              </a:rPr>
              <a:t>important tools of a trusted operating system.  By this term we mean that the operating system emulates a collection of the computer system’s sensitive resources.  Obviously virtualized objects must be supported by real objects, but the idea is that these real objects can be managed via the virtual objects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an example of a virtualized object, consider a shared printer.  The printer is a real object to which it is possible to print directly.  Simultaneous execution of several programs, each with direct access to the printer would yield an output with the results of each program intermixed – a big mess.  In fact the printer is virtualized and replaced by the print spooler, which is the only process allowed to print directly to the printer.  Each process accessing the virtualized printer is really accessing the print spooler, which writes the data to a disk file associated with the process.  When the process is finished with the printer, the spooler closes the file, and queues it up for being printed on the real printer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virtual machine is a collection of hardware facilities, each of which could be real or simulated in software.  One common feature is virtual memory, in which each process appears to have access to all of the memory of the computer, with the possible exception of memory allocated to the operating system.</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16</a:t>
            </a:fld>
            <a:endParaRPr lang="en-US" altLang="en-US"/>
          </a:p>
        </p:txBody>
      </p:sp>
    </p:spTree>
    <p:extLst>
      <p:ext uri="{BB962C8B-B14F-4D97-AF65-F5344CB8AC3E}">
        <p14:creationId xmlns:p14="http://schemas.microsoft.com/office/powerpoint/2010/main" val="860354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47" y="116632"/>
            <a:ext cx="10515600" cy="903635"/>
          </a:xfrm>
        </p:spPr>
        <p:txBody>
          <a:bodyPr/>
          <a:lstStyle/>
          <a:p>
            <a:r>
              <a:rPr lang="en-US" dirty="0"/>
              <a:t>Trusted System Design Elements</a:t>
            </a:r>
          </a:p>
        </p:txBody>
      </p:sp>
      <p:sp>
        <p:nvSpPr>
          <p:cNvPr id="3" name="Content Placeholder 2"/>
          <p:cNvSpPr>
            <a:spLocks noGrp="1"/>
          </p:cNvSpPr>
          <p:nvPr>
            <p:ph idx="1"/>
          </p:nvPr>
        </p:nvSpPr>
        <p:spPr>
          <a:xfrm>
            <a:off x="0" y="1340767"/>
            <a:ext cx="11784632" cy="4836195"/>
          </a:xfrm>
        </p:spPr>
        <p:txBody>
          <a:bodyPr/>
          <a:lstStyle/>
          <a:p>
            <a:pPr algn="just"/>
            <a:r>
              <a:rPr lang="en-US" sz="2400" dirty="0" smtClean="0">
                <a:latin typeface="Times New Roman" panose="02020603050405020304" pitchFamily="18" charset="0"/>
                <a:cs typeface="Times New Roman" panose="02020603050405020304" pitchFamily="18" charset="0"/>
              </a:rPr>
              <a:t>Good </a:t>
            </a:r>
            <a:r>
              <a:rPr lang="en-US" sz="2400" dirty="0">
                <a:latin typeface="Times New Roman" panose="02020603050405020304" pitchFamily="18" charset="0"/>
                <a:cs typeface="Times New Roman" panose="02020603050405020304" pitchFamily="18" charset="0"/>
              </a:rPr>
              <a:t>design principles are always good for security</a:t>
            </a:r>
            <a:r>
              <a:rPr lang="en-US" sz="2400" dirty="0" smtClean="0">
                <a:latin typeface="Times New Roman" panose="02020603050405020304" pitchFamily="18" charset="0"/>
                <a:cs typeface="Times New Roman" panose="02020603050405020304" pitchFamily="18" charset="0"/>
              </a:rPr>
              <a:t>, several </a:t>
            </a:r>
            <a:r>
              <a:rPr lang="en-US" sz="2400" dirty="0">
                <a:latin typeface="Times New Roman" panose="02020603050405020304" pitchFamily="18" charset="0"/>
                <a:cs typeface="Times New Roman" panose="02020603050405020304" pitchFamily="18" charset="0"/>
              </a:rPr>
              <a:t>important design principles are quite particular to security and essential for building a solid, trusted operating system</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lvl="2" algn="just"/>
            <a:r>
              <a:rPr lang="en-US" sz="2400" b="1" dirty="0">
                <a:latin typeface="Times New Roman" panose="02020603050405020304" pitchFamily="18" charset="0"/>
                <a:cs typeface="Times New Roman" panose="02020603050405020304" pitchFamily="18" charset="0"/>
              </a:rPr>
              <a:t>Least privilege</a:t>
            </a:r>
            <a:r>
              <a:rPr lang="en-US" sz="2400" dirty="0">
                <a:latin typeface="Times New Roman" panose="02020603050405020304" pitchFamily="18" charset="0"/>
                <a:cs typeface="Times New Roman" panose="02020603050405020304" pitchFamily="18" charset="0"/>
              </a:rPr>
              <a:t>. Each user and each program should operate by using the fewest privileges possible. In this way, the damage from an inadvertent or malicious attack is minimized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2" algn="just"/>
            <a:r>
              <a:rPr lang="en-US" sz="2400" b="1" dirty="0" smtClean="0">
                <a:latin typeface="Times New Roman" panose="02020603050405020304" pitchFamily="18" charset="0"/>
                <a:cs typeface="Times New Roman" panose="02020603050405020304" pitchFamily="18" charset="0"/>
              </a:rPr>
              <a:t>Economy </a:t>
            </a:r>
            <a:r>
              <a:rPr lang="en-US" sz="2400" b="1" dirty="0">
                <a:latin typeface="Times New Roman" panose="02020603050405020304" pitchFamily="18" charset="0"/>
                <a:cs typeface="Times New Roman" panose="02020603050405020304" pitchFamily="18" charset="0"/>
              </a:rPr>
              <a:t>of mechanism</a:t>
            </a:r>
            <a:r>
              <a:rPr lang="en-US" sz="2400" dirty="0">
                <a:latin typeface="Times New Roman" panose="02020603050405020304" pitchFamily="18" charset="0"/>
                <a:cs typeface="Times New Roman" panose="02020603050405020304" pitchFamily="18" charset="0"/>
              </a:rPr>
              <a:t>. The design of the protection system should be small, simple, and straightforward. Such a protection system can be carefully analyzed, exhaustively tested, perhaps verified, and relied 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2" algn="just"/>
            <a:r>
              <a:rPr lang="en-US" sz="2400" b="1" dirty="0" smtClean="0">
                <a:latin typeface="Times New Roman" panose="02020603050405020304" pitchFamily="18" charset="0"/>
                <a:cs typeface="Times New Roman" panose="02020603050405020304" pitchFamily="18" charset="0"/>
              </a:rPr>
              <a:t>Open </a:t>
            </a:r>
            <a:r>
              <a:rPr lang="en-US" sz="2400" b="1" dirty="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 The protection mechanism must not depend on the ignorance of potential attackers; the mechanism should be public, depending on secrecy of relatively few key items, such as a password table. An open design is also available for extensive public scrutiny, thereby providing independent confirmation of the design security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17</a:t>
            </a:fld>
            <a:endParaRPr lang="en-US" altLang="en-US"/>
          </a:p>
        </p:txBody>
      </p:sp>
    </p:spTree>
    <p:extLst>
      <p:ext uri="{BB962C8B-B14F-4D97-AF65-F5344CB8AC3E}">
        <p14:creationId xmlns:p14="http://schemas.microsoft.com/office/powerpoint/2010/main" val="2227795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903635"/>
          </a:xfrm>
        </p:spPr>
        <p:txBody>
          <a:bodyPr/>
          <a:lstStyle/>
          <a:p>
            <a:pPr algn="r"/>
            <a:r>
              <a:rPr lang="en-US" dirty="0" err="1" smtClean="0"/>
              <a:t>Cont</a:t>
            </a:r>
            <a:r>
              <a:rPr lang="en-US" dirty="0" smtClean="0"/>
              <a:t>…</a:t>
            </a:r>
            <a:endParaRPr lang="en-US" dirty="0"/>
          </a:p>
        </p:txBody>
      </p:sp>
      <p:sp>
        <p:nvSpPr>
          <p:cNvPr id="3" name="Content Placeholder 2"/>
          <p:cNvSpPr>
            <a:spLocks noGrp="1"/>
          </p:cNvSpPr>
          <p:nvPr>
            <p:ph idx="1"/>
          </p:nvPr>
        </p:nvSpPr>
        <p:spPr>
          <a:xfrm>
            <a:off x="335360" y="1412776"/>
            <a:ext cx="11521280" cy="4943573"/>
          </a:xfrm>
        </p:spPr>
        <p:txBody>
          <a:bodyPr/>
          <a:lstStyle/>
          <a:p>
            <a:pPr algn="just"/>
            <a:r>
              <a:rPr lang="en-US" sz="2400" b="1" dirty="0">
                <a:latin typeface="Times New Roman" panose="02020603050405020304" pitchFamily="18" charset="0"/>
                <a:cs typeface="Times New Roman" panose="02020603050405020304" pitchFamily="18" charset="0"/>
              </a:rPr>
              <a:t>Complete mediation. </a:t>
            </a:r>
            <a:r>
              <a:rPr lang="en-US" sz="2400" dirty="0">
                <a:latin typeface="Times New Roman" panose="02020603050405020304" pitchFamily="18" charset="0"/>
                <a:cs typeface="Times New Roman" panose="02020603050405020304" pitchFamily="18" charset="0"/>
              </a:rPr>
              <a:t>Every access attempt must be checked. Both direct access attempts (requests) and attempts to circumvent the access checking mechanism should be considered, and the mechanism should be positioned so that it cannot be circumvented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Permission </a:t>
            </a:r>
            <a:r>
              <a:rPr lang="en-US" sz="2400" b="1" dirty="0">
                <a:latin typeface="Times New Roman" panose="02020603050405020304" pitchFamily="18" charset="0"/>
                <a:cs typeface="Times New Roman" panose="02020603050405020304" pitchFamily="18" charset="0"/>
              </a:rPr>
              <a:t>based</a:t>
            </a:r>
            <a:r>
              <a:rPr lang="en-US" sz="2400" dirty="0">
                <a:latin typeface="Times New Roman" panose="02020603050405020304" pitchFamily="18" charset="0"/>
                <a:cs typeface="Times New Roman" panose="02020603050405020304" pitchFamily="18" charset="0"/>
              </a:rPr>
              <a:t>. The default condition should be denial of access. A conservative designer identifies the items that should be accessible, rather than those that should not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Separation </a:t>
            </a:r>
            <a:r>
              <a:rPr lang="en-US" sz="2400" b="1" dirty="0">
                <a:latin typeface="Times New Roman" panose="02020603050405020304" pitchFamily="18" charset="0"/>
                <a:cs typeface="Times New Roman" panose="02020603050405020304" pitchFamily="18" charset="0"/>
              </a:rPr>
              <a:t>of privilege. </a:t>
            </a:r>
            <a:r>
              <a:rPr lang="en-US" sz="2400" dirty="0">
                <a:latin typeface="Times New Roman" panose="02020603050405020304" pitchFamily="18" charset="0"/>
                <a:cs typeface="Times New Roman" panose="02020603050405020304" pitchFamily="18" charset="0"/>
              </a:rPr>
              <a:t>Ideally, access to objects should depend on more than one condition, such as user authentication plus a cryptographic key. In this way, someone who defeats one protection system will not have complete access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Least </a:t>
            </a:r>
            <a:r>
              <a:rPr lang="en-US" sz="2400" b="1" dirty="0">
                <a:latin typeface="Times New Roman" panose="02020603050405020304" pitchFamily="18" charset="0"/>
                <a:cs typeface="Times New Roman" panose="02020603050405020304" pitchFamily="18" charset="0"/>
              </a:rPr>
              <a:t>common mechanism. </a:t>
            </a:r>
            <a:r>
              <a:rPr lang="en-US" sz="2400" dirty="0">
                <a:latin typeface="Times New Roman" panose="02020603050405020304" pitchFamily="18" charset="0"/>
                <a:cs typeface="Times New Roman" panose="02020603050405020304" pitchFamily="18" charset="0"/>
              </a:rPr>
              <a:t>Shared objects provide potential channels for information flow. Systems employing physical or logical separation reduce the risk from sharing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Ease </a:t>
            </a:r>
            <a:r>
              <a:rPr lang="en-US" sz="2400" b="1" dirty="0">
                <a:latin typeface="Times New Roman" panose="02020603050405020304" pitchFamily="18" charset="0"/>
                <a:cs typeface="Times New Roman" panose="02020603050405020304" pitchFamily="18" charset="0"/>
              </a:rPr>
              <a:t>of use. </a:t>
            </a:r>
            <a:r>
              <a:rPr lang="en-US" sz="2400" dirty="0">
                <a:latin typeface="Times New Roman" panose="02020603050405020304" pitchFamily="18" charset="0"/>
                <a:cs typeface="Times New Roman" panose="02020603050405020304" pitchFamily="18" charset="0"/>
              </a:rPr>
              <a:t>If a protection mechanism is easy to use, it is unlikely to be avoided.</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3256073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idx="1"/>
          </p:nvPr>
        </p:nvSpPr>
        <p:spPr/>
        <p:txBody>
          <a:bodyPr/>
          <a:lstStyle/>
          <a:p>
            <a:pPr>
              <a:lnSpc>
                <a:spcPct val="150000"/>
              </a:lnSpc>
            </a:pPr>
            <a:r>
              <a:rPr lang="en-GB" sz="2000" dirty="0">
                <a:latin typeface="Times New Roman" panose="02020603050405020304" pitchFamily="18" charset="0"/>
                <a:cs typeface="Times New Roman" panose="02020603050405020304" pitchFamily="18" charset="0"/>
              </a:rPr>
              <a:t>Introduction to Trusted Operating System (TOS)</a:t>
            </a:r>
          </a:p>
          <a:p>
            <a:pPr>
              <a:lnSpc>
                <a:spcPct val="150000"/>
              </a:lnSpc>
            </a:pPr>
            <a:r>
              <a:rPr lang="en-GB" sz="2000" dirty="0">
                <a:latin typeface="Times New Roman" panose="02020603050405020304" pitchFamily="18" charset="0"/>
                <a:cs typeface="Times New Roman" panose="02020603050405020304" pitchFamily="18" charset="0"/>
              </a:rPr>
              <a:t>Difference between Traditional OS &amp; Trusted OS</a:t>
            </a:r>
          </a:p>
          <a:p>
            <a:pPr>
              <a:lnSpc>
                <a:spcPct val="150000"/>
              </a:lnSpc>
            </a:pPr>
            <a:r>
              <a:rPr lang="en-IN"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Importance of TOS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Bell-La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Padula</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Biba integrity</a:t>
            </a:r>
            <a:endParaRPr lang="en-GB" sz="2000" dirty="0">
              <a:latin typeface="Times New Roman" panose="02020603050405020304" pitchFamily="18" charset="0"/>
              <a:cs typeface="Times New Roman" panose="02020603050405020304" pitchFamily="18" charset="0"/>
            </a:endParaRPr>
          </a:p>
          <a:p>
            <a:pPr>
              <a:lnSpc>
                <a:spcPct val="150000"/>
              </a:lnSpc>
            </a:pPr>
            <a:endParaRPr lang="en-GB" sz="2000" dirty="0">
              <a:latin typeface="Times New Roman" panose="02020603050405020304" pitchFamily="18" charset="0"/>
              <a:cs typeface="Times New Roman" panose="02020603050405020304" pitchFamily="18" charset="0"/>
            </a:endParaRPr>
          </a:p>
          <a:p>
            <a:pPr>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412" y="129164"/>
            <a:ext cx="10515600" cy="893800"/>
          </a:xfrm>
        </p:spPr>
        <p:txBody>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Bell-La </a:t>
            </a:r>
            <a:r>
              <a:rPr lang="en-US" b="1" dirty="0" err="1">
                <a:latin typeface="Times New Roman" panose="02020603050405020304" pitchFamily="18" charset="0"/>
                <a:ea typeface="Calibri" panose="020F0502020204030204" pitchFamily="34" charset="0"/>
                <a:cs typeface="Times New Roman" panose="02020603050405020304" pitchFamily="18" charset="0"/>
              </a:rPr>
              <a:t>Padula</a:t>
            </a:r>
            <a:r>
              <a:rPr lang="en-US" b="1" dirty="0">
                <a:latin typeface="Times New Roman" panose="02020603050405020304" pitchFamily="18" charset="0"/>
                <a:ea typeface="Calibri" panose="020F0502020204030204" pitchFamily="34" charset="0"/>
                <a:cs typeface="Times New Roman" panose="02020603050405020304" pitchFamily="18" charset="0"/>
              </a:rPr>
              <a:t> Model (BLP</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2</a:t>
            </a:fld>
            <a:endParaRPr lang="en-US" altLang="en-US"/>
          </a:p>
        </p:txBody>
      </p:sp>
      <p:pic>
        <p:nvPicPr>
          <p:cNvPr id="4" name="Picture 3">
            <a:extLst>
              <a:ext uri="{FF2B5EF4-FFF2-40B4-BE49-F238E27FC236}">
                <a16:creationId xmlns:a16="http://schemas.microsoft.com/office/drawing/2014/main" id="{AD964BF7-CCAA-4A1E-A037-00E9F347D621}"/>
              </a:ext>
            </a:extLst>
          </p:cNvPr>
          <p:cNvPicPr>
            <a:picLocks noChangeAspect="1"/>
          </p:cNvPicPr>
          <p:nvPr/>
        </p:nvPicPr>
        <p:blipFill>
          <a:blip r:embed="rId2"/>
          <a:stretch>
            <a:fillRect/>
          </a:stretch>
        </p:blipFill>
        <p:spPr>
          <a:xfrm>
            <a:off x="3071664" y="3499142"/>
            <a:ext cx="7366940" cy="3212976"/>
          </a:xfrm>
          <a:prstGeom prst="rect">
            <a:avLst/>
          </a:prstGeom>
        </p:spPr>
      </p:pic>
      <p:sp>
        <p:nvSpPr>
          <p:cNvPr id="7" name="Content Placeholder 2"/>
          <p:cNvSpPr>
            <a:spLocks noGrp="1"/>
          </p:cNvSpPr>
          <p:nvPr>
            <p:ph idx="1"/>
          </p:nvPr>
        </p:nvSpPr>
        <p:spPr>
          <a:xfrm>
            <a:off x="0" y="1222676"/>
            <a:ext cx="12000656" cy="2304255"/>
          </a:xfrm>
        </p:spPr>
        <p:txBody>
          <a:bodyPr/>
          <a:lstStyle/>
          <a:p>
            <a:r>
              <a:rPr lang="en-US" sz="2400" dirty="0">
                <a:latin typeface="Times New Roman" panose="02020603050405020304" pitchFamily="18" charset="0"/>
                <a:cs typeface="Times New Roman" panose="02020603050405020304" pitchFamily="18" charset="0"/>
              </a:rPr>
              <a:t>Developed by David Elliott Bell and Leonard J. </a:t>
            </a:r>
            <a:r>
              <a:rPr lang="en-US" sz="2400" dirty="0" err="1">
                <a:latin typeface="Times New Roman" panose="02020603050405020304" pitchFamily="18" charset="0"/>
                <a:cs typeface="Times New Roman" panose="02020603050405020304" pitchFamily="18" charset="0"/>
              </a:rPr>
              <a:t>LaPadula</a:t>
            </a:r>
            <a:r>
              <a:rPr lang="en-US" sz="2400" dirty="0">
                <a:latin typeface="Times New Roman" panose="02020603050405020304" pitchFamily="18" charset="0"/>
                <a:cs typeface="Times New Roman" panose="02020603050405020304" pitchFamily="18" charset="0"/>
              </a:rPr>
              <a:t>, it is a state machine (mathematical model for computation) model used to enforce access control in government and military applications.</a:t>
            </a:r>
          </a:p>
          <a:p>
            <a:r>
              <a:rPr lang="en-US" sz="2400" dirty="0">
                <a:latin typeface="Times New Roman" panose="02020603050405020304" pitchFamily="18" charset="0"/>
                <a:cs typeface="Times New Roman" panose="02020603050405020304" pitchFamily="18" charset="0"/>
              </a:rPr>
              <a:t>The Bell and La </a:t>
            </a:r>
            <a:r>
              <a:rPr lang="en-US" sz="2400" dirty="0" err="1">
                <a:latin typeface="Times New Roman" panose="02020603050405020304" pitchFamily="18" charset="0"/>
                <a:cs typeface="Times New Roman" panose="02020603050405020304" pitchFamily="18" charset="0"/>
              </a:rPr>
              <a:t>Padula</a:t>
            </a:r>
            <a:r>
              <a:rPr lang="en-US" sz="2400" dirty="0">
                <a:latin typeface="Times New Roman" panose="02020603050405020304" pitchFamily="18" charset="0"/>
                <a:cs typeface="Times New Roman" panose="02020603050405020304" pitchFamily="18" charset="0"/>
              </a:rPr>
              <a:t> model [BEL73] is a formal description of the </a:t>
            </a:r>
            <a:r>
              <a:rPr lang="en-US" sz="2400" b="1" dirty="0">
                <a:latin typeface="Times New Roman" panose="02020603050405020304" pitchFamily="18" charset="0"/>
                <a:cs typeface="Times New Roman" panose="02020603050405020304" pitchFamily="18" charset="0"/>
              </a:rPr>
              <a:t>allowable paths of information flow in a secure system</a:t>
            </a:r>
          </a:p>
          <a:p>
            <a:r>
              <a:rPr lang="en-US" sz="2400" dirty="0">
                <a:latin typeface="Times New Roman" panose="02020603050405020304" pitchFamily="18" charset="0"/>
                <a:cs typeface="Times New Roman" panose="02020603050405020304" pitchFamily="18" charset="0"/>
              </a:rPr>
              <a:t>BLP model focuses on data confidentiality and controlled access to classified information.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776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Home Work</a:t>
            </a:r>
            <a:endParaRPr lang="en-IN" dirty="0"/>
          </a:p>
        </p:txBody>
      </p:sp>
      <p:sp>
        <p:nvSpPr>
          <p:cNvPr id="9" name="Content Placeholder 8"/>
          <p:cNvSpPr>
            <a:spLocks noGrp="1"/>
          </p:cNvSpPr>
          <p:nvPr>
            <p:ph idx="1"/>
          </p:nvPr>
        </p:nvSpPr>
        <p:spPr/>
        <p:txBody>
          <a:bodyPr/>
          <a:lstStyle/>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is the need for a trusted operating system?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Q2.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What do you mean by access control in TOS?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EB1C4FDB-5A15-FC48-80C1-516ECA52FB26}" type="slidenum">
              <a:rPr lang="en-US" altLang="en-US" smtClean="0"/>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838200" y="18255"/>
            <a:ext cx="10515600" cy="1325563"/>
          </a:xfrm>
        </p:spPr>
        <p:txBody>
          <a:bodyPr vert="horz" lIns="91440" tIns="45720" rIns="91440" bIns="45720" rtlCol="0" anchor="ctr">
            <a:normAutofit/>
          </a:bodyPr>
          <a:lstStyle/>
          <a:p>
            <a:pPr defTabSz="914400" eaLnBrk="1" hangingPunct="1"/>
            <a:r>
              <a:rPr lang="en-US" altLang="en-US" sz="4800" dirty="0">
                <a:latin typeface="Times New Roman" panose="02020603050405020304" pitchFamily="18" charset="0"/>
                <a:ea typeface="+mj-ea"/>
                <a:cs typeface="Times New Roman" panose="02020603050405020304" pitchFamily="18" charset="0"/>
              </a:rPr>
              <a:t>References</a:t>
            </a:r>
          </a:p>
        </p:txBody>
      </p:sp>
      <p:sp>
        <p:nvSpPr>
          <p:cNvPr id="37891" name="Content Placeholder 2"/>
          <p:cNvSpPr>
            <a:spLocks noGrp="1"/>
          </p:cNvSpPr>
          <p:nvPr>
            <p:ph idx="1"/>
          </p:nvPr>
        </p:nvSpPr>
        <p:spPr>
          <a:xfrm>
            <a:off x="838200" y="1124744"/>
            <a:ext cx="10515600" cy="5231606"/>
          </a:xfrm>
        </p:spPr>
        <p:txBody>
          <a:bodyPr/>
          <a:lstStyle/>
          <a:p>
            <a:pPr>
              <a:buNone/>
            </a:pPr>
            <a:r>
              <a:rPr lang="en-US" altLang="en-US" sz="2000" b="1" dirty="0">
                <a:latin typeface="Times New Roman" panose="02020603050405020304" pitchFamily="18" charset="0"/>
                <a:cs typeface="Times New Roman" panose="02020603050405020304" pitchFamily="18" charset="0"/>
              </a:rPr>
              <a:t>Text Books:</a:t>
            </a:r>
          </a:p>
          <a:p>
            <a:pPr marR="53975"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 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Dudeja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,”Cyber Crime and Law Enforcement”, Commonwealth Publishers, 2003.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53975" algn="just">
              <a:lnSpc>
                <a:spcPct val="100000"/>
              </a:lnSpc>
              <a:spcBef>
                <a:spcPts val="0"/>
              </a:spcBef>
              <a:spcAft>
                <a:spcPts val="0"/>
              </a:spcAft>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Davis,”IT</a:t>
            </a:r>
            <a:r>
              <a:rPr lang="en-US" sz="2000" dirty="0">
                <a:latin typeface="Times New Roman" panose="02020603050405020304" pitchFamily="18" charset="0"/>
                <a:cs typeface="Times New Roman" panose="02020603050405020304" pitchFamily="18" charset="0"/>
              </a:rPr>
              <a:t> Auditing: Using Controls to protect Information Assets”, TMH, 2011.</a:t>
            </a:r>
          </a:p>
          <a:p>
            <a:pPr marR="53975">
              <a:buNone/>
            </a:pPr>
            <a:r>
              <a:rPr lang="en-US" sz="2000" b="1" dirty="0">
                <a:latin typeface="Times New Roman" panose="02020603050405020304" pitchFamily="18" charset="0"/>
                <a:cs typeface="Times New Roman" panose="02020603050405020304" pitchFamily="18" charset="0"/>
              </a:rPr>
              <a:t>Reference Books:</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G.E. Kennedy &amp; L.S.P. Prabhu, “</a:t>
            </a:r>
            <a:r>
              <a:rPr lang="en-GB" sz="2000" dirty="0">
                <a:latin typeface="Times New Roman" panose="02020603050405020304" pitchFamily="18" charset="0"/>
                <a:cs typeface="Times New Roman" panose="02020603050405020304" pitchFamily="18" charset="0"/>
              </a:rPr>
              <a:t>Data Privacy Law: A Practical Guide”, </a:t>
            </a:r>
            <a:r>
              <a:rPr lang="en-IN" sz="2000" dirty="0">
                <a:latin typeface="Times New Roman" panose="02020603050405020304" pitchFamily="18" charset="0"/>
                <a:cs typeface="Times New Roman" panose="02020603050405020304" pitchFamily="18" charset="0"/>
              </a:rPr>
              <a:t>Interstice; 2nd edition, 2017.</a:t>
            </a:r>
          </a:p>
          <a:p>
            <a:pPr marR="53975" algn="just">
              <a:lnSpc>
                <a:spcPct val="100000"/>
              </a:lnSpc>
              <a:spcBef>
                <a:spcPts val="0"/>
              </a:spcBef>
              <a:spcAft>
                <a:spcPts val="0"/>
              </a:spcAft>
            </a:pPr>
            <a:r>
              <a:rPr lang="en-IN" sz="2000" dirty="0">
                <a:latin typeface="Times New Roman" panose="02020603050405020304" pitchFamily="18" charset="0"/>
                <a:cs typeface="Times New Roman" panose="02020603050405020304" pitchFamily="18" charset="0"/>
              </a:rPr>
              <a:t>June M. Sullivan &amp; Shannon B. Hartsfield, “</a:t>
            </a:r>
            <a:r>
              <a:rPr lang="en-GB" sz="2000" dirty="0">
                <a:latin typeface="Times New Roman" panose="02020603050405020304" pitchFamily="18" charset="0"/>
                <a:cs typeface="Times New Roman" panose="02020603050405020304" pitchFamily="18" charset="0"/>
              </a:rPr>
              <a:t>HIPAA: A Practical Guide to the Privacy and Security of Health Data”, American Bar Association; 2nd edition, 2020.</a:t>
            </a:r>
          </a:p>
          <a:p>
            <a:pPr marL="0" marR="53975" indent="0" algn="just">
              <a:lnSpc>
                <a:spcPct val="100000"/>
              </a:lnSpc>
              <a:spcAft>
                <a:spcPts val="0"/>
              </a:spcAft>
              <a:buNone/>
            </a:pPr>
            <a:r>
              <a:rPr lang="en-GB" sz="2000" b="1" dirty="0">
                <a:latin typeface="Times New Roman" panose="02020603050405020304" pitchFamily="18" charset="0"/>
                <a:cs typeface="Times New Roman" panose="02020603050405020304" pitchFamily="18" charset="0"/>
              </a:rPr>
              <a:t>Journals:</a:t>
            </a:r>
          </a:p>
          <a:p>
            <a:r>
              <a:rPr lang="en-GB" sz="2000" dirty="0">
                <a:latin typeface="Times New Roman" panose="02020603050405020304" pitchFamily="18" charset="0"/>
                <a:cs typeface="Times New Roman" panose="02020603050405020304" pitchFamily="18" charset="0"/>
              </a:rPr>
              <a:t>Pankaj Sharma, “</a:t>
            </a:r>
            <a:r>
              <a:rPr lang="en-IN" sz="2000" dirty="0">
                <a:latin typeface="Times New Roman" panose="02020603050405020304" pitchFamily="18" charset="0"/>
                <a:cs typeface="Times New Roman" panose="02020603050405020304" pitchFamily="18" charset="0"/>
              </a:rPr>
              <a:t>Cyber Surveillance &amp; Data Privacy Law: The Reconciliation”, </a:t>
            </a:r>
            <a:r>
              <a:rPr lang="en-GB" sz="2000" dirty="0">
                <a:latin typeface="Times New Roman" panose="02020603050405020304" pitchFamily="18" charset="0"/>
                <a:cs typeface="Times New Roman" panose="02020603050405020304" pitchFamily="18" charset="0"/>
              </a:rPr>
              <a:t>https://www.researchgate.net/publication/335378068_Cyber_Surveillance_Data_Privacy_Law_The_Reconciliation?channel=doi&amp;linkId=5d60da79a6fdccc32cccd626&amp;showFulltext=true, 2019.</a:t>
            </a:r>
          </a:p>
          <a:p>
            <a:pPr marL="0" indent="0">
              <a:buNone/>
            </a:pPr>
            <a:r>
              <a:rPr lang="en-GB" sz="2000" b="1" dirty="0">
                <a:latin typeface="Times New Roman" panose="02020603050405020304" pitchFamily="18" charset="0"/>
                <a:cs typeface="Times New Roman" panose="02020603050405020304" pitchFamily="18" charset="0"/>
              </a:rPr>
              <a:t>Online References:</a:t>
            </a:r>
          </a:p>
          <a:p>
            <a:r>
              <a:rPr lang="en-GB" sz="2000" dirty="0">
                <a:latin typeface="Times New Roman" panose="02020603050405020304" pitchFamily="18" charset="0"/>
                <a:cs typeface="Times New Roman" panose="02020603050405020304" pitchFamily="18" charset="0"/>
              </a:rPr>
              <a:t>Designing Trusted Operating System: https://slideplayer.com/slide/9081213/</a:t>
            </a:r>
          </a:p>
          <a:p>
            <a:r>
              <a:rPr lang="en-IN" sz="2000" b="0" i="0" dirty="0">
                <a:effectLst/>
                <a:latin typeface="Times New Roman" panose="02020603050405020304" pitchFamily="18" charset="0"/>
                <a:cs typeface="Times New Roman" panose="02020603050405020304" pitchFamily="18" charset="0"/>
              </a:rPr>
              <a:t>Need for Trusting an Operating System: </a:t>
            </a:r>
            <a:r>
              <a:rPr lang="en-GB" sz="2000" dirty="0">
                <a:latin typeface="Times New Roman" panose="02020603050405020304" pitchFamily="18" charset="0"/>
                <a:cs typeface="Times New Roman" panose="02020603050405020304" pitchFamily="18" charset="0"/>
              </a:rPr>
              <a:t>https://www.youtube.com/watch?v=d8n712XUpo8</a:t>
            </a: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3"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88" name="CorelDRAW" r:id="rId3" imgW="2169000" imgH="2169360" progId="">
                    <p:embed/>
                  </p:oleObj>
                </mc:Choice>
                <mc:Fallback>
                  <p:oleObj name="CorelDRAW" r:id="rId3"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5394447"/>
            <a:ext cx="4442883" cy="830997"/>
          </a:xfrm>
          <a:prstGeom prst="rect">
            <a:avLst/>
          </a:prstGeom>
        </p:spPr>
        <p:txBody>
          <a:bodyPr wrap="none">
            <a:spAutoFit/>
          </a:bodyPr>
          <a:lstStyle/>
          <a:p>
            <a:r>
              <a:rPr lang="en-US" b="1" dirty="0">
                <a:latin typeface="Times New Roman" pitchFamily="18" charset="0"/>
                <a:ea typeface="Segoe UI" panose="020B0502040204020203" pitchFamily="34" charset="0"/>
                <a:cs typeface="Times New Roman" pitchFamily="18" charset="0"/>
              </a:rPr>
              <a:t>For queries</a:t>
            </a:r>
          </a:p>
          <a:p>
            <a:r>
              <a:rPr lang="en-US" b="1" dirty="0">
                <a:latin typeface="Times New Roman" pitchFamily="18" charset="0"/>
                <a:cs typeface="Times New Roman" pitchFamily="18" charset="0"/>
              </a:rPr>
              <a:t>Email: </a:t>
            </a:r>
            <a:r>
              <a:rPr lang="en-US" b="1" dirty="0" smtClean="0">
                <a:latin typeface="Times New Roman" pitchFamily="18" charset="0"/>
                <a:cs typeface="Times New Roman" pitchFamily="18" charset="0"/>
              </a:rPr>
              <a:t>merry.e12903@cumail.in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1A91DC9-7965-FB48-9385-20B56B4847C1}" type="slidenum">
              <a:rPr lang="en-US" altLang="en-US" smtClean="0"/>
              <a:pPr/>
              <a:t>3</a:t>
            </a:fld>
            <a:endParaRPr lang="en-US" altLang="en-US"/>
          </a:p>
        </p:txBody>
      </p:sp>
      <p:graphicFrame>
        <p:nvGraphicFramePr>
          <p:cNvPr id="4" name="Table 3">
            <a:extLst>
              <a:ext uri="{FF2B5EF4-FFF2-40B4-BE49-F238E27FC236}">
                <a16:creationId xmlns:a16="http://schemas.microsoft.com/office/drawing/2014/main" id="{B296D153-2918-4392-928F-011F988475FD}"/>
              </a:ext>
            </a:extLst>
          </p:cNvPr>
          <p:cNvGraphicFramePr>
            <a:graphicFrameLocks noGrp="1"/>
          </p:cNvGraphicFramePr>
          <p:nvPr>
            <p:extLst>
              <p:ext uri="{D42A27DB-BD31-4B8C-83A1-F6EECF244321}">
                <p14:modId xmlns:p14="http://schemas.microsoft.com/office/powerpoint/2010/main" val="736908860"/>
              </p:ext>
            </p:extLst>
          </p:nvPr>
        </p:nvGraphicFramePr>
        <p:xfrm>
          <a:off x="1811524" y="620688"/>
          <a:ext cx="8568952" cy="2016224"/>
        </p:xfrm>
        <a:graphic>
          <a:graphicData uri="http://schemas.openxmlformats.org/drawingml/2006/table">
            <a:tbl>
              <a:tblPr>
                <a:tableStyleId>{2D5ABB26-0587-4C30-8999-92F81FD0307C}</a:tableStyleId>
              </a:tblPr>
              <a:tblGrid>
                <a:gridCol w="1080120">
                  <a:extLst>
                    <a:ext uri="{9D8B030D-6E8A-4147-A177-3AD203B41FA5}">
                      <a16:colId xmlns:a16="http://schemas.microsoft.com/office/drawing/2014/main" val="244245510"/>
                    </a:ext>
                  </a:extLst>
                </a:gridCol>
                <a:gridCol w="7488832">
                  <a:extLst>
                    <a:ext uri="{9D8B030D-6E8A-4147-A177-3AD203B41FA5}">
                      <a16:colId xmlns:a16="http://schemas.microsoft.com/office/drawing/2014/main" val="2962850052"/>
                    </a:ext>
                  </a:extLst>
                </a:gridCol>
              </a:tblGrid>
              <a:tr h="491972">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Objectives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297949"/>
                  </a:ext>
                </a:extLst>
              </a:tr>
              <a:tr h="1524252">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nSpc>
                          <a:spcPct val="107000"/>
                        </a:lnSpc>
                        <a:spcAft>
                          <a:spcPts val="800"/>
                        </a:spcAft>
                        <a:buFont typeface="Arial" panose="020B0604020202020204" pitchFamily="34" charset="0"/>
                        <a:buChar char="●"/>
                        <a:tabLst>
                          <a:tab pos="134620" algn="l"/>
                        </a:tabLst>
                      </a:pPr>
                      <a:r>
                        <a:rPr lang="en-IN" sz="2000" dirty="0">
                          <a:effectLst/>
                          <a:latin typeface="Times New Roman" panose="02020603050405020304" pitchFamily="18" charset="0"/>
                          <a:cs typeface="Times New Roman" panose="02020603050405020304" pitchFamily="18" charset="0"/>
                        </a:rPr>
                        <a:t>Exhibit knowledge to secure corrupted systems, protect personal data, and secure computer networks in an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184032"/>
                  </a:ext>
                </a:extLst>
              </a:tr>
            </a:tbl>
          </a:graphicData>
        </a:graphic>
      </p:graphicFrame>
      <p:graphicFrame>
        <p:nvGraphicFramePr>
          <p:cNvPr id="5" name="Table 4">
            <a:extLst>
              <a:ext uri="{FF2B5EF4-FFF2-40B4-BE49-F238E27FC236}">
                <a16:creationId xmlns:a16="http://schemas.microsoft.com/office/drawing/2014/main" id="{DA2D6506-CC6B-4639-A73E-773C355684ED}"/>
              </a:ext>
            </a:extLst>
          </p:cNvPr>
          <p:cNvGraphicFramePr>
            <a:graphicFrameLocks noGrp="1"/>
          </p:cNvGraphicFramePr>
          <p:nvPr>
            <p:extLst>
              <p:ext uri="{D42A27DB-BD31-4B8C-83A1-F6EECF244321}">
                <p14:modId xmlns:p14="http://schemas.microsoft.com/office/powerpoint/2010/main" val="3312462867"/>
              </p:ext>
            </p:extLst>
          </p:nvPr>
        </p:nvGraphicFramePr>
        <p:xfrm>
          <a:off x="1811524" y="3406737"/>
          <a:ext cx="8568952" cy="2016224"/>
        </p:xfrm>
        <a:graphic>
          <a:graphicData uri="http://schemas.openxmlformats.org/drawingml/2006/table">
            <a:tbl>
              <a:tblPr>
                <a:tableStyleId>{2D5ABB26-0587-4C30-8999-92F81FD0307C}</a:tableStyleId>
              </a:tblPr>
              <a:tblGrid>
                <a:gridCol w="1044116">
                  <a:extLst>
                    <a:ext uri="{9D8B030D-6E8A-4147-A177-3AD203B41FA5}">
                      <a16:colId xmlns:a16="http://schemas.microsoft.com/office/drawing/2014/main" val="1296023944"/>
                    </a:ext>
                  </a:extLst>
                </a:gridCol>
                <a:gridCol w="7524836">
                  <a:extLst>
                    <a:ext uri="{9D8B030D-6E8A-4147-A177-3AD203B41FA5}">
                      <a16:colId xmlns:a16="http://schemas.microsoft.com/office/drawing/2014/main" val="1330720500"/>
                    </a:ext>
                  </a:extLst>
                </a:gridCol>
              </a:tblGrid>
              <a:tr h="426473">
                <a:tc>
                  <a:txBody>
                    <a:bodyPr/>
                    <a:lstStyle/>
                    <a:p>
                      <a:pPr>
                        <a:lnSpc>
                          <a:spcPct val="107000"/>
                        </a:lnSpc>
                        <a:spcAft>
                          <a:spcPts val="800"/>
                        </a:spcAft>
                      </a:pPr>
                      <a:r>
                        <a:rPr lang="en-US" sz="2000" b="1">
                          <a:effectLst/>
                          <a:latin typeface="Times New Roman" panose="02020603050405020304" pitchFamily="18" charset="0"/>
                          <a:cs typeface="Times New Roman" panose="02020603050405020304" pitchFamily="18" charset="0"/>
                        </a:rPr>
                        <a:t>Chapter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2000" b="1" dirty="0">
                          <a:effectLst/>
                          <a:latin typeface="Times New Roman" panose="02020603050405020304" pitchFamily="18" charset="0"/>
                          <a:cs typeface="Times New Roman" panose="02020603050405020304" pitchFamily="18" charset="0"/>
                        </a:rPr>
                        <a:t>Course Outcomes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9322635"/>
                  </a:ext>
                </a:extLst>
              </a:tr>
              <a:tr h="1589751">
                <a:tc>
                  <a:txBody>
                    <a:bodyPr/>
                    <a:lstStyle/>
                    <a:p>
                      <a:pPr algn="ctr">
                        <a:lnSpc>
                          <a:spcPct val="107000"/>
                        </a:lnSpc>
                        <a:spcAft>
                          <a:spcPts val="800"/>
                        </a:spcAft>
                      </a:pPr>
                      <a:r>
                        <a:rPr lang="en-US"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IN" sz="2000" dirty="0">
                          <a:effectLst/>
                          <a:latin typeface="Times New Roman" panose="02020603050405020304" pitchFamily="18" charset="0"/>
                          <a:cs typeface="Times New Roman" panose="02020603050405020304" pitchFamily="18" charset="0"/>
                        </a:rPr>
                        <a:t>After completion of this course, the student will be able to </a:t>
                      </a: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Know how to secure corrupted systems.</a:t>
                      </a:r>
                      <a:endParaRPr lang="en-IN" sz="20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106045" algn="l"/>
                        </a:tabLst>
                      </a:pPr>
                      <a:r>
                        <a:rPr lang="en-US" sz="2000" dirty="0">
                          <a:effectLst/>
                          <a:latin typeface="Times New Roman" panose="02020603050405020304" pitchFamily="18" charset="0"/>
                          <a:cs typeface="Times New Roman" panose="02020603050405020304" pitchFamily="18" charset="0"/>
                        </a:rPr>
                        <a:t>Aware of personal data protection and secured networking.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80477"/>
                  </a:ext>
                </a:extLst>
              </a:tr>
            </a:tbl>
          </a:graphicData>
        </a:graphic>
      </p:graphicFrame>
    </p:spTree>
    <p:extLst>
      <p:ext uri="{BB962C8B-B14F-4D97-AF65-F5344CB8AC3E}">
        <p14:creationId xmlns:p14="http://schemas.microsoft.com/office/powerpoint/2010/main" val="232513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a:xfrm>
            <a:off x="838200" y="1690688"/>
            <a:ext cx="10515600" cy="4665662"/>
          </a:xfrm>
        </p:spPr>
        <p:txBody>
          <a:bodyPr/>
          <a:lstStyle/>
          <a:p>
            <a:pPr marL="0" indent="0">
              <a:lnSpc>
                <a:spcPct val="200000"/>
              </a:lnSpc>
              <a:buNone/>
            </a:pPr>
            <a:r>
              <a:rPr lang="en-US" sz="2200" b="1" dirty="0">
                <a:effectLst/>
                <a:latin typeface="Times New Roman" panose="02020603050405020304" pitchFamily="18" charset="0"/>
                <a:ea typeface="Calibri" panose="020F0502020204030204" pitchFamily="34" charset="0"/>
              </a:rPr>
              <a:t>1.1 Designing Trusted Operating Systems</a:t>
            </a:r>
            <a:endParaRPr lang="en-US" sz="2200" b="1" dirty="0">
              <a:latin typeface="Times New Roman" panose="02020603050405020304" pitchFamily="18" charset="0"/>
              <a:ea typeface="Times New Roman" panose="02020603050405020304" pitchFamily="18" charset="0"/>
            </a:endParaRPr>
          </a:p>
          <a:p>
            <a:pPr>
              <a:lnSpc>
                <a:spcPct val="200000"/>
              </a:lnSpc>
            </a:pPr>
            <a:r>
              <a:rPr lang="en-US" sz="2300" dirty="0">
                <a:latin typeface="Times New Roman" panose="02020603050405020304" pitchFamily="18" charset="0"/>
                <a:ea typeface="Times New Roman" panose="02020603050405020304" pitchFamily="18" charset="0"/>
              </a:rPr>
              <a:t>T</a:t>
            </a:r>
            <a:r>
              <a:rPr lang="en-US" sz="2300" dirty="0">
                <a:effectLst/>
                <a:latin typeface="Times New Roman" panose="02020603050405020304" pitchFamily="18" charset="0"/>
                <a:ea typeface="Times New Roman" panose="02020603050405020304" pitchFamily="18" charset="0"/>
              </a:rPr>
              <a:t>rusted operating system design</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637"/>
            <a:ext cx="10515600" cy="887430"/>
          </a:xfrm>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Bell-La </a:t>
            </a:r>
            <a:r>
              <a:rPr lang="en-US" b="1" dirty="0" err="1">
                <a:latin typeface="Times New Roman" panose="02020603050405020304" pitchFamily="18" charset="0"/>
                <a:ea typeface="Calibri" panose="020F0502020204030204" pitchFamily="34" charset="0"/>
                <a:cs typeface="Times New Roman" panose="02020603050405020304" pitchFamily="18" charset="0"/>
              </a:rPr>
              <a:t>Padula</a:t>
            </a:r>
            <a:r>
              <a:rPr lang="en-US" b="1" dirty="0">
                <a:latin typeface="Times New Roman" panose="02020603050405020304" pitchFamily="18" charset="0"/>
                <a:ea typeface="Calibri" panose="020F0502020204030204" pitchFamily="34" charset="0"/>
                <a:cs typeface="Times New Roman" panose="02020603050405020304" pitchFamily="18" charset="0"/>
              </a:rPr>
              <a:t> Model (BLP</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
        <p:nvSpPr>
          <p:cNvPr id="3" name="Content Placeholder 2"/>
          <p:cNvSpPr>
            <a:spLocks noGrp="1"/>
          </p:cNvSpPr>
          <p:nvPr>
            <p:ph idx="1"/>
          </p:nvPr>
        </p:nvSpPr>
        <p:spPr>
          <a:xfrm>
            <a:off x="0" y="1340768"/>
            <a:ext cx="12000656" cy="5517232"/>
          </a:xfrm>
        </p:spPr>
        <p:txBody>
          <a:bodyPr/>
          <a:lstStyle/>
          <a:p>
            <a:pPr algn="just"/>
            <a:r>
              <a:rPr lang="en-US" sz="2400" dirty="0">
                <a:latin typeface="Times New Roman" panose="02020603050405020304" pitchFamily="18" charset="0"/>
                <a:cs typeface="Times New Roman" panose="02020603050405020304" pitchFamily="18" charset="0"/>
              </a:rPr>
              <a:t>The Bell-</a:t>
            </a:r>
            <a:r>
              <a:rPr lang="en-US" sz="2400" dirty="0" err="1">
                <a:latin typeface="Times New Roman" panose="02020603050405020304" pitchFamily="18" charset="0"/>
                <a:cs typeface="Times New Roman" panose="02020603050405020304" pitchFamily="18" charset="0"/>
              </a:rPr>
              <a:t>LaPadula</a:t>
            </a:r>
            <a:r>
              <a:rPr lang="en-US" sz="2400" dirty="0">
                <a:latin typeface="Times New Roman" panose="02020603050405020304" pitchFamily="18" charset="0"/>
                <a:cs typeface="Times New Roman" panose="02020603050405020304" pitchFamily="18" charset="0"/>
              </a:rPr>
              <a:t> security model deals with the preservation of confidentiality, and only confidentiality. Why? Because the government is all about keeping secrets. Lots of different types of secrets with varying levels of secrecy that require different types of classification labels. </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 1</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 truth about the existence of space aliens would probably be something that is Top Secret. </a:t>
            </a:r>
          </a:p>
          <a:p>
            <a:pPr algn="just"/>
            <a:r>
              <a:rPr lang="en-US" sz="2400" b="1" dirty="0">
                <a:latin typeface="Times New Roman" panose="02020603050405020304" pitchFamily="18" charset="0"/>
                <a:cs typeface="Times New Roman" panose="02020603050405020304" pitchFamily="18" charset="0"/>
              </a:rPr>
              <a:t>Example 2</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Compared to aliens, the statistics on the number of </a:t>
            </a:r>
            <a:r>
              <a:rPr lang="en-US" sz="2400" dirty="0" smtClean="0">
                <a:latin typeface="Times New Roman" panose="02020603050405020304" pitchFamily="18" charset="0"/>
                <a:cs typeface="Times New Roman" panose="02020603050405020304" pitchFamily="18" charset="0"/>
              </a:rPr>
              <a:t>Army officials  </a:t>
            </a:r>
            <a:r>
              <a:rPr lang="en-US" sz="2400" dirty="0">
                <a:latin typeface="Times New Roman" panose="02020603050405020304" pitchFamily="18" charset="0"/>
                <a:cs typeface="Times New Roman" panose="02020603050405020304" pitchFamily="18" charset="0"/>
              </a:rPr>
              <a:t>unofficially fighting with the </a:t>
            </a:r>
            <a:r>
              <a:rPr lang="en-US" sz="2400" dirty="0" smtClean="0">
                <a:latin typeface="Times New Roman" panose="02020603050405020304" pitchFamily="18" charset="0"/>
                <a:cs typeface="Times New Roman" panose="02020603050405020304" pitchFamily="18" charset="0"/>
              </a:rPr>
              <a:t>Pakistan in Borders would </a:t>
            </a:r>
            <a:r>
              <a:rPr lang="en-US" sz="2400" dirty="0">
                <a:latin typeface="Times New Roman" panose="02020603050405020304" pitchFamily="18" charset="0"/>
                <a:cs typeface="Times New Roman" panose="02020603050405020304" pitchFamily="18" charset="0"/>
              </a:rPr>
              <a:t>probably be labeled a Secret</a:t>
            </a:r>
            <a:r>
              <a:rPr lang="en-US" sz="2400"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 3</a:t>
            </a:r>
            <a:endParaRPr lang="en-US"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What about the number of staplers being delivered to the </a:t>
            </a:r>
            <a:r>
              <a:rPr lang="en-US" sz="2400" dirty="0" smtClean="0">
                <a:latin typeface="Times New Roman" panose="02020603050405020304" pitchFamily="18" charset="0"/>
                <a:cs typeface="Times New Roman" panose="02020603050405020304" pitchFamily="18" charset="0"/>
              </a:rPr>
              <a:t>Rashtrapathibhavan? </a:t>
            </a:r>
            <a:r>
              <a:rPr lang="en-US" sz="2400" dirty="0">
                <a:latin typeface="Times New Roman" panose="02020603050405020304" pitchFamily="18" charset="0"/>
                <a:cs typeface="Times New Roman" panose="02020603050405020304" pitchFamily="18" charset="0"/>
              </a:rPr>
              <a:t>It seems like a trivial piece of information, but according to the government it could also be considered a secret. It's not as secretive as aliens or military commandos, so it might just get a classification label of "Confidential". </a:t>
            </a:r>
          </a:p>
          <a:p>
            <a:pPr marL="342900" lvl="1"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5</a:t>
            </a:fld>
            <a:endParaRPr lang="en-US" altLang="en-US"/>
          </a:p>
        </p:txBody>
      </p:sp>
    </p:spTree>
    <p:extLst>
      <p:ext uri="{BB962C8B-B14F-4D97-AF65-F5344CB8AC3E}">
        <p14:creationId xmlns:p14="http://schemas.microsoft.com/office/powerpoint/2010/main" val="47298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640"/>
            <a:ext cx="10515600" cy="839193"/>
          </a:xfrm>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Bell-La </a:t>
            </a:r>
            <a:r>
              <a:rPr lang="en-US" b="1" dirty="0" err="1">
                <a:latin typeface="Times New Roman" panose="02020603050405020304" pitchFamily="18" charset="0"/>
                <a:ea typeface="Calibri" panose="020F0502020204030204" pitchFamily="34" charset="0"/>
                <a:cs typeface="Times New Roman" panose="02020603050405020304" pitchFamily="18" charset="0"/>
              </a:rPr>
              <a:t>Padula</a:t>
            </a:r>
            <a:r>
              <a:rPr lang="en-US" b="1" dirty="0">
                <a:latin typeface="Times New Roman" panose="02020603050405020304" pitchFamily="18" charset="0"/>
                <a:ea typeface="Calibri" panose="020F0502020204030204" pitchFamily="34" charset="0"/>
                <a:cs typeface="Times New Roman" panose="02020603050405020304" pitchFamily="18" charset="0"/>
              </a:rPr>
              <a:t> Model (BLP)</a:t>
            </a:r>
            <a:endParaRPr lang="en-US" dirty="0"/>
          </a:p>
        </p:txBody>
      </p:sp>
      <p:sp>
        <p:nvSpPr>
          <p:cNvPr id="3" name="Content Placeholder 2"/>
          <p:cNvSpPr>
            <a:spLocks noGrp="1"/>
          </p:cNvSpPr>
          <p:nvPr>
            <p:ph idx="1"/>
          </p:nvPr>
        </p:nvSpPr>
        <p:spPr>
          <a:xfrm>
            <a:off x="0" y="1196752"/>
            <a:ext cx="12000656" cy="5760640"/>
          </a:xfrm>
        </p:spPr>
        <p:txBody>
          <a:bodyPr/>
          <a:lstStyle/>
          <a:p>
            <a:pPr algn="just"/>
            <a:r>
              <a:rPr lang="en-US" sz="2400" dirty="0">
                <a:latin typeface="Times New Roman" panose="02020603050405020304" pitchFamily="18" charset="0"/>
                <a:cs typeface="Times New Roman" panose="02020603050405020304" pitchFamily="18" charset="0"/>
              </a:rPr>
              <a:t>All these types of secrets may one day have to traverse from one secure system to the next. Intelligence may need to go from a server that is Secret, to a server that is Top Secret. </a:t>
            </a:r>
          </a:p>
          <a:p>
            <a:pPr algn="just"/>
            <a:r>
              <a:rPr lang="en-US" sz="2400" dirty="0">
                <a:latin typeface="Times New Roman" panose="02020603050405020304" pitchFamily="18" charset="0"/>
                <a:cs typeface="Times New Roman" panose="02020603050405020304" pitchFamily="18" charset="0"/>
              </a:rPr>
              <a:t>This was why The </a:t>
            </a:r>
            <a:r>
              <a:rPr lang="en-US" sz="2400" b="1" dirty="0">
                <a:latin typeface="Times New Roman" panose="02020603050405020304" pitchFamily="18" charset="0"/>
                <a:cs typeface="Times New Roman" panose="02020603050405020304" pitchFamily="18" charset="0"/>
              </a:rPr>
              <a:t>Bell-</a:t>
            </a:r>
            <a:r>
              <a:rPr lang="en-US" sz="2400" b="1" dirty="0" err="1">
                <a:latin typeface="Times New Roman" panose="02020603050405020304" pitchFamily="18" charset="0"/>
                <a:cs typeface="Times New Roman" panose="02020603050405020304" pitchFamily="18" charset="0"/>
              </a:rPr>
              <a:t>LaPadula</a:t>
            </a:r>
            <a:r>
              <a:rPr lang="en-US" sz="2400" b="1" dirty="0">
                <a:latin typeface="Times New Roman" panose="02020603050405020304" pitchFamily="18" charset="0"/>
                <a:cs typeface="Times New Roman" panose="02020603050405020304" pitchFamily="18" charset="0"/>
              </a:rPr>
              <a:t> model </a:t>
            </a:r>
            <a:r>
              <a:rPr lang="en-US" sz="2400" dirty="0">
                <a:latin typeface="Times New Roman" panose="02020603050405020304" pitchFamily="18" charset="0"/>
                <a:cs typeface="Times New Roman" panose="02020603050405020304" pitchFamily="18" charset="0"/>
              </a:rPr>
              <a:t>was created, to manage a multi-level security system</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To manage the flow of different types of secrets, the Bell-</a:t>
            </a:r>
            <a:r>
              <a:rPr lang="en-US" sz="2400" dirty="0" err="1">
                <a:latin typeface="Times New Roman" panose="02020603050405020304" pitchFamily="18" charset="0"/>
                <a:cs typeface="Times New Roman" panose="02020603050405020304" pitchFamily="18" charset="0"/>
              </a:rPr>
              <a:t>LaPadula</a:t>
            </a:r>
            <a:r>
              <a:rPr lang="en-US" sz="2400" dirty="0">
                <a:latin typeface="Times New Roman" panose="02020603050405020304" pitchFamily="18" charset="0"/>
                <a:cs typeface="Times New Roman" panose="02020603050405020304" pitchFamily="18" charset="0"/>
              </a:rPr>
              <a:t> model utilizes </a:t>
            </a:r>
            <a:r>
              <a:rPr lang="en-US" sz="2400" b="1" dirty="0">
                <a:latin typeface="Times New Roman" panose="02020603050405020304" pitchFamily="18" charset="0"/>
                <a:cs typeface="Times New Roman" panose="02020603050405020304" pitchFamily="18" charset="0"/>
              </a:rPr>
              <a:t>3 rules</a:t>
            </a:r>
            <a:r>
              <a:rPr lang="en-US" sz="2400" dirty="0">
                <a:latin typeface="Times New Roman" panose="02020603050405020304" pitchFamily="18" charset="0"/>
                <a:cs typeface="Times New Roman" panose="02020603050405020304" pitchFamily="18" charset="0"/>
              </a:rPr>
              <a:t>: </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The Simple Security Rule</a:t>
            </a:r>
            <a:r>
              <a:rPr lang="en-US" sz="2400" dirty="0">
                <a:latin typeface="Times New Roman" panose="02020603050405020304" pitchFamily="18" charset="0"/>
                <a:cs typeface="Times New Roman" panose="02020603050405020304" pitchFamily="18" charset="0"/>
              </a:rPr>
              <a:t> - A person in one classification level, cannot read data in a higher classification level. If you have a Secret clearance, then you cannot read objects with a label of Top Secret. This is also known as No Read </a:t>
            </a:r>
            <a:r>
              <a:rPr lang="en-US" sz="2400" dirty="0" smtClean="0">
                <a:latin typeface="Times New Roman" panose="02020603050405020304" pitchFamily="18" charset="0"/>
                <a:cs typeface="Times New Roman" panose="02020603050405020304" pitchFamily="18" charset="0"/>
              </a:rPr>
              <a:t>Up.</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Star Property Rule</a:t>
            </a:r>
            <a:r>
              <a:rPr lang="en-US" sz="2400" dirty="0">
                <a:latin typeface="Times New Roman" panose="02020603050405020304" pitchFamily="18" charset="0"/>
                <a:cs typeface="Times New Roman" panose="02020603050405020304" pitchFamily="18" charset="0"/>
              </a:rPr>
              <a:t> - A person in a higher classification level, cannot write messages to someone in a lower classification level. If you have a clearance of Top Secret, then you cannot write messages to someone with a Secret clearance. This is known as No Write </a:t>
            </a:r>
            <a:r>
              <a:rPr lang="en-US" sz="2400" dirty="0" smtClean="0">
                <a:latin typeface="Times New Roman" panose="02020603050405020304" pitchFamily="18" charset="0"/>
                <a:cs typeface="Times New Roman" panose="02020603050405020304" pitchFamily="18" charset="0"/>
              </a:rPr>
              <a:t>Down.</a:t>
            </a:r>
          </a:p>
          <a:p>
            <a:pPr marL="457200" indent="-457200" algn="just">
              <a:buFont typeface="+mj-lt"/>
              <a:buAutoNum type="arabi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Strong Star Property Rule</a:t>
            </a:r>
            <a:r>
              <a:rPr lang="en-US" sz="2400" dirty="0">
                <a:latin typeface="Times New Roman" panose="02020603050405020304" pitchFamily="18" charset="0"/>
                <a:cs typeface="Times New Roman" panose="02020603050405020304" pitchFamily="18" charset="0"/>
              </a:rPr>
              <a:t> - A person in one classification level cannot read or write intelligence to any other classification level. If you have a clearance of Secret, then you are only allowed to read and write data to objects with the same classification label.</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6</a:t>
            </a:fld>
            <a:endParaRPr lang="en-US" altLang="en-US"/>
          </a:p>
        </p:txBody>
      </p:sp>
    </p:spTree>
    <p:extLst>
      <p:ext uri="{BB962C8B-B14F-4D97-AF65-F5344CB8AC3E}">
        <p14:creationId xmlns:p14="http://schemas.microsoft.com/office/powerpoint/2010/main" val="76721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51412" y="129164"/>
            <a:ext cx="10515600" cy="893800"/>
          </a:xfrm>
        </p:spPr>
        <p:txBody>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Bell-La </a:t>
            </a:r>
            <a:r>
              <a:rPr lang="en-US" b="1" dirty="0" err="1">
                <a:latin typeface="Times New Roman" panose="02020603050405020304" pitchFamily="18" charset="0"/>
                <a:ea typeface="Calibri" panose="020F0502020204030204" pitchFamily="34" charset="0"/>
                <a:cs typeface="Times New Roman" panose="02020603050405020304" pitchFamily="18" charset="0"/>
              </a:rPr>
              <a:t>Padula</a:t>
            </a:r>
            <a:r>
              <a:rPr lang="en-US" b="1" dirty="0">
                <a:latin typeface="Times New Roman" panose="02020603050405020304" pitchFamily="18" charset="0"/>
                <a:ea typeface="Calibri" panose="020F0502020204030204" pitchFamily="34" charset="0"/>
                <a:cs typeface="Times New Roman" panose="02020603050405020304" pitchFamily="18" charset="0"/>
              </a:rPr>
              <a:t> Model (BLP</a:t>
            </a:r>
            <a:r>
              <a:rPr lang="en-US"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8" y="1340768"/>
            <a:ext cx="9577064" cy="5177251"/>
          </a:xfrm>
        </p:spPr>
      </p:pic>
      <p:sp>
        <p:nvSpPr>
          <p:cNvPr id="5" name="Slide Number Placeholder 4"/>
          <p:cNvSpPr>
            <a:spLocks noGrp="1"/>
          </p:cNvSpPr>
          <p:nvPr>
            <p:ph type="sldNum" sz="quarter" idx="12"/>
          </p:nvPr>
        </p:nvSpPr>
        <p:spPr/>
        <p:txBody>
          <a:bodyPr/>
          <a:lstStyle/>
          <a:p>
            <a:fld id="{11A91DC9-7965-FB48-9385-20B56B4847C1}" type="slidenum">
              <a:rPr lang="en-US" altLang="en-US" smtClean="0"/>
              <a:pPr/>
              <a:t>7</a:t>
            </a:fld>
            <a:endParaRPr lang="en-US" altLang="en-US"/>
          </a:p>
        </p:txBody>
      </p:sp>
    </p:spTree>
    <p:extLst>
      <p:ext uri="{BB962C8B-B14F-4D97-AF65-F5344CB8AC3E}">
        <p14:creationId xmlns:p14="http://schemas.microsoft.com/office/powerpoint/2010/main" val="288255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87214"/>
            <a:ext cx="10515600" cy="841400"/>
          </a:xfrm>
        </p:spPr>
        <p:txBody>
          <a:bodyPr/>
          <a:lstStyle/>
          <a:p>
            <a:pPr>
              <a:lnSpc>
                <a:spcPct val="107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Biba</a:t>
            </a:r>
            <a:r>
              <a:rPr lang="en-US" b="1" dirty="0">
                <a:latin typeface="Times New Roman" panose="02020603050405020304" pitchFamily="18" charset="0"/>
                <a:ea typeface="Calibri" panose="020F0502020204030204" pitchFamily="34" charset="0"/>
                <a:cs typeface="Times New Roman" panose="02020603050405020304" pitchFamily="18" charset="0"/>
              </a:rPr>
              <a:t> Integrity </a:t>
            </a:r>
            <a:r>
              <a:rPr lang="en-US" b="1" dirty="0" smtClean="0">
                <a:latin typeface="Times New Roman" panose="02020603050405020304" pitchFamily="18" charset="0"/>
                <a:ea typeface="Calibri" panose="020F0502020204030204" pitchFamily="34" charset="0"/>
                <a:cs typeface="Times New Roman" panose="02020603050405020304" pitchFamily="18" charset="0"/>
              </a:rPr>
              <a:t>Model</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B6B0CBA-FF95-47DC-8583-F6D637F307F7}"/>
              </a:ext>
            </a:extLst>
          </p:cNvPr>
          <p:cNvSpPr>
            <a:spLocks noGrp="1"/>
          </p:cNvSpPr>
          <p:nvPr>
            <p:ph idx="1"/>
          </p:nvPr>
        </p:nvSpPr>
        <p:spPr>
          <a:xfrm>
            <a:off x="119336" y="1124744"/>
            <a:ext cx="11665296" cy="5040560"/>
          </a:xfrm>
        </p:spPr>
        <p:txBody>
          <a:bodyPr/>
          <a:lstStyle/>
          <a:p>
            <a:pPr marL="171450" lvl="2" algn="just">
              <a:spcBef>
                <a:spcPts val="750"/>
              </a:spcBef>
            </a:pPr>
            <a:r>
              <a:rPr lang="en-US" sz="2400" dirty="0">
                <a:latin typeface="Times New Roman" panose="02020603050405020304" pitchFamily="18" charset="0"/>
                <a:cs typeface="Times New Roman" panose="02020603050405020304" pitchFamily="18" charset="0"/>
              </a:rPr>
              <a:t>Kenneth J. </a:t>
            </a:r>
            <a:r>
              <a:rPr lang="en-US" sz="2400" dirty="0" err="1">
                <a:latin typeface="Times New Roman" panose="02020603050405020304" pitchFamily="18" charset="0"/>
                <a:cs typeface="Times New Roman" panose="02020603050405020304" pitchFamily="18" charset="0"/>
              </a:rPr>
              <a:t>Biba</a:t>
            </a:r>
            <a:r>
              <a:rPr lang="en-US" sz="2400" dirty="0">
                <a:latin typeface="Times New Roman" panose="02020603050405020304" pitchFamily="18" charset="0"/>
                <a:cs typeface="Times New Roman" panose="02020603050405020304" pitchFamily="18" charset="0"/>
              </a:rPr>
              <a:t> developed </a:t>
            </a:r>
            <a:r>
              <a:rPr lang="en-US" sz="2400" dirty="0" err="1">
                <a:latin typeface="Times New Roman" panose="02020603050405020304" pitchFamily="18" charset="0"/>
                <a:cs typeface="Times New Roman" panose="02020603050405020304" pitchFamily="18" charset="0"/>
              </a:rPr>
              <a:t>Biba</a:t>
            </a:r>
            <a:r>
              <a:rPr lang="en-US" sz="2400" dirty="0">
                <a:latin typeface="Times New Roman" panose="02020603050405020304" pitchFamily="18" charset="0"/>
                <a:cs typeface="Times New Roman" panose="02020603050405020304" pitchFamily="18" charset="0"/>
              </a:rPr>
              <a:t> Model or </a:t>
            </a:r>
            <a:r>
              <a:rPr lang="en-US" sz="2400" dirty="0" err="1">
                <a:latin typeface="Times New Roman" panose="02020603050405020304" pitchFamily="18" charset="0"/>
                <a:cs typeface="Times New Roman" panose="02020603050405020304" pitchFamily="18" charset="0"/>
              </a:rPr>
              <a:t>Biba</a:t>
            </a:r>
            <a:r>
              <a:rPr lang="en-US" sz="2400" dirty="0">
                <a:latin typeface="Times New Roman" panose="02020603050405020304" pitchFamily="18" charset="0"/>
                <a:cs typeface="Times New Roman" panose="02020603050405020304" pitchFamily="18" charset="0"/>
              </a:rPr>
              <a:t> Integrity Model in 1975.</a:t>
            </a:r>
          </a:p>
          <a:p>
            <a:pPr marL="171450" lvl="2" algn="just">
              <a:spcBef>
                <a:spcPts val="750"/>
              </a:spcBef>
            </a:pPr>
            <a:r>
              <a:rPr lang="en-US" sz="2400" dirty="0">
                <a:latin typeface="Times New Roman" panose="02020603050405020304" pitchFamily="18" charset="0"/>
                <a:cs typeface="Times New Roman" panose="02020603050405020304" pitchFamily="18" charset="0"/>
              </a:rPr>
              <a:t>It is a formal State Transition System (a concept used to study computation) of computer security policy that describes a set of access control rules designed to ensure Data Integrity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8</a:t>
            </a:fld>
            <a:endParaRPr lang="en-US" alt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84" y="2445207"/>
            <a:ext cx="11784632" cy="4104456"/>
          </a:xfrm>
          <a:prstGeom prst="rect">
            <a:avLst/>
          </a:prstGeom>
        </p:spPr>
      </p:pic>
    </p:spTree>
    <p:extLst>
      <p:ext uri="{BB962C8B-B14F-4D97-AF65-F5344CB8AC3E}">
        <p14:creationId xmlns:p14="http://schemas.microsoft.com/office/powerpoint/2010/main" val="2551739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imes New Roman" panose="02020603050405020304" pitchFamily="18" charset="0"/>
                <a:ea typeface="Calibri" panose="020F0502020204030204" pitchFamily="34" charset="0"/>
                <a:cs typeface="Times New Roman" panose="02020603050405020304" pitchFamily="18" charset="0"/>
              </a:rPr>
              <a:t>Biba</a:t>
            </a:r>
            <a:r>
              <a:rPr lang="en-US" b="1" dirty="0">
                <a:latin typeface="Times New Roman" panose="02020603050405020304" pitchFamily="18" charset="0"/>
                <a:ea typeface="Calibri" panose="020F0502020204030204" pitchFamily="34" charset="0"/>
                <a:cs typeface="Times New Roman" panose="02020603050405020304" pitchFamily="18" charset="0"/>
              </a:rPr>
              <a:t> Integrity Model</a:t>
            </a:r>
            <a:endParaRPr lang="en-US" dirty="0"/>
          </a:p>
        </p:txBody>
      </p:sp>
      <p:sp>
        <p:nvSpPr>
          <p:cNvPr id="3" name="Content Placeholder 2"/>
          <p:cNvSpPr>
            <a:spLocks noGrp="1"/>
          </p:cNvSpPr>
          <p:nvPr>
            <p:ph idx="1"/>
          </p:nvPr>
        </p:nvSpPr>
        <p:spPr>
          <a:xfrm>
            <a:off x="119336" y="1825625"/>
            <a:ext cx="11953328" cy="4351338"/>
          </a:xfrm>
        </p:spPr>
        <p:txBody>
          <a:bodyPr/>
          <a:lstStyle/>
          <a:p>
            <a:r>
              <a:rPr lang="en-US" sz="2400" b="1" dirty="0">
                <a:latin typeface="Times New Roman" panose="02020603050405020304" pitchFamily="18" charset="0"/>
                <a:cs typeface="Times New Roman" panose="02020603050405020304" pitchFamily="18" charset="0"/>
              </a:rPr>
              <a:t>It has mainly 3 Rules:</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SIMPLE </a:t>
            </a:r>
            <a:r>
              <a:rPr lang="en-US" sz="2400" b="1" dirty="0">
                <a:latin typeface="Times New Roman" panose="02020603050405020304" pitchFamily="18" charset="0"/>
                <a:cs typeface="Times New Roman" panose="02020603050405020304" pitchFamily="18" charset="0"/>
              </a:rPr>
              <a:t>INTEGRITY RULE: </a:t>
            </a:r>
            <a:r>
              <a:rPr lang="en-US" sz="2400" dirty="0">
                <a:latin typeface="Times New Roman" panose="02020603050405020304" pitchFamily="18" charset="0"/>
                <a:cs typeface="Times New Roman" panose="02020603050405020304" pitchFamily="18" charset="0"/>
              </a:rPr>
              <a:t>Simple Integrity Rule states that the Subject can only Read the files on the Same Layer of Secrecy and the Upper Layer of Secrecy but not the Lower Layer of Secrecy, due to which we call this rule as </a:t>
            </a:r>
            <a:r>
              <a:rPr lang="en-US" sz="2400" b="1" dirty="0">
                <a:latin typeface="Times New Roman" panose="02020603050405020304" pitchFamily="18" charset="0"/>
                <a:cs typeface="Times New Roman" panose="02020603050405020304" pitchFamily="18" charset="0"/>
              </a:rPr>
              <a:t>NO READ DOWN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STAR </a:t>
            </a:r>
            <a:r>
              <a:rPr lang="en-US" sz="2400" b="1" dirty="0">
                <a:latin typeface="Times New Roman" panose="02020603050405020304" pitchFamily="18" charset="0"/>
                <a:cs typeface="Times New Roman" panose="02020603050405020304" pitchFamily="18" charset="0"/>
              </a:rPr>
              <a:t>INTEGRITY RULE</a:t>
            </a:r>
            <a:r>
              <a:rPr lang="en-US" sz="2400" dirty="0">
                <a:latin typeface="Times New Roman" panose="02020603050405020304" pitchFamily="18" charset="0"/>
                <a:cs typeface="Times New Roman" panose="02020603050405020304" pitchFamily="18" charset="0"/>
              </a:rPr>
              <a:t>: Star Integrity Rule states that the Subject can only Write the files on the Same Layer of Secrecy and the Lower Layer of Secrecy but not the Upper Layer of Secrecy, due to which we call this rule as </a:t>
            </a:r>
            <a:r>
              <a:rPr lang="en-US" sz="2400" b="1" dirty="0">
                <a:latin typeface="Times New Roman" panose="02020603050405020304" pitchFamily="18" charset="0"/>
                <a:cs typeface="Times New Roman" panose="02020603050405020304" pitchFamily="18" charset="0"/>
              </a:rPr>
              <a:t>NO WRITE-UP </a:t>
            </a:r>
            <a:endParaRPr lang="en-US" sz="2400" b="1"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STRONG </a:t>
            </a:r>
            <a:r>
              <a:rPr lang="en-US" sz="2400" b="1" dirty="0">
                <a:latin typeface="Times New Roman" panose="02020603050405020304" pitchFamily="18" charset="0"/>
                <a:cs typeface="Times New Roman" panose="02020603050405020304" pitchFamily="18" charset="0"/>
              </a:rPr>
              <a:t>STAR INTEGRITY RULE</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4748C1-214E-5A42-AFB0-AA37B5C4913C}" type="slidenum">
              <a:rPr lang="en-US" altLang="en-US" smtClean="0"/>
              <a:pPr/>
              <a:t>9</a:t>
            </a:fld>
            <a:endParaRPr lang="en-US" altLang="en-US"/>
          </a:p>
        </p:txBody>
      </p:sp>
    </p:spTree>
    <p:extLst>
      <p:ext uri="{BB962C8B-B14F-4D97-AF65-F5344CB8AC3E}">
        <p14:creationId xmlns:p14="http://schemas.microsoft.com/office/powerpoint/2010/main" val="32602199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9354</TotalTime>
  <Words>1855</Words>
  <Application>Microsoft Office PowerPoint</Application>
  <PresentationFormat>Widescreen</PresentationFormat>
  <Paragraphs>147</Paragraphs>
  <Slides>22</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5" baseType="lpstr">
      <vt:lpstr>Arial</vt:lpstr>
      <vt:lpstr>Arial Black</vt:lpstr>
      <vt:lpstr>Calibri</vt:lpstr>
      <vt:lpstr>Calibri Light</vt:lpstr>
      <vt:lpstr>Casper</vt:lpstr>
      <vt:lpstr>Karla</vt:lpstr>
      <vt:lpstr>Raleway ExtraBold</vt:lpstr>
      <vt:lpstr>Segoe UI</vt:lpstr>
      <vt:lpstr>Symbol</vt:lpstr>
      <vt:lpstr>Times New Roman</vt:lpstr>
      <vt:lpstr>Times New Roman (Hebrew)</vt:lpstr>
      <vt:lpstr>1_Office Theme</vt:lpstr>
      <vt:lpstr>CorelDRAW</vt:lpstr>
      <vt:lpstr>PowerPoint Presentation</vt:lpstr>
      <vt:lpstr>Bell-La Padula Model (BLP)</vt:lpstr>
      <vt:lpstr>PowerPoint Presentation</vt:lpstr>
      <vt:lpstr>Contents</vt:lpstr>
      <vt:lpstr>Bell-La Padula Model (BLP)</vt:lpstr>
      <vt:lpstr>Bell-La Padula Model (BLP)</vt:lpstr>
      <vt:lpstr>Bell-La Padula Model (BLP)</vt:lpstr>
      <vt:lpstr>Biba Integrity Model</vt:lpstr>
      <vt:lpstr>Biba Integrity Model</vt:lpstr>
      <vt:lpstr> Traditional OS V/S Trusted OS</vt:lpstr>
      <vt:lpstr>Cont…</vt:lpstr>
      <vt:lpstr>Cont…</vt:lpstr>
      <vt:lpstr>Features of a security-oriented operating system</vt:lpstr>
      <vt:lpstr>Cont…</vt:lpstr>
      <vt:lpstr>The Trusted Computing Base (TCB)</vt:lpstr>
      <vt:lpstr>Tools of a TOS</vt:lpstr>
      <vt:lpstr>Trusted System Design Elements</vt:lpstr>
      <vt:lpstr>Cont…</vt:lpstr>
      <vt:lpstr>Summary</vt:lpstr>
      <vt:lpstr>Home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1142</cp:revision>
  <cp:lastPrinted>2001-10-14T15:01:40Z</cp:lastPrinted>
  <dcterms:created xsi:type="dcterms:W3CDTF">2000-03-09T23:15:43Z</dcterms:created>
  <dcterms:modified xsi:type="dcterms:W3CDTF">2022-08-25T03:55:42Z</dcterms:modified>
</cp:coreProperties>
</file>