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30"/>
  </p:notesMasterIdLst>
  <p:handoutMasterIdLst>
    <p:handoutMasterId r:id="rId31"/>
  </p:handoutMasterIdLst>
  <p:sldIdLst>
    <p:sldId id="392" r:id="rId2"/>
    <p:sldId id="396" r:id="rId3"/>
    <p:sldId id="401" r:id="rId4"/>
    <p:sldId id="428" r:id="rId5"/>
    <p:sldId id="435" r:id="rId6"/>
    <p:sldId id="436" r:id="rId7"/>
    <p:sldId id="437" r:id="rId8"/>
    <p:sldId id="438" r:id="rId9"/>
    <p:sldId id="439" r:id="rId10"/>
    <p:sldId id="440" r:id="rId11"/>
    <p:sldId id="441" r:id="rId12"/>
    <p:sldId id="443" r:id="rId13"/>
    <p:sldId id="442" r:id="rId14"/>
    <p:sldId id="444" r:id="rId15"/>
    <p:sldId id="445" r:id="rId16"/>
    <p:sldId id="430" r:id="rId17"/>
    <p:sldId id="446" r:id="rId18"/>
    <p:sldId id="447" r:id="rId19"/>
    <p:sldId id="448" r:id="rId20"/>
    <p:sldId id="449" r:id="rId21"/>
    <p:sldId id="450" r:id="rId22"/>
    <p:sldId id="451" r:id="rId23"/>
    <p:sldId id="452" r:id="rId24"/>
    <p:sldId id="453" r:id="rId25"/>
    <p:sldId id="400" r:id="rId26"/>
    <p:sldId id="417" r:id="rId27"/>
    <p:sldId id="394" r:id="rId28"/>
    <p:sldId id="399" r:id="rId29"/>
  </p:sldIdLst>
  <p:sldSz cx="12192000" cy="6858000"/>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1pPr>
    <a:lvl2pPr marL="4572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2pPr>
    <a:lvl3pPr marL="9144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3pPr>
    <a:lvl4pPr marL="13716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4pPr>
    <a:lvl5pPr marL="18288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5pPr>
    <a:lvl6pPr marL="2286000" algn="l" defTabSz="914400" rtl="0" eaLnBrk="1" latinLnBrk="0" hangingPunct="1">
      <a:defRPr sz="2400" kern="1200">
        <a:solidFill>
          <a:schemeClr val="tx1"/>
        </a:solidFill>
        <a:latin typeface="Times New Roman" charset="0"/>
        <a:ea typeface="+mn-ea"/>
        <a:cs typeface="Times New Roman (Hebrew)" charset="0"/>
      </a:defRPr>
    </a:lvl6pPr>
    <a:lvl7pPr marL="2743200" algn="l" defTabSz="914400" rtl="0" eaLnBrk="1" latinLnBrk="0" hangingPunct="1">
      <a:defRPr sz="2400" kern="1200">
        <a:solidFill>
          <a:schemeClr val="tx1"/>
        </a:solidFill>
        <a:latin typeface="Times New Roman" charset="0"/>
        <a:ea typeface="+mn-ea"/>
        <a:cs typeface="Times New Roman (Hebrew)" charset="0"/>
      </a:defRPr>
    </a:lvl7pPr>
    <a:lvl8pPr marL="3200400" algn="l" defTabSz="914400" rtl="0" eaLnBrk="1" latinLnBrk="0" hangingPunct="1">
      <a:defRPr sz="2400" kern="1200">
        <a:solidFill>
          <a:schemeClr val="tx1"/>
        </a:solidFill>
        <a:latin typeface="Times New Roman" charset="0"/>
        <a:ea typeface="+mn-ea"/>
        <a:cs typeface="Times New Roman (Hebrew)" charset="0"/>
      </a:defRPr>
    </a:lvl8pPr>
    <a:lvl9pPr marL="3657600" algn="l" defTabSz="914400" rtl="0" eaLnBrk="1" latinLnBrk="0" hangingPunct="1">
      <a:defRPr sz="2400" kern="1200">
        <a:solidFill>
          <a:schemeClr val="tx1"/>
        </a:solidFill>
        <a:latin typeface="Times New Roman" charset="0"/>
        <a:ea typeface="+mn-ea"/>
        <a:cs typeface="Times New Roman (Hebrew)"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80" autoAdjust="0"/>
    <p:restoredTop sz="86913" autoAdjust="0"/>
  </p:normalViewPr>
  <p:slideViewPr>
    <p:cSldViewPr>
      <p:cViewPr varScale="1">
        <p:scale>
          <a:sx n="64" d="100"/>
          <a:sy n="64" d="100"/>
        </p:scale>
        <p:origin x="1122"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haran Udhayakumar" userId="bf540fa2fe44a33b" providerId="LiveId" clId="{3F952C5D-187E-420E-8E23-7638ABC96FC7}"/>
    <pc:docChg chg="undo custSel addSld delSld modSld sldOrd">
      <pc:chgData name="Hari haran Udhayakumar" userId="bf540fa2fe44a33b" providerId="LiveId" clId="{3F952C5D-187E-420E-8E23-7638ABC96FC7}" dt="2021-08-27T07:42:21.718" v="595" actId="1076"/>
      <pc:docMkLst>
        <pc:docMk/>
      </pc:docMkLst>
      <pc:sldChg chg="modSp mod">
        <pc:chgData name="Hari haran Udhayakumar" userId="bf540fa2fe44a33b" providerId="LiveId" clId="{3F952C5D-187E-420E-8E23-7638ABC96FC7}" dt="2021-08-10T05:40:40.569" v="22" actId="20577"/>
        <pc:sldMkLst>
          <pc:docMk/>
          <pc:sldMk cId="0" sldId="392"/>
        </pc:sldMkLst>
        <pc:spChg chg="mod">
          <ac:chgData name="Hari haran Udhayakumar" userId="bf540fa2fe44a33b" providerId="LiveId" clId="{3F952C5D-187E-420E-8E23-7638ABC96FC7}" dt="2021-08-10T05:40:40.569" v="22" actId="20577"/>
          <ac:spMkLst>
            <pc:docMk/>
            <pc:sldMk cId="0" sldId="392"/>
            <ac:spMk id="1039" creationId="{00000000-0000-0000-0000-000000000000}"/>
          </ac:spMkLst>
        </pc:spChg>
      </pc:sldChg>
      <pc:sldChg chg="modSp mod">
        <pc:chgData name="Hari haran Udhayakumar" userId="bf540fa2fe44a33b" providerId="LiveId" clId="{3F952C5D-187E-420E-8E23-7638ABC96FC7}" dt="2021-08-10T07:12:31.903" v="518" actId="6549"/>
        <pc:sldMkLst>
          <pc:docMk/>
          <pc:sldMk cId="0" sldId="394"/>
        </pc:sldMkLst>
        <pc:spChg chg="mod">
          <ac:chgData name="Hari haran Udhayakumar" userId="bf540fa2fe44a33b" providerId="LiveId" clId="{3F952C5D-187E-420E-8E23-7638ABC96FC7}" dt="2021-08-10T07:12:31.903" v="518" actId="6549"/>
          <ac:spMkLst>
            <pc:docMk/>
            <pc:sldMk cId="0" sldId="394"/>
            <ac:spMk id="37891" creationId="{00000000-0000-0000-0000-000000000000}"/>
          </ac:spMkLst>
        </pc:spChg>
      </pc:sldChg>
      <pc:sldChg chg="modSp mod">
        <pc:chgData name="Hari haran Udhayakumar" userId="bf540fa2fe44a33b" providerId="LiveId" clId="{3F952C5D-187E-420E-8E23-7638ABC96FC7}" dt="2021-08-10T07:04:18.680" v="379" actId="20577"/>
        <pc:sldMkLst>
          <pc:docMk/>
          <pc:sldMk cId="0" sldId="400"/>
        </pc:sldMkLst>
        <pc:spChg chg="mod">
          <ac:chgData name="Hari haran Udhayakumar" userId="bf540fa2fe44a33b" providerId="LiveId" clId="{3F952C5D-187E-420E-8E23-7638ABC96FC7}" dt="2021-08-10T07:04:18.680" v="379" actId="20577"/>
          <ac:spMkLst>
            <pc:docMk/>
            <pc:sldMk cId="0" sldId="400"/>
            <ac:spMk id="3" creationId="{00000000-0000-0000-0000-000000000000}"/>
          </ac:spMkLst>
        </pc:spChg>
      </pc:sldChg>
      <pc:sldChg chg="modSp mod">
        <pc:chgData name="Hari haran Udhayakumar" userId="bf540fa2fe44a33b" providerId="LiveId" clId="{3F952C5D-187E-420E-8E23-7638ABC96FC7}" dt="2021-08-10T05:41:02.423" v="29" actId="20577"/>
        <pc:sldMkLst>
          <pc:docMk/>
          <pc:sldMk cId="0" sldId="401"/>
        </pc:sldMkLst>
        <pc:spChg chg="mod">
          <ac:chgData name="Hari haran Udhayakumar" userId="bf540fa2fe44a33b" providerId="LiveId" clId="{3F952C5D-187E-420E-8E23-7638ABC96FC7}" dt="2021-08-10T05:41:02.423" v="29" actId="20577"/>
          <ac:spMkLst>
            <pc:docMk/>
            <pc:sldMk cId="0" sldId="401"/>
            <ac:spMk id="7" creationId="{00000000-0000-0000-0000-000000000000}"/>
          </ac:spMkLst>
        </pc:spChg>
      </pc:sldChg>
      <pc:sldChg chg="del">
        <pc:chgData name="Hari haran Udhayakumar" userId="bf540fa2fe44a33b" providerId="LiveId" clId="{3F952C5D-187E-420E-8E23-7638ABC96FC7}" dt="2021-08-10T05:41:12.948" v="30" actId="47"/>
        <pc:sldMkLst>
          <pc:docMk/>
          <pc:sldMk cId="0" sldId="402"/>
        </pc:sldMkLst>
      </pc:sldChg>
      <pc:sldChg chg="modSp mod">
        <pc:chgData name="Hari haran Udhayakumar" userId="bf540fa2fe44a33b" providerId="LiveId" clId="{3F952C5D-187E-420E-8E23-7638ABC96FC7}" dt="2021-08-11T17:18:03.462" v="569"/>
        <pc:sldMkLst>
          <pc:docMk/>
          <pc:sldMk cId="0" sldId="417"/>
        </pc:sldMkLst>
        <pc:spChg chg="mod">
          <ac:chgData name="Hari haran Udhayakumar" userId="bf540fa2fe44a33b" providerId="LiveId" clId="{3F952C5D-187E-420E-8E23-7638ABC96FC7}" dt="2021-08-11T17:18:03.462" v="569"/>
          <ac:spMkLst>
            <pc:docMk/>
            <pc:sldMk cId="0" sldId="417"/>
            <ac:spMk id="9" creationId="{00000000-0000-0000-0000-000000000000}"/>
          </ac:spMkLst>
        </pc:spChg>
      </pc:sldChg>
      <pc:sldChg chg="del">
        <pc:chgData name="Hari haran Udhayakumar" userId="bf540fa2fe44a33b" providerId="LiveId" clId="{3F952C5D-187E-420E-8E23-7638ABC96FC7}" dt="2021-08-10T05:41:15.152" v="32" actId="47"/>
        <pc:sldMkLst>
          <pc:docMk/>
          <pc:sldMk cId="1411171117" sldId="418"/>
        </pc:sldMkLst>
      </pc:sldChg>
      <pc:sldChg chg="del">
        <pc:chgData name="Hari haran Udhayakumar" userId="bf540fa2fe44a33b" providerId="LiveId" clId="{3F952C5D-187E-420E-8E23-7638ABC96FC7}" dt="2021-08-10T05:41:14.112" v="31" actId="47"/>
        <pc:sldMkLst>
          <pc:docMk/>
          <pc:sldMk cId="1033470181" sldId="419"/>
        </pc:sldMkLst>
      </pc:sldChg>
      <pc:sldChg chg="del">
        <pc:chgData name="Hari haran Udhayakumar" userId="bf540fa2fe44a33b" providerId="LiveId" clId="{3F952C5D-187E-420E-8E23-7638ABC96FC7}" dt="2021-08-10T05:41:15.850" v="33" actId="47"/>
        <pc:sldMkLst>
          <pc:docMk/>
          <pc:sldMk cId="3928737238" sldId="420"/>
        </pc:sldMkLst>
      </pc:sldChg>
      <pc:sldChg chg="del">
        <pc:chgData name="Hari haran Udhayakumar" userId="bf540fa2fe44a33b" providerId="LiveId" clId="{3F952C5D-187E-420E-8E23-7638ABC96FC7}" dt="2021-08-10T05:41:17.633" v="35" actId="47"/>
        <pc:sldMkLst>
          <pc:docMk/>
          <pc:sldMk cId="1179522103" sldId="421"/>
        </pc:sldMkLst>
      </pc:sldChg>
      <pc:sldChg chg="del">
        <pc:chgData name="Hari haran Udhayakumar" userId="bf540fa2fe44a33b" providerId="LiveId" clId="{3F952C5D-187E-420E-8E23-7638ABC96FC7}" dt="2021-08-10T05:41:20.627" v="38" actId="47"/>
        <pc:sldMkLst>
          <pc:docMk/>
          <pc:sldMk cId="667972310" sldId="422"/>
        </pc:sldMkLst>
      </pc:sldChg>
      <pc:sldChg chg="del">
        <pc:chgData name="Hari haran Udhayakumar" userId="bf540fa2fe44a33b" providerId="LiveId" clId="{3F952C5D-187E-420E-8E23-7638ABC96FC7}" dt="2021-08-10T05:41:16.928" v="34" actId="47"/>
        <pc:sldMkLst>
          <pc:docMk/>
          <pc:sldMk cId="2095057127" sldId="423"/>
        </pc:sldMkLst>
      </pc:sldChg>
      <pc:sldChg chg="del">
        <pc:chgData name="Hari haran Udhayakumar" userId="bf540fa2fe44a33b" providerId="LiveId" clId="{3F952C5D-187E-420E-8E23-7638ABC96FC7}" dt="2021-08-10T05:41:18.592" v="36" actId="47"/>
        <pc:sldMkLst>
          <pc:docMk/>
          <pc:sldMk cId="904911594" sldId="424"/>
        </pc:sldMkLst>
      </pc:sldChg>
      <pc:sldChg chg="del">
        <pc:chgData name="Hari haran Udhayakumar" userId="bf540fa2fe44a33b" providerId="LiveId" clId="{3F952C5D-187E-420E-8E23-7638ABC96FC7}" dt="2021-08-10T05:41:19.560" v="37" actId="47"/>
        <pc:sldMkLst>
          <pc:docMk/>
          <pc:sldMk cId="2153181792" sldId="425"/>
        </pc:sldMkLst>
      </pc:sldChg>
      <pc:sldChg chg="del">
        <pc:chgData name="Hari haran Udhayakumar" userId="bf540fa2fe44a33b" providerId="LiveId" clId="{3F952C5D-187E-420E-8E23-7638ABC96FC7}" dt="2021-08-10T05:41:21.780" v="39" actId="47"/>
        <pc:sldMkLst>
          <pc:docMk/>
          <pc:sldMk cId="403619431" sldId="426"/>
        </pc:sldMkLst>
      </pc:sldChg>
      <pc:sldChg chg="del">
        <pc:chgData name="Hari haran Udhayakumar" userId="bf540fa2fe44a33b" providerId="LiveId" clId="{3F952C5D-187E-420E-8E23-7638ABC96FC7}" dt="2021-08-10T05:41:22.753" v="40" actId="47"/>
        <pc:sldMkLst>
          <pc:docMk/>
          <pc:sldMk cId="2323185249" sldId="427"/>
        </pc:sldMkLst>
      </pc:sldChg>
      <pc:sldChg chg="addSp delSp modSp mod">
        <pc:chgData name="Hari haran Udhayakumar" userId="bf540fa2fe44a33b" providerId="LiveId" clId="{3F952C5D-187E-420E-8E23-7638ABC96FC7}" dt="2021-08-11T16:51:32.663" v="527" actId="14100"/>
        <pc:sldMkLst>
          <pc:docMk/>
          <pc:sldMk cId="1655665706" sldId="428"/>
        </pc:sldMkLst>
        <pc:spChg chg="mod">
          <ac:chgData name="Hari haran Udhayakumar" userId="bf540fa2fe44a33b" providerId="LiveId" clId="{3F952C5D-187E-420E-8E23-7638ABC96FC7}" dt="2021-08-11T16:51:13.909" v="523" actId="14100"/>
          <ac:spMkLst>
            <pc:docMk/>
            <pc:sldMk cId="1655665706" sldId="428"/>
            <ac:spMk id="2" creationId="{5B6B0CBA-FF95-47DC-8583-F6D637F307F7}"/>
          </ac:spMkLst>
        </pc:spChg>
        <pc:spChg chg="del">
          <ac:chgData name="Hari haran Udhayakumar" userId="bf540fa2fe44a33b" providerId="LiveId" clId="{3F952C5D-187E-420E-8E23-7638ABC96FC7}" dt="2021-08-10T05:41:37.185" v="43" actId="478"/>
          <ac:spMkLst>
            <pc:docMk/>
            <pc:sldMk cId="1655665706" sldId="428"/>
            <ac:spMk id="3" creationId="{5C651349-558E-470A-A159-4629F0AAD274}"/>
          </ac:spMkLst>
        </pc:spChg>
        <pc:spChg chg="mod">
          <ac:chgData name="Hari haran Udhayakumar" userId="bf540fa2fe44a33b" providerId="LiveId" clId="{3F952C5D-187E-420E-8E23-7638ABC96FC7}" dt="2021-08-10T05:53:23.640" v="63" actId="14100"/>
          <ac:spMkLst>
            <pc:docMk/>
            <pc:sldMk cId="1655665706" sldId="428"/>
            <ac:spMk id="6" creationId="{00000000-0000-0000-0000-000000000000}"/>
          </ac:spMkLst>
        </pc:spChg>
        <pc:picChg chg="add mod">
          <ac:chgData name="Hari haran Udhayakumar" userId="bf540fa2fe44a33b" providerId="LiveId" clId="{3F952C5D-187E-420E-8E23-7638ABC96FC7}" dt="2021-08-11T16:51:32.663" v="527" actId="14100"/>
          <ac:picMkLst>
            <pc:docMk/>
            <pc:sldMk cId="1655665706" sldId="428"/>
            <ac:picMk id="1026" creationId="{5C6B1348-749B-4EDE-B0AD-C114F13326D3}"/>
          </ac:picMkLst>
        </pc:picChg>
      </pc:sldChg>
      <pc:sldChg chg="delSp modSp add mod ord">
        <pc:chgData name="Hari haran Udhayakumar" userId="bf540fa2fe44a33b" providerId="LiveId" clId="{3F952C5D-187E-420E-8E23-7638ABC96FC7}" dt="2021-08-27T07:31:37.337" v="587" actId="13926"/>
        <pc:sldMkLst>
          <pc:docMk/>
          <pc:sldMk cId="3419734498" sldId="429"/>
        </pc:sldMkLst>
        <pc:spChg chg="mod">
          <ac:chgData name="Hari haran Udhayakumar" userId="bf540fa2fe44a33b" providerId="LiveId" clId="{3F952C5D-187E-420E-8E23-7638ABC96FC7}" dt="2021-08-27T07:31:37.337" v="587" actId="13926"/>
          <ac:spMkLst>
            <pc:docMk/>
            <pc:sldMk cId="3419734498" sldId="429"/>
            <ac:spMk id="2" creationId="{5B6B0CBA-FF95-47DC-8583-F6D637F307F7}"/>
          </ac:spMkLst>
        </pc:spChg>
        <pc:spChg chg="del">
          <ac:chgData name="Hari haran Udhayakumar" userId="bf540fa2fe44a33b" providerId="LiveId" clId="{3F952C5D-187E-420E-8E23-7638ABC96FC7}" dt="2021-08-10T06:06:08.182" v="101" actId="478"/>
          <ac:spMkLst>
            <pc:docMk/>
            <pc:sldMk cId="3419734498" sldId="429"/>
            <ac:spMk id="3" creationId="{5C651349-558E-470A-A159-4629F0AAD274}"/>
          </ac:spMkLst>
        </pc:spChg>
        <pc:spChg chg="mod">
          <ac:chgData name="Hari haran Udhayakumar" userId="bf540fa2fe44a33b" providerId="LiveId" clId="{3F952C5D-187E-420E-8E23-7638ABC96FC7}" dt="2021-08-10T06:54:15.645" v="218" actId="121"/>
          <ac:spMkLst>
            <pc:docMk/>
            <pc:sldMk cId="3419734498" sldId="429"/>
            <ac:spMk id="6" creationId="{00000000-0000-0000-0000-000000000000}"/>
          </ac:spMkLst>
        </pc:spChg>
      </pc:sldChg>
      <pc:sldChg chg="addSp delSp modSp add mod ord">
        <pc:chgData name="Hari haran Udhayakumar" userId="bf540fa2fe44a33b" providerId="LiveId" clId="{3F952C5D-187E-420E-8E23-7638ABC96FC7}" dt="2021-08-11T16:56:00.746" v="536" actId="478"/>
        <pc:sldMkLst>
          <pc:docMk/>
          <pc:sldMk cId="581813784" sldId="430"/>
        </pc:sldMkLst>
        <pc:spChg chg="mod">
          <ac:chgData name="Hari haran Udhayakumar" userId="bf540fa2fe44a33b" providerId="LiveId" clId="{3F952C5D-187E-420E-8E23-7638ABC96FC7}" dt="2021-08-10T07:06:10.598" v="447" actId="20577"/>
          <ac:spMkLst>
            <pc:docMk/>
            <pc:sldMk cId="581813784" sldId="430"/>
            <ac:spMk id="2" creationId="{5B6B0CBA-FF95-47DC-8583-F6D637F307F7}"/>
          </ac:spMkLst>
        </pc:spChg>
        <pc:spChg chg="del">
          <ac:chgData name="Hari haran Udhayakumar" userId="bf540fa2fe44a33b" providerId="LiveId" clId="{3F952C5D-187E-420E-8E23-7638ABC96FC7}" dt="2021-08-10T05:54:34.346" v="85" actId="478"/>
          <ac:spMkLst>
            <pc:docMk/>
            <pc:sldMk cId="581813784" sldId="430"/>
            <ac:spMk id="3" creationId="{5C651349-558E-470A-A159-4629F0AAD274}"/>
          </ac:spMkLst>
        </pc:spChg>
        <pc:spChg chg="mod">
          <ac:chgData name="Hari haran Udhayakumar" userId="bf540fa2fe44a33b" providerId="LiveId" clId="{3F952C5D-187E-420E-8E23-7638ABC96FC7}" dt="2021-08-10T05:54:26.872" v="82" actId="14100"/>
          <ac:spMkLst>
            <pc:docMk/>
            <pc:sldMk cId="581813784" sldId="430"/>
            <ac:spMk id="6" creationId="{00000000-0000-0000-0000-000000000000}"/>
          </ac:spMkLst>
        </pc:spChg>
        <pc:picChg chg="add del mod">
          <ac:chgData name="Hari haran Udhayakumar" userId="bf540fa2fe44a33b" providerId="LiveId" clId="{3F952C5D-187E-420E-8E23-7638ABC96FC7}" dt="2021-08-11T16:56:00.746" v="536" actId="478"/>
          <ac:picMkLst>
            <pc:docMk/>
            <pc:sldMk cId="581813784" sldId="430"/>
            <ac:picMk id="2050" creationId="{AD98F1C3-6308-4742-85D6-D7C4A0D1152B}"/>
          </ac:picMkLst>
        </pc:picChg>
      </pc:sldChg>
      <pc:sldChg chg="addSp modSp add mod">
        <pc:chgData name="Hari haran Udhayakumar" userId="bf540fa2fe44a33b" providerId="LiveId" clId="{3F952C5D-187E-420E-8E23-7638ABC96FC7}" dt="2021-08-27T07:42:21.718" v="595" actId="1076"/>
        <pc:sldMkLst>
          <pc:docMk/>
          <pc:sldMk cId="2287965759" sldId="431"/>
        </pc:sldMkLst>
        <pc:spChg chg="mod">
          <ac:chgData name="Hari haran Udhayakumar" userId="bf540fa2fe44a33b" providerId="LiveId" clId="{3F952C5D-187E-420E-8E23-7638ABC96FC7}" dt="2021-08-10T06:55:35.480" v="232" actId="113"/>
          <ac:spMkLst>
            <pc:docMk/>
            <pc:sldMk cId="2287965759" sldId="431"/>
            <ac:spMk id="2" creationId="{5B6B0CBA-FF95-47DC-8583-F6D637F307F7}"/>
          </ac:spMkLst>
        </pc:spChg>
        <pc:spChg chg="mod">
          <ac:chgData name="Hari haran Udhayakumar" userId="bf540fa2fe44a33b" providerId="LiveId" clId="{3F952C5D-187E-420E-8E23-7638ABC96FC7}" dt="2021-08-27T04:24:43.292" v="584" actId="13926"/>
          <ac:spMkLst>
            <pc:docMk/>
            <pc:sldMk cId="2287965759" sldId="431"/>
            <ac:spMk id="3" creationId="{5C651349-558E-470A-A159-4629F0AAD274}"/>
          </ac:spMkLst>
        </pc:spChg>
        <pc:picChg chg="add mod">
          <ac:chgData name="Hari haran Udhayakumar" userId="bf540fa2fe44a33b" providerId="LiveId" clId="{3F952C5D-187E-420E-8E23-7638ABC96FC7}" dt="2021-08-27T07:42:21.718" v="595" actId="1076"/>
          <ac:picMkLst>
            <pc:docMk/>
            <pc:sldMk cId="2287965759" sldId="431"/>
            <ac:picMk id="4098" creationId="{4EB8E074-E942-4D5C-B8E8-1389AC71137B}"/>
          </ac:picMkLst>
        </pc:picChg>
      </pc:sldChg>
      <pc:sldChg chg="modSp add mod ord">
        <pc:chgData name="Hari haran Udhayakumar" userId="bf540fa2fe44a33b" providerId="LiveId" clId="{3F952C5D-187E-420E-8E23-7638ABC96FC7}" dt="2021-08-27T07:31:27.317" v="585" actId="13926"/>
        <pc:sldMkLst>
          <pc:docMk/>
          <pc:sldMk cId="1154705662" sldId="432"/>
        </pc:sldMkLst>
        <pc:spChg chg="mod">
          <ac:chgData name="Hari haran Udhayakumar" userId="bf540fa2fe44a33b" providerId="LiveId" clId="{3F952C5D-187E-420E-8E23-7638ABC96FC7}" dt="2021-08-27T07:31:27.317" v="585" actId="13926"/>
          <ac:spMkLst>
            <pc:docMk/>
            <pc:sldMk cId="1154705662" sldId="432"/>
            <ac:spMk id="2" creationId="{5B6B0CBA-FF95-47DC-8583-F6D637F307F7}"/>
          </ac:spMkLst>
        </pc:spChg>
      </pc:sldChg>
      <pc:sldChg chg="modSp add mod">
        <pc:chgData name="Hari haran Udhayakumar" userId="bf540fa2fe44a33b" providerId="LiveId" clId="{3F952C5D-187E-420E-8E23-7638ABC96FC7}" dt="2021-08-26T06:00:31.277" v="570" actId="13926"/>
        <pc:sldMkLst>
          <pc:docMk/>
          <pc:sldMk cId="1913091819" sldId="433"/>
        </pc:sldMkLst>
        <pc:spChg chg="mod">
          <ac:chgData name="Hari haran Udhayakumar" userId="bf540fa2fe44a33b" providerId="LiveId" clId="{3F952C5D-187E-420E-8E23-7638ABC96FC7}" dt="2021-08-26T06:00:31.277" v="570" actId="13926"/>
          <ac:spMkLst>
            <pc:docMk/>
            <pc:sldMk cId="1913091819" sldId="433"/>
            <ac:spMk id="2" creationId="{5B6B0CBA-FF95-47DC-8583-F6D637F307F7}"/>
          </ac:spMkLst>
        </pc:spChg>
      </pc:sldChg>
      <pc:sldChg chg="addSp modSp add mod ord">
        <pc:chgData name="Hari haran Udhayakumar" userId="bf540fa2fe44a33b" providerId="LiveId" clId="{3F952C5D-187E-420E-8E23-7638ABC96FC7}" dt="2021-08-11T17:01:19.527" v="558" actId="121"/>
        <pc:sldMkLst>
          <pc:docMk/>
          <pc:sldMk cId="759417735" sldId="434"/>
        </pc:sldMkLst>
        <pc:spChg chg="mod">
          <ac:chgData name="Hari haran Udhayakumar" userId="bf540fa2fe44a33b" providerId="LiveId" clId="{3F952C5D-187E-420E-8E23-7638ABC96FC7}" dt="2021-08-11T17:00:45.318" v="546" actId="6549"/>
          <ac:spMkLst>
            <pc:docMk/>
            <pc:sldMk cId="759417735" sldId="434"/>
            <ac:spMk id="2" creationId="{5B6B0CBA-FF95-47DC-8583-F6D637F307F7}"/>
          </ac:spMkLst>
        </pc:spChg>
        <pc:spChg chg="mod">
          <ac:chgData name="Hari haran Udhayakumar" userId="bf540fa2fe44a33b" providerId="LiveId" clId="{3F952C5D-187E-420E-8E23-7638ABC96FC7}" dt="2021-08-11T17:01:19.527" v="558" actId="121"/>
          <ac:spMkLst>
            <pc:docMk/>
            <pc:sldMk cId="759417735" sldId="434"/>
            <ac:spMk id="6" creationId="{00000000-0000-0000-0000-000000000000}"/>
          </ac:spMkLst>
        </pc:spChg>
        <pc:picChg chg="add mod">
          <ac:chgData name="Hari haran Udhayakumar" userId="bf540fa2fe44a33b" providerId="LiveId" clId="{3F952C5D-187E-420E-8E23-7638ABC96FC7}" dt="2021-08-11T17:00:58.114" v="549" actId="1076"/>
          <ac:picMkLst>
            <pc:docMk/>
            <pc:sldMk cId="759417735" sldId="434"/>
            <ac:picMk id="3074" creationId="{6ED584D4-347E-4563-ADEB-B544EEDE73B6}"/>
          </ac:picMkLst>
        </pc:picChg>
      </pc:sldChg>
    </pc:docChg>
  </pc:docChgLst>
  <pc:docChgLst>
    <pc:chgData name="Hari haran Udhayakumar" userId="bf540fa2fe44a33b" providerId="LiveId" clId="{48C7A809-18A0-4B76-9286-3E1F0A5E5023}"/>
    <pc:docChg chg="undo custSel addSld delSld modSld sldOrd">
      <pc:chgData name="Hari haran Udhayakumar" userId="bf540fa2fe44a33b" providerId="LiveId" clId="{48C7A809-18A0-4B76-9286-3E1F0A5E5023}" dt="2021-08-07T08:08:55.091" v="1858" actId="255"/>
      <pc:docMkLst>
        <pc:docMk/>
      </pc:docMkLst>
      <pc:sldChg chg="modSp mod">
        <pc:chgData name="Hari haran Udhayakumar" userId="bf540fa2fe44a33b" providerId="LiveId" clId="{48C7A809-18A0-4B76-9286-3E1F0A5E5023}" dt="2021-08-07T04:50:11.765" v="752" actId="20577"/>
        <pc:sldMkLst>
          <pc:docMk/>
          <pc:sldMk cId="0" sldId="392"/>
        </pc:sldMkLst>
        <pc:spChg chg="mod">
          <ac:chgData name="Hari haran Udhayakumar" userId="bf540fa2fe44a33b" providerId="LiveId" clId="{48C7A809-18A0-4B76-9286-3E1F0A5E5023}" dt="2021-08-07T04:50:11.765" v="752" actId="20577"/>
          <ac:spMkLst>
            <pc:docMk/>
            <pc:sldMk cId="0" sldId="392"/>
            <ac:spMk id="1039" creationId="{00000000-0000-0000-0000-000000000000}"/>
          </ac:spMkLst>
        </pc:spChg>
        <pc:spChg chg="mod">
          <ac:chgData name="Hari haran Udhayakumar" userId="bf540fa2fe44a33b" providerId="LiveId" clId="{48C7A809-18A0-4B76-9286-3E1F0A5E5023}" dt="2021-08-06T06:52:29.143" v="27" actId="20577"/>
          <ac:spMkLst>
            <pc:docMk/>
            <pc:sldMk cId="0" sldId="392"/>
            <ac:spMk id="1040" creationId="{00000000-0000-0000-0000-000000000000}"/>
          </ac:spMkLst>
        </pc:spChg>
      </pc:sldChg>
      <pc:sldChg chg="modSp mod">
        <pc:chgData name="Hari haran Udhayakumar" userId="bf540fa2fe44a33b" providerId="LiveId" clId="{48C7A809-18A0-4B76-9286-3E1F0A5E5023}" dt="2021-08-07T07:50:56.580" v="1738" actId="255"/>
        <pc:sldMkLst>
          <pc:docMk/>
          <pc:sldMk cId="0" sldId="394"/>
        </pc:sldMkLst>
        <pc:spChg chg="mod">
          <ac:chgData name="Hari haran Udhayakumar" userId="bf540fa2fe44a33b" providerId="LiveId" clId="{48C7A809-18A0-4B76-9286-3E1F0A5E5023}" dt="2021-08-07T07:24:51.623" v="1378" actId="1076"/>
          <ac:spMkLst>
            <pc:docMk/>
            <pc:sldMk cId="0" sldId="394"/>
            <ac:spMk id="37890" creationId="{00000000-0000-0000-0000-000000000000}"/>
          </ac:spMkLst>
        </pc:spChg>
        <pc:spChg chg="mod">
          <ac:chgData name="Hari haran Udhayakumar" userId="bf540fa2fe44a33b" providerId="LiveId" clId="{48C7A809-18A0-4B76-9286-3E1F0A5E5023}" dt="2021-08-07T07:50:56.580" v="1738" actId="255"/>
          <ac:spMkLst>
            <pc:docMk/>
            <pc:sldMk cId="0" sldId="394"/>
            <ac:spMk id="37891" creationId="{00000000-0000-0000-0000-000000000000}"/>
          </ac:spMkLst>
        </pc:spChg>
      </pc:sldChg>
      <pc:sldChg chg="addSp delSp modSp mod">
        <pc:chgData name="Hari haran Udhayakumar" userId="bf540fa2fe44a33b" providerId="LiveId" clId="{48C7A809-18A0-4B76-9286-3E1F0A5E5023}" dt="2021-08-06T07:05:56.371" v="67" actId="1076"/>
        <pc:sldMkLst>
          <pc:docMk/>
          <pc:sldMk cId="232513201" sldId="396"/>
        </pc:sldMkLst>
        <pc:graphicFrameChg chg="add del mod">
          <ac:chgData name="Hari haran Udhayakumar" userId="bf540fa2fe44a33b" providerId="LiveId" clId="{48C7A809-18A0-4B76-9286-3E1F0A5E5023}" dt="2021-08-06T07:02:29.142" v="32"/>
          <ac:graphicFrameMkLst>
            <pc:docMk/>
            <pc:sldMk cId="232513201" sldId="396"/>
            <ac:graphicFrameMk id="3" creationId="{5DFFD99D-870C-49AC-B1C5-E46E2D6DB324}"/>
          </ac:graphicFrameMkLst>
        </pc:graphicFrameChg>
        <pc:graphicFrameChg chg="add mod modGraphic">
          <ac:chgData name="Hari haran Udhayakumar" userId="bf540fa2fe44a33b" providerId="LiveId" clId="{48C7A809-18A0-4B76-9286-3E1F0A5E5023}" dt="2021-08-06T07:05:45.675" v="64" actId="14100"/>
          <ac:graphicFrameMkLst>
            <pc:docMk/>
            <pc:sldMk cId="232513201" sldId="396"/>
            <ac:graphicFrameMk id="4" creationId="{B296D153-2918-4392-928F-011F988475FD}"/>
          </ac:graphicFrameMkLst>
        </pc:graphicFrameChg>
        <pc:graphicFrameChg chg="add mod modGraphic">
          <ac:chgData name="Hari haran Udhayakumar" userId="bf540fa2fe44a33b" providerId="LiveId" clId="{48C7A809-18A0-4B76-9286-3E1F0A5E5023}" dt="2021-08-06T07:05:56.371" v="67" actId="1076"/>
          <ac:graphicFrameMkLst>
            <pc:docMk/>
            <pc:sldMk cId="232513201" sldId="396"/>
            <ac:graphicFrameMk id="5" creationId="{DA2D6506-CC6B-4639-A73E-773C355684ED}"/>
          </ac:graphicFrameMkLst>
        </pc:graphicFrameChg>
        <pc:graphicFrameChg chg="del modGraphic">
          <ac:chgData name="Hari haran Udhayakumar" userId="bf540fa2fe44a33b" providerId="LiveId" clId="{48C7A809-18A0-4B76-9286-3E1F0A5E5023}" dt="2021-08-06T07:01:08.897" v="29" actId="21"/>
          <ac:graphicFrameMkLst>
            <pc:docMk/>
            <pc:sldMk cId="232513201" sldId="396"/>
            <ac:graphicFrameMk id="10" creationId="{00000000-0000-0000-0000-000000000000}"/>
          </ac:graphicFrameMkLst>
        </pc:graphicFrameChg>
        <pc:graphicFrameChg chg="del">
          <ac:chgData name="Hari haran Udhayakumar" userId="bf540fa2fe44a33b" providerId="LiveId" clId="{48C7A809-18A0-4B76-9286-3E1F0A5E5023}" dt="2021-08-06T07:01:12.339" v="30" actId="21"/>
          <ac:graphicFrameMkLst>
            <pc:docMk/>
            <pc:sldMk cId="232513201" sldId="396"/>
            <ac:graphicFrameMk id="12" creationId="{00000000-0000-0000-0000-000000000000}"/>
          </ac:graphicFrameMkLst>
        </pc:graphicFrameChg>
      </pc:sldChg>
      <pc:sldChg chg="modSp mod">
        <pc:chgData name="Hari haran Udhayakumar" userId="bf540fa2fe44a33b" providerId="LiveId" clId="{48C7A809-18A0-4B76-9286-3E1F0A5E5023}" dt="2021-08-06T08:00:15.360" v="222" actId="20577"/>
        <pc:sldMkLst>
          <pc:docMk/>
          <pc:sldMk cId="2656501266" sldId="399"/>
        </pc:sldMkLst>
        <pc:spChg chg="mod">
          <ac:chgData name="Hari haran Udhayakumar" userId="bf540fa2fe44a33b" providerId="LiveId" clId="{48C7A809-18A0-4B76-9286-3E1F0A5E5023}" dt="2021-08-06T08:00:15.360" v="222" actId="20577"/>
          <ac:spMkLst>
            <pc:docMk/>
            <pc:sldMk cId="2656501266" sldId="399"/>
            <ac:spMk id="2" creationId="{00000000-0000-0000-0000-000000000000}"/>
          </ac:spMkLst>
        </pc:spChg>
      </pc:sldChg>
      <pc:sldChg chg="modSp mod">
        <pc:chgData name="Hari haran Udhayakumar" userId="bf540fa2fe44a33b" providerId="LiveId" clId="{48C7A809-18A0-4B76-9286-3E1F0A5E5023}" dt="2021-08-07T07:21:08.651" v="1345"/>
        <pc:sldMkLst>
          <pc:docMk/>
          <pc:sldMk cId="0" sldId="400"/>
        </pc:sldMkLst>
        <pc:spChg chg="mod">
          <ac:chgData name="Hari haran Udhayakumar" userId="bf540fa2fe44a33b" providerId="LiveId" clId="{48C7A809-18A0-4B76-9286-3E1F0A5E5023}" dt="2021-08-07T07:21:08.651" v="1345"/>
          <ac:spMkLst>
            <pc:docMk/>
            <pc:sldMk cId="0" sldId="400"/>
            <ac:spMk id="3" creationId="{00000000-0000-0000-0000-000000000000}"/>
          </ac:spMkLst>
        </pc:spChg>
      </pc:sldChg>
      <pc:sldChg chg="modSp mod">
        <pc:chgData name="Hari haran Udhayakumar" userId="bf540fa2fe44a33b" providerId="LiveId" clId="{48C7A809-18A0-4B76-9286-3E1F0A5E5023}" dt="2021-08-07T04:14:29.110" v="645" actId="20577"/>
        <pc:sldMkLst>
          <pc:docMk/>
          <pc:sldMk cId="0" sldId="401"/>
        </pc:sldMkLst>
        <pc:spChg chg="mod">
          <ac:chgData name="Hari haran Udhayakumar" userId="bf540fa2fe44a33b" providerId="LiveId" clId="{48C7A809-18A0-4B76-9286-3E1F0A5E5023}" dt="2021-08-07T04:14:29.110" v="645" actId="20577"/>
          <ac:spMkLst>
            <pc:docMk/>
            <pc:sldMk cId="0" sldId="401"/>
            <ac:spMk id="7" creationId="{00000000-0000-0000-0000-000000000000}"/>
          </ac:spMkLst>
        </pc:spChg>
      </pc:sldChg>
      <pc:sldChg chg="addSp delSp modSp mod chgLayout">
        <pc:chgData name="Hari haran Udhayakumar" userId="bf540fa2fe44a33b" providerId="LiveId" clId="{48C7A809-18A0-4B76-9286-3E1F0A5E5023}" dt="2021-08-07T04:41:13.276" v="649" actId="108"/>
        <pc:sldMkLst>
          <pc:docMk/>
          <pc:sldMk cId="0" sldId="402"/>
        </pc:sldMkLst>
        <pc:spChg chg="add mod ord">
          <ac:chgData name="Hari haran Udhayakumar" userId="bf540fa2fe44a33b" providerId="LiveId" clId="{48C7A809-18A0-4B76-9286-3E1F0A5E5023}" dt="2021-08-07T04:41:13.276" v="649" actId="108"/>
          <ac:spMkLst>
            <pc:docMk/>
            <pc:sldMk cId="0" sldId="402"/>
            <ac:spMk id="2" creationId="{5B6B0CBA-FF95-47DC-8583-F6D637F307F7}"/>
          </ac:spMkLst>
        </pc:spChg>
        <pc:spChg chg="mod ord">
          <ac:chgData name="Hari haran Udhayakumar" userId="bf540fa2fe44a33b" providerId="LiveId" clId="{48C7A809-18A0-4B76-9286-3E1F0A5E5023}" dt="2021-08-06T07:22:43.251" v="169" actId="700"/>
          <ac:spMkLst>
            <pc:docMk/>
            <pc:sldMk cId="0" sldId="402"/>
            <ac:spMk id="5" creationId="{00000000-0000-0000-0000-000000000000}"/>
          </ac:spMkLst>
        </pc:spChg>
        <pc:spChg chg="mod ord">
          <ac:chgData name="Hari haran Udhayakumar" userId="bf540fa2fe44a33b" providerId="LiveId" clId="{48C7A809-18A0-4B76-9286-3E1F0A5E5023}" dt="2021-08-06T07:22:43.251" v="169" actId="700"/>
          <ac:spMkLst>
            <pc:docMk/>
            <pc:sldMk cId="0" sldId="402"/>
            <ac:spMk id="6" creationId="{00000000-0000-0000-0000-000000000000}"/>
          </ac:spMkLst>
        </pc:spChg>
        <pc:picChg chg="del">
          <ac:chgData name="Hari haran Udhayakumar" userId="bf540fa2fe44a33b" providerId="LiveId" clId="{48C7A809-18A0-4B76-9286-3E1F0A5E5023}" dt="2021-08-06T07:22:33.575" v="168" actId="478"/>
          <ac:picMkLst>
            <pc:docMk/>
            <pc:sldMk cId="0" sldId="402"/>
            <ac:picMk id="58370" creationId="{00000000-0000-0000-0000-000000000000}"/>
          </ac:picMkLst>
        </pc:picChg>
      </pc:sldChg>
      <pc:sldChg chg="del">
        <pc:chgData name="Hari haran Udhayakumar" userId="bf540fa2fe44a33b" providerId="LiveId" clId="{48C7A809-18A0-4B76-9286-3E1F0A5E5023}" dt="2021-08-06T07:59:21.080" v="192" actId="2696"/>
        <pc:sldMkLst>
          <pc:docMk/>
          <pc:sldMk cId="0" sldId="403"/>
        </pc:sldMkLst>
      </pc:sldChg>
      <pc:sldChg chg="del">
        <pc:chgData name="Hari haran Udhayakumar" userId="bf540fa2fe44a33b" providerId="LiveId" clId="{48C7A809-18A0-4B76-9286-3E1F0A5E5023}" dt="2021-08-06T07:59:23.666" v="193" actId="2696"/>
        <pc:sldMkLst>
          <pc:docMk/>
          <pc:sldMk cId="0" sldId="404"/>
        </pc:sldMkLst>
      </pc:sldChg>
      <pc:sldChg chg="del">
        <pc:chgData name="Hari haran Udhayakumar" userId="bf540fa2fe44a33b" providerId="LiveId" clId="{48C7A809-18A0-4B76-9286-3E1F0A5E5023}" dt="2021-08-06T07:59:26.382" v="194" actId="2696"/>
        <pc:sldMkLst>
          <pc:docMk/>
          <pc:sldMk cId="0" sldId="405"/>
        </pc:sldMkLst>
      </pc:sldChg>
      <pc:sldChg chg="del">
        <pc:chgData name="Hari haran Udhayakumar" userId="bf540fa2fe44a33b" providerId="LiveId" clId="{48C7A809-18A0-4B76-9286-3E1F0A5E5023}" dt="2021-08-06T07:59:28.466" v="195" actId="2696"/>
        <pc:sldMkLst>
          <pc:docMk/>
          <pc:sldMk cId="0" sldId="406"/>
        </pc:sldMkLst>
      </pc:sldChg>
      <pc:sldChg chg="del">
        <pc:chgData name="Hari haran Udhayakumar" userId="bf540fa2fe44a33b" providerId="LiveId" clId="{48C7A809-18A0-4B76-9286-3E1F0A5E5023}" dt="2021-08-06T07:59:30.239" v="196" actId="2696"/>
        <pc:sldMkLst>
          <pc:docMk/>
          <pc:sldMk cId="0" sldId="407"/>
        </pc:sldMkLst>
      </pc:sldChg>
      <pc:sldChg chg="del">
        <pc:chgData name="Hari haran Udhayakumar" userId="bf540fa2fe44a33b" providerId="LiveId" clId="{48C7A809-18A0-4B76-9286-3E1F0A5E5023}" dt="2021-08-06T07:59:32.107" v="197" actId="2696"/>
        <pc:sldMkLst>
          <pc:docMk/>
          <pc:sldMk cId="0" sldId="410"/>
        </pc:sldMkLst>
      </pc:sldChg>
      <pc:sldChg chg="del">
        <pc:chgData name="Hari haran Udhayakumar" userId="bf540fa2fe44a33b" providerId="LiveId" clId="{48C7A809-18A0-4B76-9286-3E1F0A5E5023}" dt="2021-08-06T07:59:35.260" v="198" actId="2696"/>
        <pc:sldMkLst>
          <pc:docMk/>
          <pc:sldMk cId="0" sldId="411"/>
        </pc:sldMkLst>
      </pc:sldChg>
      <pc:sldChg chg="del">
        <pc:chgData name="Hari haran Udhayakumar" userId="bf540fa2fe44a33b" providerId="LiveId" clId="{48C7A809-18A0-4B76-9286-3E1F0A5E5023}" dt="2021-08-06T07:59:37.687" v="199" actId="2696"/>
        <pc:sldMkLst>
          <pc:docMk/>
          <pc:sldMk cId="0" sldId="413"/>
        </pc:sldMkLst>
      </pc:sldChg>
      <pc:sldChg chg="del">
        <pc:chgData name="Hari haran Udhayakumar" userId="bf540fa2fe44a33b" providerId="LiveId" clId="{48C7A809-18A0-4B76-9286-3E1F0A5E5023}" dt="2021-08-06T07:59:42.226" v="201" actId="2696"/>
        <pc:sldMkLst>
          <pc:docMk/>
          <pc:sldMk cId="2734804439" sldId="415"/>
        </pc:sldMkLst>
      </pc:sldChg>
      <pc:sldChg chg="modSp del mod">
        <pc:chgData name="Hari haran Udhayakumar" userId="bf540fa2fe44a33b" providerId="LiveId" clId="{48C7A809-18A0-4B76-9286-3E1F0A5E5023}" dt="2021-08-07T04:13:22.299" v="634" actId="2696"/>
        <pc:sldMkLst>
          <pc:docMk/>
          <pc:sldMk cId="0" sldId="416"/>
        </pc:sldMkLst>
        <pc:spChg chg="mod">
          <ac:chgData name="Hari haran Udhayakumar" userId="bf540fa2fe44a33b" providerId="LiveId" clId="{48C7A809-18A0-4B76-9286-3E1F0A5E5023}" dt="2021-08-06T09:34:22.832" v="562" actId="1035"/>
          <ac:spMkLst>
            <pc:docMk/>
            <pc:sldMk cId="0" sldId="416"/>
            <ac:spMk id="7" creationId="{00000000-0000-0000-0000-000000000000}"/>
          </ac:spMkLst>
        </pc:spChg>
        <pc:graphicFrameChg chg="mod modGraphic">
          <ac:chgData name="Hari haran Udhayakumar" userId="bf540fa2fe44a33b" providerId="LiveId" clId="{48C7A809-18A0-4B76-9286-3E1F0A5E5023}" dt="2021-08-06T09:34:32.733" v="564" actId="14100"/>
          <ac:graphicFrameMkLst>
            <pc:docMk/>
            <pc:sldMk cId="0" sldId="416"/>
            <ac:graphicFrameMk id="6" creationId="{00000000-0000-0000-0000-000000000000}"/>
          </ac:graphicFrameMkLst>
        </pc:graphicFrameChg>
      </pc:sldChg>
      <pc:sldChg chg="modSp mod">
        <pc:chgData name="Hari haran Udhayakumar" userId="bf540fa2fe44a33b" providerId="LiveId" clId="{48C7A809-18A0-4B76-9286-3E1F0A5E5023}" dt="2021-08-07T08:08:55.091" v="1858" actId="255"/>
        <pc:sldMkLst>
          <pc:docMk/>
          <pc:sldMk cId="0" sldId="417"/>
        </pc:sldMkLst>
        <pc:spChg chg="mod">
          <ac:chgData name="Hari haran Udhayakumar" userId="bf540fa2fe44a33b" providerId="LiveId" clId="{48C7A809-18A0-4B76-9286-3E1F0A5E5023}" dt="2021-08-07T08:08:55.091" v="1858" actId="255"/>
          <ac:spMkLst>
            <pc:docMk/>
            <pc:sldMk cId="0" sldId="417"/>
            <ac:spMk id="9" creationId="{00000000-0000-0000-0000-000000000000}"/>
          </ac:spMkLst>
        </pc:spChg>
      </pc:sldChg>
      <pc:sldChg chg="addSp modSp add del mod">
        <pc:chgData name="Hari haran Udhayakumar" userId="bf540fa2fe44a33b" providerId="LiveId" clId="{48C7A809-18A0-4B76-9286-3E1F0A5E5023}" dt="2021-08-07T04:48:29.773" v="743" actId="255"/>
        <pc:sldMkLst>
          <pc:docMk/>
          <pc:sldMk cId="1411171117" sldId="418"/>
        </pc:sldMkLst>
        <pc:spChg chg="mod">
          <ac:chgData name="Hari haran Udhayakumar" userId="bf540fa2fe44a33b" providerId="LiveId" clId="{48C7A809-18A0-4B76-9286-3E1F0A5E5023}" dt="2021-08-07T04:47:04.224" v="724" actId="5793"/>
          <ac:spMkLst>
            <pc:docMk/>
            <pc:sldMk cId="1411171117" sldId="418"/>
            <ac:spMk id="2" creationId="{5B6B0CBA-FF95-47DC-8583-F6D637F307F7}"/>
          </ac:spMkLst>
        </pc:spChg>
        <pc:spChg chg="mod">
          <ac:chgData name="Hari haran Udhayakumar" userId="bf540fa2fe44a33b" providerId="LiveId" clId="{48C7A809-18A0-4B76-9286-3E1F0A5E5023}" dt="2021-08-06T08:03:19.555" v="247" actId="6549"/>
          <ac:spMkLst>
            <pc:docMk/>
            <pc:sldMk cId="1411171117" sldId="418"/>
            <ac:spMk id="6" creationId="{00000000-0000-0000-0000-000000000000}"/>
          </ac:spMkLst>
        </pc:spChg>
        <pc:graphicFrameChg chg="add mod modGraphic">
          <ac:chgData name="Hari haran Udhayakumar" userId="bf540fa2fe44a33b" providerId="LiveId" clId="{48C7A809-18A0-4B76-9286-3E1F0A5E5023}" dt="2021-08-07T04:48:29.773" v="743" actId="255"/>
          <ac:graphicFrameMkLst>
            <pc:docMk/>
            <pc:sldMk cId="1411171117" sldId="418"/>
            <ac:graphicFrameMk id="3" creationId="{7F601BF3-B2EE-43C6-9B6E-7322729098BF}"/>
          </ac:graphicFrameMkLst>
        </pc:graphicFrameChg>
      </pc:sldChg>
      <pc:sldChg chg="modSp add mod">
        <pc:chgData name="Hari haran Udhayakumar" userId="bf540fa2fe44a33b" providerId="LiveId" clId="{48C7A809-18A0-4B76-9286-3E1F0A5E5023}" dt="2021-08-07T06:17:34.106" v="790" actId="121"/>
        <pc:sldMkLst>
          <pc:docMk/>
          <pc:sldMk cId="1033470181" sldId="419"/>
        </pc:sldMkLst>
        <pc:spChg chg="mod">
          <ac:chgData name="Hari haran Udhayakumar" userId="bf540fa2fe44a33b" providerId="LiveId" clId="{48C7A809-18A0-4B76-9286-3E1F0A5E5023}" dt="2021-08-07T04:42:30.066" v="653" actId="108"/>
          <ac:spMkLst>
            <pc:docMk/>
            <pc:sldMk cId="1033470181" sldId="419"/>
            <ac:spMk id="2" creationId="{5B6B0CBA-FF95-47DC-8583-F6D637F307F7}"/>
          </ac:spMkLst>
        </pc:spChg>
        <pc:spChg chg="mod">
          <ac:chgData name="Hari haran Udhayakumar" userId="bf540fa2fe44a33b" providerId="LiveId" clId="{48C7A809-18A0-4B76-9286-3E1F0A5E5023}" dt="2021-08-07T06:17:34.106" v="790" actId="121"/>
          <ac:spMkLst>
            <pc:docMk/>
            <pc:sldMk cId="1033470181" sldId="419"/>
            <ac:spMk id="6" creationId="{00000000-0000-0000-0000-000000000000}"/>
          </ac:spMkLst>
        </pc:spChg>
      </pc:sldChg>
      <pc:sldChg chg="add del">
        <pc:chgData name="Hari haran Udhayakumar" userId="bf540fa2fe44a33b" providerId="LiveId" clId="{48C7A809-18A0-4B76-9286-3E1F0A5E5023}" dt="2021-08-06T07:59:44.062" v="202" actId="2696"/>
        <pc:sldMkLst>
          <pc:docMk/>
          <pc:sldMk cId="2128084754" sldId="419"/>
        </pc:sldMkLst>
      </pc:sldChg>
      <pc:sldChg chg="modSp add mod">
        <pc:chgData name="Hari haran Udhayakumar" userId="bf540fa2fe44a33b" providerId="LiveId" clId="{48C7A809-18A0-4B76-9286-3E1F0A5E5023}" dt="2021-08-06T08:05:56.432" v="316" actId="2710"/>
        <pc:sldMkLst>
          <pc:docMk/>
          <pc:sldMk cId="3928737238" sldId="420"/>
        </pc:sldMkLst>
        <pc:spChg chg="mod">
          <ac:chgData name="Hari haran Udhayakumar" userId="bf540fa2fe44a33b" providerId="LiveId" clId="{48C7A809-18A0-4B76-9286-3E1F0A5E5023}" dt="2021-08-06T08:05:56.432" v="316" actId="2710"/>
          <ac:spMkLst>
            <pc:docMk/>
            <pc:sldMk cId="3928737238" sldId="420"/>
            <ac:spMk id="2" creationId="{5B6B0CBA-FF95-47DC-8583-F6D637F307F7}"/>
          </ac:spMkLst>
        </pc:spChg>
        <pc:spChg chg="mod">
          <ac:chgData name="Hari haran Udhayakumar" userId="bf540fa2fe44a33b" providerId="LiveId" clId="{48C7A809-18A0-4B76-9286-3E1F0A5E5023}" dt="2021-08-06T08:05:40.130" v="312" actId="20577"/>
          <ac:spMkLst>
            <pc:docMk/>
            <pc:sldMk cId="3928737238" sldId="420"/>
            <ac:spMk id="6" creationId="{00000000-0000-0000-0000-000000000000}"/>
          </ac:spMkLst>
        </pc:spChg>
      </pc:sldChg>
      <pc:sldChg chg="addSp delSp modSp add mod ord">
        <pc:chgData name="Hari haran Udhayakumar" userId="bf540fa2fe44a33b" providerId="LiveId" clId="{48C7A809-18A0-4B76-9286-3E1F0A5E5023}" dt="2021-08-07T06:41:42.051" v="1096"/>
        <pc:sldMkLst>
          <pc:docMk/>
          <pc:sldMk cId="1179522103" sldId="421"/>
        </pc:sldMkLst>
        <pc:spChg chg="del mod">
          <ac:chgData name="Hari haran Udhayakumar" userId="bf540fa2fe44a33b" providerId="LiveId" clId="{48C7A809-18A0-4B76-9286-3E1F0A5E5023}" dt="2021-08-06T08:10:09.730" v="381" actId="22"/>
          <ac:spMkLst>
            <pc:docMk/>
            <pc:sldMk cId="1179522103" sldId="421"/>
            <ac:spMk id="2" creationId="{5B6B0CBA-FF95-47DC-8583-F6D637F307F7}"/>
          </ac:spMkLst>
        </pc:spChg>
        <pc:spChg chg="del">
          <ac:chgData name="Hari haran Udhayakumar" userId="bf540fa2fe44a33b" providerId="LiveId" clId="{48C7A809-18A0-4B76-9286-3E1F0A5E5023}" dt="2021-08-06T08:11:05.183" v="389" actId="478"/>
          <ac:spMkLst>
            <pc:docMk/>
            <pc:sldMk cId="1179522103" sldId="421"/>
            <ac:spMk id="5" creationId="{00000000-0000-0000-0000-000000000000}"/>
          </ac:spMkLst>
        </pc:spChg>
        <pc:spChg chg="mod">
          <ac:chgData name="Hari haran Udhayakumar" userId="bf540fa2fe44a33b" providerId="LiveId" clId="{48C7A809-18A0-4B76-9286-3E1F0A5E5023}" dt="2021-08-06T09:38:29.670" v="607" actId="1076"/>
          <ac:spMkLst>
            <pc:docMk/>
            <pc:sldMk cId="1179522103" sldId="421"/>
            <ac:spMk id="6" creationId="{00000000-0000-0000-0000-000000000000}"/>
          </ac:spMkLst>
        </pc:spChg>
        <pc:picChg chg="add mod ord">
          <ac:chgData name="Hari haran Udhayakumar" userId="bf540fa2fe44a33b" providerId="LiveId" clId="{48C7A809-18A0-4B76-9286-3E1F0A5E5023}" dt="2021-08-06T08:10:23.446" v="384" actId="14100"/>
          <ac:picMkLst>
            <pc:docMk/>
            <pc:sldMk cId="1179522103" sldId="421"/>
            <ac:picMk id="4" creationId="{748A98E0-F166-4A4D-9E35-7348D83D024F}"/>
          </ac:picMkLst>
        </pc:picChg>
        <pc:picChg chg="add mod">
          <ac:chgData name="Hari haran Udhayakumar" userId="bf540fa2fe44a33b" providerId="LiveId" clId="{48C7A809-18A0-4B76-9286-3E1F0A5E5023}" dt="2021-08-06T08:11:10.265" v="390" actId="14100"/>
          <ac:picMkLst>
            <pc:docMk/>
            <pc:sldMk cId="1179522103" sldId="421"/>
            <ac:picMk id="8" creationId="{80A1F126-32F5-4422-91BB-8A561612DCCA}"/>
          </ac:picMkLst>
        </pc:picChg>
      </pc:sldChg>
      <pc:sldChg chg="add del ord">
        <pc:chgData name="Hari haran Udhayakumar" userId="bf540fa2fe44a33b" providerId="LiveId" clId="{48C7A809-18A0-4B76-9286-3E1F0A5E5023}" dt="2021-08-06T08:12:40.730" v="394" actId="2696"/>
        <pc:sldMkLst>
          <pc:docMk/>
          <pc:sldMk cId="463002742" sldId="422"/>
        </pc:sldMkLst>
      </pc:sldChg>
      <pc:sldChg chg="modSp add mod ord">
        <pc:chgData name="Hari haran Udhayakumar" userId="bf540fa2fe44a33b" providerId="LiveId" clId="{48C7A809-18A0-4B76-9286-3E1F0A5E5023}" dt="2021-08-07T06:55:59.982" v="1131" actId="2710"/>
        <pc:sldMkLst>
          <pc:docMk/>
          <pc:sldMk cId="667972310" sldId="422"/>
        </pc:sldMkLst>
        <pc:spChg chg="mod">
          <ac:chgData name="Hari haran Udhayakumar" userId="bf540fa2fe44a33b" providerId="LiveId" clId="{48C7A809-18A0-4B76-9286-3E1F0A5E5023}" dt="2021-08-07T06:55:59.982" v="1131" actId="2710"/>
          <ac:spMkLst>
            <pc:docMk/>
            <pc:sldMk cId="667972310" sldId="422"/>
            <ac:spMk id="2" creationId="{5B6B0CBA-FF95-47DC-8583-F6D637F307F7}"/>
          </ac:spMkLst>
        </pc:spChg>
        <pc:spChg chg="mod">
          <ac:chgData name="Hari haran Udhayakumar" userId="bf540fa2fe44a33b" providerId="LiveId" clId="{48C7A809-18A0-4B76-9286-3E1F0A5E5023}" dt="2021-08-07T06:45:33.302" v="1115" actId="121"/>
          <ac:spMkLst>
            <pc:docMk/>
            <pc:sldMk cId="667972310" sldId="422"/>
            <ac:spMk id="6" creationId="{00000000-0000-0000-0000-000000000000}"/>
          </ac:spMkLst>
        </pc:spChg>
      </pc:sldChg>
      <pc:sldChg chg="modSp add mod">
        <pc:chgData name="Hari haran Udhayakumar" userId="bf540fa2fe44a33b" providerId="LiveId" clId="{48C7A809-18A0-4B76-9286-3E1F0A5E5023}" dt="2021-08-07T06:17:08.911" v="782" actId="20577"/>
        <pc:sldMkLst>
          <pc:docMk/>
          <pc:sldMk cId="2095057127" sldId="423"/>
        </pc:sldMkLst>
        <pc:spChg chg="mod">
          <ac:chgData name="Hari haran Udhayakumar" userId="bf540fa2fe44a33b" providerId="LiveId" clId="{48C7A809-18A0-4B76-9286-3E1F0A5E5023}" dt="2021-08-07T06:16:54.255" v="776" actId="113"/>
          <ac:spMkLst>
            <pc:docMk/>
            <pc:sldMk cId="2095057127" sldId="423"/>
            <ac:spMk id="2" creationId="{5B6B0CBA-FF95-47DC-8583-F6D637F307F7}"/>
          </ac:spMkLst>
        </pc:spChg>
        <pc:spChg chg="mod">
          <ac:chgData name="Hari haran Udhayakumar" userId="bf540fa2fe44a33b" providerId="LiveId" clId="{48C7A809-18A0-4B76-9286-3E1F0A5E5023}" dt="2021-08-07T06:17:08.911" v="782" actId="20577"/>
          <ac:spMkLst>
            <pc:docMk/>
            <pc:sldMk cId="2095057127" sldId="423"/>
            <ac:spMk id="6" creationId="{00000000-0000-0000-0000-000000000000}"/>
          </ac:spMkLst>
        </pc:spChg>
      </pc:sldChg>
      <pc:sldChg chg="modSp add mod">
        <pc:chgData name="Hari haran Udhayakumar" userId="bf540fa2fe44a33b" providerId="LiveId" clId="{48C7A809-18A0-4B76-9286-3E1F0A5E5023}" dt="2021-08-07T06:42:05.978" v="1098" actId="120"/>
        <pc:sldMkLst>
          <pc:docMk/>
          <pc:sldMk cId="904911594" sldId="424"/>
        </pc:sldMkLst>
        <pc:spChg chg="mod">
          <ac:chgData name="Hari haran Udhayakumar" userId="bf540fa2fe44a33b" providerId="LiveId" clId="{48C7A809-18A0-4B76-9286-3E1F0A5E5023}" dt="2021-08-07T06:31:52.957" v="827" actId="6549"/>
          <ac:spMkLst>
            <pc:docMk/>
            <pc:sldMk cId="904911594" sldId="424"/>
            <ac:spMk id="2" creationId="{5B6B0CBA-FF95-47DC-8583-F6D637F307F7}"/>
          </ac:spMkLst>
        </pc:spChg>
        <pc:spChg chg="mod">
          <ac:chgData name="Hari haran Udhayakumar" userId="bf540fa2fe44a33b" providerId="LiveId" clId="{48C7A809-18A0-4B76-9286-3E1F0A5E5023}" dt="2021-08-07T06:42:05.978" v="1098" actId="120"/>
          <ac:spMkLst>
            <pc:docMk/>
            <pc:sldMk cId="904911594" sldId="424"/>
            <ac:spMk id="6" creationId="{00000000-0000-0000-0000-000000000000}"/>
          </ac:spMkLst>
        </pc:spChg>
      </pc:sldChg>
      <pc:sldChg chg="addSp modSp add mod">
        <pc:chgData name="Hari haran Udhayakumar" userId="bf540fa2fe44a33b" providerId="LiveId" clId="{48C7A809-18A0-4B76-9286-3E1F0A5E5023}" dt="2021-08-07T06:45:20.541" v="1100" actId="20577"/>
        <pc:sldMkLst>
          <pc:docMk/>
          <pc:sldMk cId="2153181792" sldId="425"/>
        </pc:sldMkLst>
        <pc:spChg chg="mod">
          <ac:chgData name="Hari haran Udhayakumar" userId="bf540fa2fe44a33b" providerId="LiveId" clId="{48C7A809-18A0-4B76-9286-3E1F0A5E5023}" dt="2021-08-07T06:45:20.541" v="1100" actId="20577"/>
          <ac:spMkLst>
            <pc:docMk/>
            <pc:sldMk cId="2153181792" sldId="425"/>
            <ac:spMk id="2" creationId="{5B6B0CBA-FF95-47DC-8583-F6D637F307F7}"/>
          </ac:spMkLst>
        </pc:spChg>
        <pc:graphicFrameChg chg="add mod modGraphic">
          <ac:chgData name="Hari haran Udhayakumar" userId="bf540fa2fe44a33b" providerId="LiveId" clId="{48C7A809-18A0-4B76-9286-3E1F0A5E5023}" dt="2021-08-07T06:39:38.001" v="1094" actId="14100"/>
          <ac:graphicFrameMkLst>
            <pc:docMk/>
            <pc:sldMk cId="2153181792" sldId="425"/>
            <ac:graphicFrameMk id="3" creationId="{5F144E9E-CC7D-4BA9-8D1D-504F6C96DBFA}"/>
          </ac:graphicFrameMkLst>
        </pc:graphicFrameChg>
      </pc:sldChg>
      <pc:sldChg chg="modSp add mod">
        <pc:chgData name="Hari haran Udhayakumar" userId="bf540fa2fe44a33b" providerId="LiveId" clId="{48C7A809-18A0-4B76-9286-3E1F0A5E5023}" dt="2021-08-07T07:09:16.143" v="1198" actId="14100"/>
        <pc:sldMkLst>
          <pc:docMk/>
          <pc:sldMk cId="403619431" sldId="426"/>
        </pc:sldMkLst>
        <pc:spChg chg="mod">
          <ac:chgData name="Hari haran Udhayakumar" userId="bf540fa2fe44a33b" providerId="LiveId" clId="{48C7A809-18A0-4B76-9286-3E1F0A5E5023}" dt="2021-08-07T07:09:16.143" v="1198" actId="14100"/>
          <ac:spMkLst>
            <pc:docMk/>
            <pc:sldMk cId="403619431" sldId="426"/>
            <ac:spMk id="2" creationId="{5B6B0CBA-FF95-47DC-8583-F6D637F307F7}"/>
          </ac:spMkLst>
        </pc:spChg>
        <pc:spChg chg="mod">
          <ac:chgData name="Hari haran Udhayakumar" userId="bf540fa2fe44a33b" providerId="LiveId" clId="{48C7A809-18A0-4B76-9286-3E1F0A5E5023}" dt="2021-08-07T07:06:16.859" v="1155" actId="1076"/>
          <ac:spMkLst>
            <pc:docMk/>
            <pc:sldMk cId="403619431" sldId="426"/>
            <ac:spMk id="6" creationId="{00000000-0000-0000-0000-000000000000}"/>
          </ac:spMkLst>
        </pc:spChg>
      </pc:sldChg>
      <pc:sldChg chg="modSp add mod">
        <pc:chgData name="Hari haran Udhayakumar" userId="bf540fa2fe44a33b" providerId="LiveId" clId="{48C7A809-18A0-4B76-9286-3E1F0A5E5023}" dt="2021-08-07T07:22:39.382" v="1353" actId="20577"/>
        <pc:sldMkLst>
          <pc:docMk/>
          <pc:sldMk cId="2323185249" sldId="427"/>
        </pc:sldMkLst>
        <pc:spChg chg="mod">
          <ac:chgData name="Hari haran Udhayakumar" userId="bf540fa2fe44a33b" providerId="LiveId" clId="{48C7A809-18A0-4B76-9286-3E1F0A5E5023}" dt="2021-08-07T07:22:39.382" v="1353" actId="20577"/>
          <ac:spMkLst>
            <pc:docMk/>
            <pc:sldMk cId="2323185249" sldId="427"/>
            <ac:spMk id="2" creationId="{5B6B0CBA-FF95-47DC-8583-F6D637F307F7}"/>
          </ac:spMkLst>
        </pc:spChg>
        <pc:spChg chg="mod">
          <ac:chgData name="Hari haran Udhayakumar" userId="bf540fa2fe44a33b" providerId="LiveId" clId="{48C7A809-18A0-4B76-9286-3E1F0A5E5023}" dt="2021-08-07T07:07:37.172" v="1166" actId="121"/>
          <ac:spMkLst>
            <pc:docMk/>
            <pc:sldMk cId="2323185249" sldId="427"/>
            <ac:spMk id="6" creationId="{00000000-0000-0000-0000-000000000000}"/>
          </ac:spMkLst>
        </pc:spChg>
      </pc:sldChg>
      <pc:sldChg chg="addSp modSp add mod">
        <pc:chgData name="Hari haran Udhayakumar" userId="bf540fa2fe44a33b" providerId="LiveId" clId="{48C7A809-18A0-4B76-9286-3E1F0A5E5023}" dt="2021-08-07T07:20:00.459" v="1302"/>
        <pc:sldMkLst>
          <pc:docMk/>
          <pc:sldMk cId="1655665706" sldId="428"/>
        </pc:sldMkLst>
        <pc:spChg chg="mod">
          <ac:chgData name="Hari haran Udhayakumar" userId="bf540fa2fe44a33b" providerId="LiveId" clId="{48C7A809-18A0-4B76-9286-3E1F0A5E5023}" dt="2021-08-07T07:19:28.592" v="1296" actId="20577"/>
          <ac:spMkLst>
            <pc:docMk/>
            <pc:sldMk cId="1655665706" sldId="428"/>
            <ac:spMk id="2" creationId="{5B6B0CBA-FF95-47DC-8583-F6D637F307F7}"/>
          </ac:spMkLst>
        </pc:spChg>
        <pc:spChg chg="add mod">
          <ac:chgData name="Hari haran Udhayakumar" userId="bf540fa2fe44a33b" providerId="LiveId" clId="{48C7A809-18A0-4B76-9286-3E1F0A5E5023}" dt="2021-08-07T07:20:00.459" v="1302"/>
          <ac:spMkLst>
            <pc:docMk/>
            <pc:sldMk cId="1655665706" sldId="428"/>
            <ac:spMk id="3" creationId="{5C651349-558E-470A-A159-4629F0AAD274}"/>
          </ac:spMkLst>
        </pc:spChg>
        <pc:spChg chg="mod">
          <ac:chgData name="Hari haran Udhayakumar" userId="bf540fa2fe44a33b" providerId="LiveId" clId="{48C7A809-18A0-4B76-9286-3E1F0A5E5023}" dt="2021-08-07T07:14:30.005" v="1253" actId="120"/>
          <ac:spMkLst>
            <pc:docMk/>
            <pc:sldMk cId="1655665706" sldId="428"/>
            <ac:spMk id="6"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4021138" y="0"/>
            <a:ext cx="3078162"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7" name="Rectangle 3"/>
          <p:cNvSpPr>
            <a:spLocks noGrp="1" noChangeArrowheads="1"/>
          </p:cNvSpPr>
          <p:nvPr>
            <p:ph type="dt" sz="quarter" idx="1"/>
          </p:nvPr>
        </p:nvSpPr>
        <p:spPr bwMode="auto">
          <a:xfrm>
            <a:off x="0" y="0"/>
            <a:ext cx="3078163"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defTabSz="930275">
              <a:defRPr sz="1200">
                <a:latin typeface="Times New Roman" pitchFamily="18" charset="0"/>
                <a:cs typeface="Times New Roman (Hebrew)" charset="-79"/>
              </a:defRPr>
            </a:lvl1pPr>
          </a:lstStyle>
          <a:p>
            <a:pPr>
              <a:defRPr/>
            </a:pPr>
            <a:endParaRPr lang="en-US" altLang="en-US"/>
          </a:p>
        </p:txBody>
      </p:sp>
      <p:sp>
        <p:nvSpPr>
          <p:cNvPr id="77828" name="Rectangle 4"/>
          <p:cNvSpPr>
            <a:spLocks noGrp="1" noChangeArrowheads="1"/>
          </p:cNvSpPr>
          <p:nvPr>
            <p:ph type="ftr" sz="quarter" idx="2"/>
          </p:nvPr>
        </p:nvSpPr>
        <p:spPr bwMode="auto">
          <a:xfrm>
            <a:off x="4021138" y="9721850"/>
            <a:ext cx="3078162"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9" name="Rectangle 5"/>
          <p:cNvSpPr>
            <a:spLocks noGrp="1" noChangeArrowheads="1"/>
          </p:cNvSpPr>
          <p:nvPr>
            <p:ph type="sldNum" sz="quarter" idx="3"/>
          </p:nvPr>
        </p:nvSpPr>
        <p:spPr bwMode="auto">
          <a:xfrm>
            <a:off x="0" y="9721850"/>
            <a:ext cx="3078163"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defTabSz="930275">
              <a:defRPr sz="1200"/>
            </a:lvl1pPr>
          </a:lstStyle>
          <a:p>
            <a:fld id="{B6278A19-792B-EC43-9765-D7D8F4786A67}" type="slidenum">
              <a:rPr lang="he-IL" altLang="en-US"/>
              <a:pPr/>
              <a:t>‹#›</a:t>
            </a:fld>
            <a:endParaRPr lang="en-US" altLang="en-US"/>
          </a:p>
        </p:txBody>
      </p:sp>
    </p:spTree>
    <p:extLst>
      <p:ext uri="{BB962C8B-B14F-4D97-AF65-F5344CB8AC3E}">
        <p14:creationId xmlns:p14="http://schemas.microsoft.com/office/powerpoint/2010/main" val="4024176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4022725"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1" name="Rectangle 3"/>
          <p:cNvSpPr>
            <a:spLocks noGrp="1" noChangeArrowheads="1"/>
          </p:cNvSpPr>
          <p:nvPr>
            <p:ph type="dt" idx="1"/>
          </p:nvPr>
        </p:nvSpPr>
        <p:spPr bwMode="auto">
          <a:xfrm>
            <a:off x="1588"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defTabSz="973138">
              <a:defRPr sz="1300">
                <a:latin typeface="Times New Roman" pitchFamily="18" charset="0"/>
                <a:cs typeface="Times New Roman (Hebrew)" charset="-79"/>
              </a:defRPr>
            </a:lvl1pPr>
          </a:lstStyle>
          <a:p>
            <a:pPr>
              <a:defRPr/>
            </a:pPr>
            <a:endParaRPr lang="en-US" altLang="en-US"/>
          </a:p>
        </p:txBody>
      </p:sp>
      <p:sp>
        <p:nvSpPr>
          <p:cNvPr id="38916" name="Rectangle 4"/>
          <p:cNvSpPr>
            <a:spLocks noGrp="1" noRot="1" noChangeAspect="1" noChangeArrowheads="1" noTextEdit="1"/>
          </p:cNvSpPr>
          <p:nvPr>
            <p:ph type="sldImg" idx="2"/>
          </p:nvPr>
        </p:nvSpPr>
        <p:spPr bwMode="auto">
          <a:xfrm>
            <a:off x="138113" y="768350"/>
            <a:ext cx="6823075"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60773" name="Rectangle 5"/>
          <p:cNvSpPr>
            <a:spLocks noGrp="1" noChangeArrowheads="1"/>
          </p:cNvSpPr>
          <p:nvPr>
            <p:ph type="body" sz="quarter" idx="3"/>
          </p:nvPr>
        </p:nvSpPr>
        <p:spPr bwMode="auto">
          <a:xfrm>
            <a:off x="709613" y="4862513"/>
            <a:ext cx="5680075" cy="4603750"/>
          </a:xfrm>
          <a:prstGeom prst="rect">
            <a:avLst/>
          </a:prstGeom>
          <a:noFill/>
          <a:ln>
            <a:noFill/>
          </a:ln>
          <a:effectLst/>
        </p:spPr>
        <p:txBody>
          <a:bodyPr vert="horz" wrap="square" lIns="97347" tIns="48674" rIns="97347" bIns="4867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0774" name="Rectangle 6"/>
          <p:cNvSpPr>
            <a:spLocks noGrp="1" noChangeArrowheads="1"/>
          </p:cNvSpPr>
          <p:nvPr>
            <p:ph type="ftr" sz="quarter" idx="4"/>
          </p:nvPr>
        </p:nvSpPr>
        <p:spPr bwMode="auto">
          <a:xfrm>
            <a:off x="4022725"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5" name="Rectangle 7"/>
          <p:cNvSpPr>
            <a:spLocks noGrp="1" noChangeArrowheads="1"/>
          </p:cNvSpPr>
          <p:nvPr>
            <p:ph type="sldNum" sz="quarter" idx="5"/>
          </p:nvPr>
        </p:nvSpPr>
        <p:spPr bwMode="auto">
          <a:xfrm>
            <a:off x="1588"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defTabSz="973138">
              <a:defRPr sz="1300"/>
            </a:lvl1pPr>
          </a:lstStyle>
          <a:p>
            <a:fld id="{9A503EA0-C788-D447-B8B6-EF9D00D7B489}" type="slidenum">
              <a:rPr lang="he-IL" altLang="en-US"/>
              <a:pPr/>
              <a:t>‹#›</a:t>
            </a:fld>
            <a:endParaRPr lang="en-US" altLang="en-US"/>
          </a:p>
        </p:txBody>
      </p:sp>
    </p:spTree>
    <p:extLst>
      <p:ext uri="{BB962C8B-B14F-4D97-AF65-F5344CB8AC3E}">
        <p14:creationId xmlns:p14="http://schemas.microsoft.com/office/powerpoint/2010/main" val="21925682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503EA0-C788-D447-B8B6-EF9D00D7B489}" type="slidenum">
              <a:rPr lang="he-IL" altLang="en-US" smtClean="0"/>
              <a:pPr/>
              <a:t>1</a:t>
            </a:fld>
            <a:endParaRPr lang="en-US" altLang="en-US"/>
          </a:p>
        </p:txBody>
      </p:sp>
    </p:spTree>
    <p:extLst>
      <p:ext uri="{BB962C8B-B14F-4D97-AF65-F5344CB8AC3E}">
        <p14:creationId xmlns:p14="http://schemas.microsoft.com/office/powerpoint/2010/main" val="746540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2096FBF-0231-3944-A19B-DA9938B8EF34}" type="slidenum">
              <a:rPr lang="en-US" altLang="en-US"/>
              <a:pPr/>
              <a:t>‹#›</a:t>
            </a:fld>
            <a:endParaRPr lang="en-US" altLang="en-US"/>
          </a:p>
        </p:txBody>
      </p:sp>
    </p:spTree>
    <p:extLst>
      <p:ext uri="{BB962C8B-B14F-4D97-AF65-F5344CB8AC3E}">
        <p14:creationId xmlns:p14="http://schemas.microsoft.com/office/powerpoint/2010/main" val="44734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091ACB7-F173-414A-8C5B-D1F7977F1724}" type="slidenum">
              <a:rPr lang="en-US" altLang="en-US"/>
              <a:pPr/>
              <a:t>‹#›</a:t>
            </a:fld>
            <a:endParaRPr lang="en-US" altLang="en-US"/>
          </a:p>
        </p:txBody>
      </p:sp>
    </p:spTree>
    <p:extLst>
      <p:ext uri="{BB962C8B-B14F-4D97-AF65-F5344CB8AC3E}">
        <p14:creationId xmlns:p14="http://schemas.microsoft.com/office/powerpoint/2010/main" val="114348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8761B57-3A2B-434A-918A-E2098BEFB1AB}" type="slidenum">
              <a:rPr lang="en-US" altLang="en-US"/>
              <a:pPr/>
              <a:t>‹#›</a:t>
            </a:fld>
            <a:endParaRPr lang="en-US" altLang="en-US"/>
          </a:p>
        </p:txBody>
      </p:sp>
    </p:spTree>
    <p:extLst>
      <p:ext uri="{BB962C8B-B14F-4D97-AF65-F5344CB8AC3E}">
        <p14:creationId xmlns:p14="http://schemas.microsoft.com/office/powerpoint/2010/main" val="78273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800"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8" name="Рисунок 7"/>
          <p:cNvSpPr>
            <a:spLocks noGrp="1"/>
          </p:cNvSpPr>
          <p:nvPr>
            <p:ph type="pic" sz="quarter" idx="10"/>
          </p:nvPr>
        </p:nvSpPr>
        <p:spPr>
          <a:xfrm>
            <a:off x="1847851" y="2819400"/>
            <a:ext cx="8496300" cy="2800350"/>
          </a:xfrm>
          <a:prstGeom prst="rect">
            <a:avLst/>
          </a:prstGeom>
        </p:spPr>
        <p:txBody>
          <a:bodyPr rtlCol="0">
            <a:normAutofit/>
          </a:bodyPr>
          <a:lstStyle/>
          <a:p>
            <a:pPr lvl="0"/>
            <a:endParaRPr lang="ru-RU" noProof="0" dirty="0"/>
          </a:p>
        </p:txBody>
      </p:sp>
    </p:spTree>
    <p:extLst>
      <p:ext uri="{BB962C8B-B14F-4D97-AF65-F5344CB8AC3E}">
        <p14:creationId xmlns:p14="http://schemas.microsoft.com/office/powerpoint/2010/main" val="208661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BB4D36D-60F8-0547-9CD4-56091D03A888}" type="slidenum">
              <a:rPr lang="en-US" altLang="en-US"/>
              <a:pPr/>
              <a:t>‹#›</a:t>
            </a:fld>
            <a:endParaRPr lang="en-US" altLang="en-US"/>
          </a:p>
        </p:txBody>
      </p:sp>
    </p:spTree>
    <p:extLst>
      <p:ext uri="{BB962C8B-B14F-4D97-AF65-F5344CB8AC3E}">
        <p14:creationId xmlns:p14="http://schemas.microsoft.com/office/powerpoint/2010/main" val="131009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94748C1-214E-5A42-AFB0-AA37B5C4913C}" type="slidenum">
              <a:rPr lang="en-US" altLang="en-US"/>
              <a:pPr/>
              <a:t>‹#›</a:t>
            </a:fld>
            <a:endParaRPr lang="en-US" altLang="en-US"/>
          </a:p>
        </p:txBody>
      </p:sp>
    </p:spTree>
    <p:extLst>
      <p:ext uri="{BB962C8B-B14F-4D97-AF65-F5344CB8AC3E}">
        <p14:creationId xmlns:p14="http://schemas.microsoft.com/office/powerpoint/2010/main" val="23533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A55E35D-D080-9D43-BCE4-5A106A58B0F2}" type="slidenum">
              <a:rPr lang="en-US" altLang="en-US"/>
              <a:pPr/>
              <a:t>‹#›</a:t>
            </a:fld>
            <a:endParaRPr lang="en-US" altLang="en-US"/>
          </a:p>
        </p:txBody>
      </p:sp>
    </p:spTree>
    <p:extLst>
      <p:ext uri="{BB962C8B-B14F-4D97-AF65-F5344CB8AC3E}">
        <p14:creationId xmlns:p14="http://schemas.microsoft.com/office/powerpoint/2010/main" val="176996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827A226-5A77-1A40-8408-B0EC59A36D77}" type="slidenum">
              <a:rPr lang="en-US" altLang="en-US"/>
              <a:pPr/>
              <a:t>‹#›</a:t>
            </a:fld>
            <a:endParaRPr lang="en-US" altLang="en-US"/>
          </a:p>
        </p:txBody>
      </p:sp>
    </p:spTree>
    <p:extLst>
      <p:ext uri="{BB962C8B-B14F-4D97-AF65-F5344CB8AC3E}">
        <p14:creationId xmlns:p14="http://schemas.microsoft.com/office/powerpoint/2010/main" val="9066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B1C4FDB-5A15-FC48-80C1-516ECA52FB26}" type="slidenum">
              <a:rPr lang="en-US" altLang="en-US"/>
              <a:pPr/>
              <a:t>‹#›</a:t>
            </a:fld>
            <a:endParaRPr lang="en-US" altLang="en-US"/>
          </a:p>
        </p:txBody>
      </p:sp>
    </p:spTree>
    <p:extLst>
      <p:ext uri="{BB962C8B-B14F-4D97-AF65-F5344CB8AC3E}">
        <p14:creationId xmlns:p14="http://schemas.microsoft.com/office/powerpoint/2010/main" val="162472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95E3646-C7BB-1F48-A25B-82DB0742CF7B}" type="slidenum">
              <a:rPr lang="en-US" altLang="en-US"/>
              <a:pPr/>
              <a:t>‹#›</a:t>
            </a:fld>
            <a:endParaRPr lang="en-US" altLang="en-US"/>
          </a:p>
        </p:txBody>
      </p:sp>
    </p:spTree>
    <p:extLst>
      <p:ext uri="{BB962C8B-B14F-4D97-AF65-F5344CB8AC3E}">
        <p14:creationId xmlns:p14="http://schemas.microsoft.com/office/powerpoint/2010/main" val="156991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89DBA60-9564-364E-8704-584B8B458CA3}" type="slidenum">
              <a:rPr lang="en-US" altLang="en-US"/>
              <a:pPr/>
              <a:t>‹#›</a:t>
            </a:fld>
            <a:endParaRPr lang="en-US" altLang="en-US"/>
          </a:p>
        </p:txBody>
      </p:sp>
    </p:spTree>
    <p:extLst>
      <p:ext uri="{BB962C8B-B14F-4D97-AF65-F5344CB8AC3E}">
        <p14:creationId xmlns:p14="http://schemas.microsoft.com/office/powerpoint/2010/main" val="159980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1A91DC9-7965-FB48-9385-20B56B4847C1}" type="slidenum">
              <a:rPr lang="en-US" altLang="en-US"/>
              <a:pPr/>
              <a:t>‹#›</a:t>
            </a:fld>
            <a:endParaRPr lang="en-US" altLang="en-US"/>
          </a:p>
        </p:txBody>
      </p:sp>
    </p:spTree>
    <p:extLst>
      <p:ext uri="{BB962C8B-B14F-4D97-AF65-F5344CB8AC3E}">
        <p14:creationId xmlns:p14="http://schemas.microsoft.com/office/powerpoint/2010/main" val="143954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12F6158-C9C4-ED45-92F5-7D2651961B28}" type="slidenum">
              <a:rPr lang="en-US" altLang="en-US"/>
              <a:pPr/>
              <a:t>‹#›</a:t>
            </a:fld>
            <a:endParaRPr lang="en-US" altLang="en-US"/>
          </a:p>
        </p:txBody>
      </p:sp>
    </p:spTree>
    <p:extLst>
      <p:ext uri="{BB962C8B-B14F-4D97-AF65-F5344CB8AC3E}">
        <p14:creationId xmlns:p14="http://schemas.microsoft.com/office/powerpoint/2010/main" val="8455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latin typeface="Times New Roman" pitchFamily="18" charset="0"/>
                <a:cs typeface="Times New Roman (Hebrew)" charset="-79"/>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Times New Roman" pitchFamily="18" charset="0"/>
                <a:cs typeface="Times New Roman (Hebrew)" charset="-79"/>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F860C29-4E9B-B342-9379-1439BCA07FF6}" type="slidenum">
              <a:rPr lang="en-US" altLang="en-US" smtClean="0"/>
              <a:pPr/>
              <a:t>‹#›</a:t>
            </a:fld>
            <a:endParaRPr lang="en-US" altLang="en-US" dirty="0"/>
          </a:p>
        </p:txBody>
      </p:sp>
      <p:sp>
        <p:nvSpPr>
          <p:cNvPr id="7" name="Oval 6"/>
          <p:cNvSpPr/>
          <p:nvPr userDrawn="1"/>
        </p:nvSpPr>
        <p:spPr>
          <a:xfrm>
            <a:off x="10943713" y="635635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Lst>
  <p:hf hdr="0" ftr="0" dt="0"/>
  <p:txStyles>
    <p:titleStyle>
      <a:lvl1pPr algn="l" defTabSz="685800" rtl="0" eaLnBrk="0" fontAlgn="base" hangingPunct="0">
        <a:lnSpc>
          <a:spcPct val="90000"/>
        </a:lnSpc>
        <a:spcBef>
          <a:spcPct val="0"/>
        </a:spcBef>
        <a:spcAft>
          <a:spcPct val="0"/>
        </a:spcAft>
        <a:defRPr sz="4400" kern="1200">
          <a:solidFill>
            <a:schemeClr val="tx1"/>
          </a:solidFill>
          <a:latin typeface="Times New Roman" charset="0"/>
          <a:ea typeface="Times New Roman" charset="0"/>
          <a:cs typeface="Times New Roman" charset="0"/>
        </a:defRPr>
      </a:lvl1pPr>
      <a:lvl2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2pPr>
      <a:lvl3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3pPr>
      <a:lvl4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4pPr>
      <a:lvl5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5pPr>
      <a:lvl6pPr marL="457200" algn="l" defTabSz="685800" rtl="0" fontAlgn="base">
        <a:lnSpc>
          <a:spcPct val="90000"/>
        </a:lnSpc>
        <a:spcBef>
          <a:spcPct val="0"/>
        </a:spcBef>
        <a:spcAft>
          <a:spcPct val="0"/>
        </a:spcAft>
        <a:defRPr sz="3300">
          <a:solidFill>
            <a:schemeClr val="tx1"/>
          </a:solidFill>
          <a:latin typeface="Calibri Light" charset="0"/>
        </a:defRPr>
      </a:lvl6pPr>
      <a:lvl7pPr marL="914400" algn="l" defTabSz="685800" rtl="0" fontAlgn="base">
        <a:lnSpc>
          <a:spcPct val="90000"/>
        </a:lnSpc>
        <a:spcBef>
          <a:spcPct val="0"/>
        </a:spcBef>
        <a:spcAft>
          <a:spcPct val="0"/>
        </a:spcAft>
        <a:defRPr sz="3300">
          <a:solidFill>
            <a:schemeClr val="tx1"/>
          </a:solidFill>
          <a:latin typeface="Calibri Light" charset="0"/>
        </a:defRPr>
      </a:lvl7pPr>
      <a:lvl8pPr marL="1371600" algn="l" defTabSz="685800" rtl="0" fontAlgn="base">
        <a:lnSpc>
          <a:spcPct val="90000"/>
        </a:lnSpc>
        <a:spcBef>
          <a:spcPct val="0"/>
        </a:spcBef>
        <a:spcAft>
          <a:spcPct val="0"/>
        </a:spcAft>
        <a:defRPr sz="3300">
          <a:solidFill>
            <a:schemeClr val="tx1"/>
          </a:solidFill>
          <a:latin typeface="Calibri Light" charset="0"/>
        </a:defRPr>
      </a:lvl8pPr>
      <a:lvl9pPr marL="1828800" algn="l" defTabSz="685800" rtl="0" fontAlgn="base">
        <a:lnSpc>
          <a:spcPct val="90000"/>
        </a:lnSpc>
        <a:spcBef>
          <a:spcPct val="0"/>
        </a:spcBef>
        <a:spcAft>
          <a:spcPct val="0"/>
        </a:spcAft>
        <a:defRPr sz="3300">
          <a:solidFill>
            <a:schemeClr val="tx1"/>
          </a:solidFill>
          <a:latin typeface="Calibri Light"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763" y="5427663"/>
            <a:ext cx="12196763"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32" name="Rectangle 31"/>
          <p:cNvSpPr/>
          <p:nvPr/>
        </p:nvSpPr>
        <p:spPr>
          <a:xfrm>
            <a:off x="301625" y="5902325"/>
            <a:ext cx="46038"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29" name="Slide Number Placeholder 2"/>
          <p:cNvSpPr txBox="1">
            <a:spLocks/>
          </p:cNvSpPr>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r" eaLnBrk="1" hangingPunct="1"/>
            <a:endParaRPr lang="en-US" altLang="en-US" sz="1200">
              <a:solidFill>
                <a:srgbClr val="898989"/>
              </a:solidFill>
              <a:latin typeface="Calibri" charset="0"/>
            </a:endParaRPr>
          </a:p>
        </p:txBody>
      </p:sp>
      <p:sp>
        <p:nvSpPr>
          <p:cNvPr id="1030" name="Right Triangle 45"/>
          <p:cNvSpPr>
            <a:spLocks noChangeArrowheads="1"/>
          </p:cNvSpPr>
          <p:nvPr/>
        </p:nvSpPr>
        <p:spPr bwMode="auto">
          <a:xfrm flipV="1">
            <a:off x="9507538" y="5940425"/>
            <a:ext cx="1290637" cy="1157288"/>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graphicFrame>
        <p:nvGraphicFramePr>
          <p:cNvPr id="1026" name="Object 47"/>
          <p:cNvGraphicFramePr>
            <a:graphicFrameLocks noChangeAspect="1"/>
          </p:cNvGraphicFramePr>
          <p:nvPr/>
        </p:nvGraphicFramePr>
        <p:xfrm>
          <a:off x="76200" y="3121025"/>
          <a:ext cx="3303588" cy="3148013"/>
        </p:xfrm>
        <a:graphic>
          <a:graphicData uri="http://schemas.openxmlformats.org/presentationml/2006/ole">
            <mc:AlternateContent xmlns:mc="http://schemas.openxmlformats.org/markup-compatibility/2006">
              <mc:Choice xmlns:v="urn:schemas-microsoft-com:vml" Requires="v">
                <p:oleObj spid="_x0000_s1055" name="CorelDRAW" r:id="rId4" imgW="2169000" imgH="2169360" progId="">
                  <p:embed/>
                </p:oleObj>
              </mc:Choice>
              <mc:Fallback>
                <p:oleObj name="CorelDRAW" r:id="rId4" imgW="2169000" imgH="2169360" progId="">
                  <p:embed/>
                  <p:pic>
                    <p:nvPicPr>
                      <p:cNvPr id="1026" name="Object 47"/>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200" y="3121025"/>
                        <a:ext cx="3303588" cy="314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ight Triangle 36"/>
          <p:cNvSpPr>
            <a:spLocks noChangeArrowheads="1"/>
          </p:cNvSpPr>
          <p:nvPr/>
        </p:nvSpPr>
        <p:spPr bwMode="auto">
          <a:xfrm flipH="1">
            <a:off x="7680176" y="0"/>
            <a:ext cx="5146675" cy="5853113"/>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pic>
        <p:nvPicPr>
          <p:cNvPr id="1035" name="Picture 2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700" y="23813"/>
            <a:ext cx="38592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p:cNvSpPr/>
          <p:nvPr/>
        </p:nvSpPr>
        <p:spPr>
          <a:xfrm rot="10800000" flipV="1">
            <a:off x="9829800" y="5334000"/>
            <a:ext cx="2366963"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7" name="TextBox 35"/>
          <p:cNvSpPr txBox="1">
            <a:spLocks noChangeArrowheads="1"/>
          </p:cNvSpPr>
          <p:nvPr/>
        </p:nvSpPr>
        <p:spPr bwMode="auto">
          <a:xfrm>
            <a:off x="6881813" y="6019800"/>
            <a:ext cx="492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r>
              <a:rPr lang="en-US" altLang="en-US" sz="2000" b="1">
                <a:solidFill>
                  <a:srgbClr val="595959"/>
                </a:solidFill>
                <a:latin typeface="Casper" charset="0"/>
                <a:ea typeface="Karla" charset="0"/>
                <a:cs typeface="Karla" charset="0"/>
              </a:rPr>
              <a:t>DISCOVER . </a:t>
            </a:r>
            <a:r>
              <a:rPr lang="en-US" altLang="en-US" sz="2000" b="1">
                <a:solidFill>
                  <a:srgbClr val="C00000"/>
                </a:solidFill>
                <a:latin typeface="Casper" charset="0"/>
                <a:ea typeface="Karla" charset="0"/>
                <a:cs typeface="Karla" charset="0"/>
              </a:rPr>
              <a:t>LEARN</a:t>
            </a:r>
            <a:r>
              <a:rPr lang="en-US" altLang="en-US" sz="2000" b="1">
                <a:solidFill>
                  <a:srgbClr val="595959"/>
                </a:solidFill>
                <a:latin typeface="Casper" charset="0"/>
                <a:ea typeface="Karla" charset="0"/>
                <a:cs typeface="Karla" charset="0"/>
              </a:rPr>
              <a:t> . EMPOWER</a:t>
            </a:r>
            <a:endParaRPr lang="en-US" altLang="en-US" sz="1200" b="1">
              <a:solidFill>
                <a:srgbClr val="000000"/>
              </a:solidFill>
              <a:latin typeface="Casper" charset="0"/>
            </a:endParaRPr>
          </a:p>
          <a:p>
            <a:pPr eaLnBrk="1" hangingPunct="1"/>
            <a:endParaRPr lang="en-US" altLang="en-US" sz="1600" b="1">
              <a:latin typeface="Casper" charset="0"/>
            </a:endParaRPr>
          </a:p>
        </p:txBody>
      </p:sp>
      <p:sp>
        <p:nvSpPr>
          <p:cNvPr id="52" name="Rectangle 51"/>
          <p:cNvSpPr/>
          <p:nvPr/>
        </p:nvSpPr>
        <p:spPr>
          <a:xfrm>
            <a:off x="6884988" y="6043613"/>
            <a:ext cx="46037"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9" name="TextBox 52"/>
          <p:cNvSpPr txBox="1">
            <a:spLocks noChangeArrowheads="1"/>
          </p:cNvSpPr>
          <p:nvPr/>
        </p:nvSpPr>
        <p:spPr bwMode="auto">
          <a:xfrm>
            <a:off x="-458788" y="6013450"/>
            <a:ext cx="6430963"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b="1" dirty="0">
                <a:solidFill>
                  <a:srgbClr val="262626"/>
                </a:solidFill>
              </a:rPr>
              <a:t>Lecture -</a:t>
            </a:r>
            <a:r>
              <a:rPr lang="en-US" altLang="en-US" b="1" dirty="0" smtClean="0">
                <a:solidFill>
                  <a:srgbClr val="262626"/>
                </a:solidFill>
              </a:rPr>
              <a:t>5</a:t>
            </a:r>
            <a:endParaRPr lang="en-US" altLang="en-US" b="1" dirty="0">
              <a:solidFill>
                <a:srgbClr val="262626"/>
              </a:solidFill>
            </a:endParaRPr>
          </a:p>
          <a:p>
            <a:pPr algn="ctr">
              <a:lnSpc>
                <a:spcPct val="90000"/>
              </a:lnSpc>
              <a:spcAft>
                <a:spcPct val="35000"/>
              </a:spcAft>
            </a:pPr>
            <a:r>
              <a:rPr lang="en-IN" b="1" dirty="0"/>
              <a:t>Sensitive data, Inference</a:t>
            </a:r>
            <a:endParaRPr lang="en-US" altLang="en-US" sz="1600" b="1" dirty="0">
              <a:latin typeface="Raleway ExtraBold" charset="0"/>
            </a:endParaRPr>
          </a:p>
        </p:txBody>
      </p:sp>
      <p:sp>
        <p:nvSpPr>
          <p:cNvPr id="1040" name="TextBox 25"/>
          <p:cNvSpPr txBox="1">
            <a:spLocks noChangeArrowheads="1"/>
          </p:cNvSpPr>
          <p:nvPr/>
        </p:nvSpPr>
        <p:spPr bwMode="auto">
          <a:xfrm>
            <a:off x="165137" y="1562676"/>
            <a:ext cx="11763511" cy="6571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sz="3200" b="1" dirty="0">
                <a:latin typeface="Arial Black" charset="0"/>
                <a:ea typeface="Karla" charset="0"/>
                <a:cs typeface="Karla" charset="0"/>
              </a:rPr>
              <a:t>UNIVERSITY INSTITUTE OF ENGINEERING</a:t>
            </a:r>
          </a:p>
          <a:p>
            <a:pPr algn="ctr">
              <a:lnSpc>
                <a:spcPct val="90000"/>
              </a:lnSpc>
              <a:spcAft>
                <a:spcPct val="35000"/>
              </a:spcAft>
            </a:pPr>
            <a:r>
              <a:rPr lang="en-US" altLang="en-US" sz="3200" b="1" dirty="0">
                <a:latin typeface="Arial Black" charset="0"/>
                <a:ea typeface="Karla" charset="0"/>
                <a:cs typeface="Karla" charset="0"/>
              </a:rPr>
              <a:t>DEPARTMENT OF AIT - CSE</a:t>
            </a:r>
          </a:p>
          <a:p>
            <a:pPr algn="ctr">
              <a:lnSpc>
                <a:spcPct val="90000"/>
              </a:lnSpc>
              <a:spcAft>
                <a:spcPct val="35000"/>
              </a:spcAft>
            </a:pPr>
            <a:r>
              <a:rPr lang="en-US" altLang="en-US" sz="2800" dirty="0">
                <a:ea typeface="Calibri" charset="0"/>
                <a:cs typeface="Times New Roman" charset="0"/>
              </a:rPr>
              <a:t>Bachelor of Engineering (CSE)</a:t>
            </a:r>
          </a:p>
          <a:p>
            <a:pPr algn="ctr">
              <a:lnSpc>
                <a:spcPct val="90000"/>
              </a:lnSpc>
              <a:spcAft>
                <a:spcPct val="35000"/>
              </a:spcAft>
            </a:pPr>
            <a:r>
              <a:rPr lang="en-US" sz="2800" dirty="0">
                <a:cs typeface="Times New Roman" charset="0"/>
              </a:rPr>
              <a:t>Security and Data Privacy Laws and Standards</a:t>
            </a:r>
            <a:r>
              <a:rPr lang="en-US" altLang="en-US" sz="2800" dirty="0">
                <a:ea typeface="Calibri" charset="0"/>
                <a:cs typeface="Times New Roman" charset="0"/>
              </a:rPr>
              <a:t> (</a:t>
            </a:r>
            <a:r>
              <a:rPr lang="en-US" sz="2800" dirty="0">
                <a:cs typeface="Times New Roman" charset="0"/>
              </a:rPr>
              <a:t>21CSF-433</a:t>
            </a:r>
            <a:r>
              <a:rPr lang="en-US" altLang="en-US" sz="2800" dirty="0">
                <a:ea typeface="Calibri" charset="0"/>
                <a:cs typeface="Times New Roman" charset="0"/>
              </a:rPr>
              <a:t>)</a:t>
            </a:r>
          </a:p>
          <a:p>
            <a:pPr algn="ctr">
              <a:lnSpc>
                <a:spcPct val="90000"/>
              </a:lnSpc>
              <a:spcAft>
                <a:spcPct val="35000"/>
              </a:spcAft>
            </a:pPr>
            <a:r>
              <a:rPr lang="en-US" altLang="en-US" sz="2800" dirty="0">
                <a:ea typeface="Calibri" charset="0"/>
                <a:cs typeface="Times New Roman" charset="0"/>
              </a:rPr>
              <a:t>By: Ms. Merry K.P(E12903)</a:t>
            </a:r>
          </a:p>
          <a:p>
            <a:pPr algn="ctr">
              <a:lnSpc>
                <a:spcPct val="90000"/>
              </a:lnSpc>
              <a:spcAft>
                <a:spcPct val="35000"/>
              </a:spcAft>
            </a:pPr>
            <a:r>
              <a:rPr lang="en-US" altLang="en-US" sz="2800" dirty="0">
                <a:ea typeface="Calibri" charset="0"/>
                <a:cs typeface="Times New Roman" charset="0"/>
              </a:rPr>
              <a:t>Assistant Professor</a:t>
            </a:r>
          </a:p>
          <a:p>
            <a:pPr algn="ctr">
              <a:lnSpc>
                <a:spcPct val="90000"/>
              </a:lnSpc>
              <a:spcAft>
                <a:spcPct val="35000"/>
              </a:spcAft>
            </a:pPr>
            <a:r>
              <a:rPr lang="en-US" altLang="en-US" sz="2800" dirty="0">
                <a:ea typeface="Calibri" charset="0"/>
                <a:cs typeface="Times New Roman" charset="0"/>
              </a:rPr>
              <a:t>AIT CSE</a:t>
            </a:r>
          </a:p>
          <a:p>
            <a:pPr algn="ctr">
              <a:lnSpc>
                <a:spcPct val="90000"/>
              </a:lnSpc>
              <a:spcAft>
                <a:spcPct val="35000"/>
              </a:spcAft>
            </a:pPr>
            <a:endParaRPr lang="en-US" altLang="en-US" dirty="0">
              <a:latin typeface="Calibri" charset="0"/>
              <a:ea typeface="Calibri" charset="0"/>
              <a:cs typeface="Times New Roman" charset="0"/>
            </a:endParaRPr>
          </a:p>
          <a:p>
            <a:pPr algn="ctr">
              <a:lnSpc>
                <a:spcPct val="90000"/>
              </a:lnSpc>
              <a:spcAft>
                <a:spcPct val="35000"/>
              </a:spcAft>
            </a:pPr>
            <a:endParaRPr lang="en-US" altLang="en-US" sz="3200" b="1" dirty="0">
              <a:solidFill>
                <a:srgbClr val="262626"/>
              </a:solidFill>
            </a:endParaRPr>
          </a:p>
          <a:p>
            <a:pPr algn="ctr">
              <a:lnSpc>
                <a:spcPct val="90000"/>
              </a:lnSpc>
              <a:spcAft>
                <a:spcPct val="35000"/>
              </a:spcAft>
            </a:pPr>
            <a:endParaRPr lang="en-US" altLang="en-US" sz="3200" b="1" dirty="0">
              <a:solidFill>
                <a:srgbClr val="262626"/>
              </a:solidFill>
            </a:endParaRPr>
          </a:p>
          <a:p>
            <a:pPr algn="ctr">
              <a:lnSpc>
                <a:spcPct val="90000"/>
              </a:lnSpc>
              <a:spcAft>
                <a:spcPct val="35000"/>
              </a:spcAft>
            </a:pPr>
            <a:r>
              <a:rPr lang="en-US" altLang="en-US" sz="3200" b="1" dirty="0">
                <a:solidFill>
                  <a:srgbClr val="262626"/>
                </a:solidFill>
              </a:rPr>
              <a:t> </a:t>
            </a:r>
          </a:p>
          <a:p>
            <a:pPr eaLnBrk="1" hangingPunct="1"/>
            <a:endParaRPr lang="en-US" altLang="en-US" sz="1600" dirty="0">
              <a:latin typeface="Raleway ExtraBold"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25625"/>
            <a:ext cx="11856640" cy="4351338"/>
          </a:xfrm>
        </p:spPr>
        <p:txBody>
          <a:bodyPr/>
          <a:lstStyle/>
          <a:p>
            <a:pPr marL="457200" indent="-457200" algn="just">
              <a:buFont typeface="+mj-lt"/>
              <a:buAutoNum type="arabicPeriod" startAt="3"/>
            </a:pPr>
            <a:r>
              <a:rPr lang="en-US" sz="2400" b="1" dirty="0">
                <a:latin typeface="Times New Roman" panose="02020603050405020304" pitchFamily="18" charset="0"/>
                <a:cs typeface="Times New Roman" panose="02020603050405020304" pitchFamily="18" charset="0"/>
              </a:rPr>
              <a:t>Assurance of Authenticity</a:t>
            </a:r>
          </a:p>
          <a:p>
            <a:pPr lvl="2" algn="just"/>
            <a:r>
              <a:rPr lang="en-US" sz="2400" dirty="0" smtClean="0">
                <a:latin typeface="Times New Roman" panose="02020603050405020304" pitchFamily="18" charset="0"/>
                <a:cs typeface="Times New Roman" panose="02020603050405020304" pitchFamily="18" charset="0"/>
              </a:rPr>
              <a:t>Certain </a:t>
            </a:r>
            <a:r>
              <a:rPr lang="en-US" sz="2400" dirty="0">
                <a:latin typeface="Times New Roman" panose="02020603050405020304" pitchFamily="18" charset="0"/>
                <a:cs typeface="Times New Roman" panose="02020603050405020304" pitchFamily="18" charset="0"/>
              </a:rPr>
              <a:t>characteristics of the user external to the database may also be considered when permitting access. </a:t>
            </a:r>
            <a:endParaRPr lang="en-US" sz="2400" dirty="0" smtClean="0">
              <a:latin typeface="Times New Roman" panose="02020603050405020304" pitchFamily="18" charset="0"/>
              <a:cs typeface="Times New Roman" panose="02020603050405020304" pitchFamily="18" charset="0"/>
            </a:endParaRPr>
          </a:p>
          <a:p>
            <a:pPr lvl="2" algn="just"/>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example, to enhance security, the database administrator may permit someone to access the database only at certain times, such as during working hours. </a:t>
            </a:r>
            <a:endParaRPr lang="en-US" sz="2400" dirty="0" smtClean="0">
              <a:latin typeface="Times New Roman" panose="02020603050405020304" pitchFamily="18" charset="0"/>
              <a:cs typeface="Times New Roman" panose="02020603050405020304" pitchFamily="18" charset="0"/>
            </a:endParaRPr>
          </a:p>
          <a:p>
            <a:pPr lvl="2" algn="just"/>
            <a:r>
              <a:rPr lang="en-US" sz="2400" dirty="0" smtClean="0">
                <a:latin typeface="Times New Roman" panose="02020603050405020304" pitchFamily="18" charset="0"/>
                <a:cs typeface="Times New Roman" panose="02020603050405020304" pitchFamily="18" charset="0"/>
              </a:rPr>
              <a:t>Previous </a:t>
            </a:r>
            <a:r>
              <a:rPr lang="en-US" sz="2400" dirty="0">
                <a:latin typeface="Times New Roman" panose="02020603050405020304" pitchFamily="18" charset="0"/>
                <a:cs typeface="Times New Roman" panose="02020603050405020304" pitchFamily="18" charset="0"/>
              </a:rPr>
              <a:t>user requests may also be taken into account; repeated requests for the same data or requests that exhaust a certain category of information may be used to find out all elements in a set when a direct query is not allowed. </a:t>
            </a:r>
            <a:endParaRPr lang="en-US" sz="2400" dirty="0" smtClean="0">
              <a:latin typeface="Times New Roman" panose="02020603050405020304" pitchFamily="18" charset="0"/>
              <a:cs typeface="Times New Roman" panose="02020603050405020304" pitchFamily="18" charset="0"/>
            </a:endParaRPr>
          </a:p>
          <a:p>
            <a:pPr lvl="2" algn="just"/>
            <a:r>
              <a:rPr lang="en-US" sz="2400" dirty="0" smtClean="0">
                <a:latin typeface="Times New Roman" panose="02020603050405020304" pitchFamily="18" charset="0"/>
                <a:cs typeface="Times New Roman" panose="02020603050405020304" pitchFamily="18" charset="0"/>
              </a:rPr>
              <a:t>As </a:t>
            </a:r>
            <a:r>
              <a:rPr lang="en-US" sz="2400" dirty="0">
                <a:latin typeface="Times New Roman" panose="02020603050405020304" pitchFamily="18" charset="0"/>
                <a:cs typeface="Times New Roman" panose="02020603050405020304" pitchFamily="18" charset="0"/>
              </a:rPr>
              <a:t>we shall see, sensitive data can sometimes be revealed by combined results from several less sensitive queries.</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10</a:t>
            </a:fld>
            <a:endParaRPr lang="en-US" altLang="en-US"/>
          </a:p>
        </p:txBody>
      </p:sp>
      <p:sp>
        <p:nvSpPr>
          <p:cNvPr id="5" name="Title 1"/>
          <p:cNvSpPr>
            <a:spLocks noGrp="1"/>
          </p:cNvSpPr>
          <p:nvPr>
            <p:ph type="title"/>
          </p:nvPr>
        </p:nvSpPr>
        <p:spPr/>
        <p:txBody>
          <a:bodyPr/>
          <a:lstStyle/>
          <a:p>
            <a:pPr algn="r"/>
            <a:r>
              <a:rPr lang="en-US" dirty="0" err="1" smtClean="0"/>
              <a:t>Cont</a:t>
            </a:r>
            <a:r>
              <a:rPr lang="en-US" dirty="0" smtClean="0"/>
              <a:t>…</a:t>
            </a:r>
            <a:endParaRPr lang="en-US" dirty="0"/>
          </a:p>
        </p:txBody>
      </p:sp>
    </p:spTree>
    <p:extLst>
      <p:ext uri="{BB962C8B-B14F-4D97-AF65-F5344CB8AC3E}">
        <p14:creationId xmlns:p14="http://schemas.microsoft.com/office/powerpoint/2010/main" val="448531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8148"/>
            <a:ext cx="11784632" cy="4908202"/>
          </a:xfrm>
        </p:spPr>
        <p:txBody>
          <a:bodyPr/>
          <a:lstStyle/>
          <a:p>
            <a:pPr algn="just"/>
            <a:r>
              <a:rPr lang="en-US" sz="2400" dirty="0" smtClean="0">
                <a:latin typeface="Times New Roman" panose="02020603050405020304" pitchFamily="18" charset="0"/>
                <a:cs typeface="Times New Roman" panose="02020603050405020304" pitchFamily="18" charset="0"/>
              </a:rPr>
              <a:t>Data </a:t>
            </a:r>
            <a:r>
              <a:rPr lang="en-US" sz="2400" dirty="0">
                <a:latin typeface="Times New Roman" panose="02020603050405020304" pitchFamily="18" charset="0"/>
                <a:cs typeface="Times New Roman" panose="02020603050405020304" pitchFamily="18" charset="0"/>
              </a:rPr>
              <a:t>can be sensitive, but so can their characteristics. In this section, we see that even descriptive information about data (such as their existence or whether they have an element that is zero) is a form of disclosure</a:t>
            </a:r>
            <a:r>
              <a:rPr lang="en-US" sz="2400" dirty="0" smtClean="0">
                <a:latin typeface="Times New Roman" panose="02020603050405020304" pitchFamily="18" charset="0"/>
                <a:cs typeface="Times New Roman" panose="02020603050405020304" pitchFamily="18" charset="0"/>
              </a:rPr>
              <a:t>.</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Exact Data</a:t>
            </a:r>
            <a:endParaRPr lang="en-US" sz="2400" dirty="0">
              <a:latin typeface="Times New Roman" panose="02020603050405020304" pitchFamily="18" charset="0"/>
              <a:cs typeface="Times New Roman" panose="02020603050405020304" pitchFamily="18" charset="0"/>
            </a:endParaRPr>
          </a:p>
          <a:p>
            <a:pPr lvl="2" algn="just"/>
            <a:r>
              <a:rPr lang="en-US" sz="2400" dirty="0">
                <a:latin typeface="Times New Roman" panose="02020603050405020304" pitchFamily="18" charset="0"/>
                <a:cs typeface="Times New Roman" panose="02020603050405020304" pitchFamily="18" charset="0"/>
              </a:rPr>
              <a:t>The most serious disclosure is the exact value of a sensitive data item itself. The user may know that sensitive data are being requested, or the user may request general data without knowing that some of it is sensitive. A faulty database manager may even deliver sensitive data by accident, without the user's having requested it. In all of these cases the result is the same: The security of the sensitive data has been breached</a:t>
            </a:r>
            <a:r>
              <a:rPr lang="en-US" sz="2400" dirty="0" smtClean="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11</a:t>
            </a:fld>
            <a:endParaRPr lang="en-US" altLang="en-US"/>
          </a:p>
        </p:txBody>
      </p:sp>
      <p:sp>
        <p:nvSpPr>
          <p:cNvPr id="5" name="Title 1"/>
          <p:cNvSpPr>
            <a:spLocks noGrp="1"/>
          </p:cNvSpPr>
          <p:nvPr>
            <p:ph type="title"/>
          </p:nvPr>
        </p:nvSpPr>
        <p:spPr>
          <a:xfrm>
            <a:off x="838200" y="29911"/>
            <a:ext cx="10515600" cy="1238850"/>
          </a:xfrm>
        </p:spPr>
        <p:txBody>
          <a:bodyPr/>
          <a:lstStyle/>
          <a:p>
            <a:r>
              <a:rPr lang="en-US" b="1" dirty="0"/>
              <a:t>Types of Disclosures</a:t>
            </a:r>
          </a:p>
        </p:txBody>
      </p:sp>
    </p:spTree>
    <p:extLst>
      <p:ext uri="{BB962C8B-B14F-4D97-AF65-F5344CB8AC3E}">
        <p14:creationId xmlns:p14="http://schemas.microsoft.com/office/powerpoint/2010/main" val="158731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68760"/>
            <a:ext cx="11856640" cy="5589240"/>
          </a:xfrm>
        </p:spPr>
        <p:txBody>
          <a:bodyPr/>
          <a:lstStyle/>
          <a:p>
            <a:pPr algn="just"/>
            <a:r>
              <a:rPr lang="en-US" sz="2400" b="1" dirty="0">
                <a:latin typeface="Times New Roman" panose="02020603050405020304" pitchFamily="18" charset="0"/>
                <a:cs typeface="Times New Roman" panose="02020603050405020304" pitchFamily="18" charset="0"/>
              </a:rPr>
              <a:t>Bounds</a:t>
            </a:r>
          </a:p>
          <a:p>
            <a:pPr lvl="2" algn="just"/>
            <a:r>
              <a:rPr lang="en-US" sz="2400" dirty="0">
                <a:latin typeface="Times New Roman" panose="02020603050405020304" pitchFamily="18" charset="0"/>
                <a:cs typeface="Times New Roman" panose="02020603050405020304" pitchFamily="18" charset="0"/>
              </a:rPr>
              <a:t>Another exposure is disclosing bounds on a sensitive value; that is, indicating that a sensitive value, y, is between two values, L and H.  </a:t>
            </a:r>
            <a:endParaRPr lang="en-US" sz="2400" dirty="0" smtClean="0">
              <a:latin typeface="Times New Roman" panose="02020603050405020304" pitchFamily="18" charset="0"/>
              <a:cs typeface="Times New Roman" panose="02020603050405020304" pitchFamily="18" charset="0"/>
            </a:endParaRPr>
          </a:p>
          <a:p>
            <a:pPr lvl="2" algn="just"/>
            <a:r>
              <a:rPr lang="en-US" sz="2400" dirty="0" smtClean="0">
                <a:latin typeface="Times New Roman" panose="02020603050405020304" pitchFamily="18" charset="0"/>
                <a:cs typeface="Times New Roman" panose="02020603050405020304" pitchFamily="18" charset="0"/>
              </a:rPr>
              <a:t>Sometimes</a:t>
            </a:r>
            <a:r>
              <a:rPr lang="en-US" sz="2400" dirty="0">
                <a:latin typeface="Times New Roman" panose="02020603050405020304" pitchFamily="18" charset="0"/>
                <a:cs typeface="Times New Roman" panose="02020603050405020304" pitchFamily="18" charset="0"/>
              </a:rPr>
              <a:t>, by using a narrowing technique not unlike the binary search, the user may first determine that L y H and then see whether L y H/2, and so forth, thereby permitting the user to determine y to any desired precision</a:t>
            </a:r>
            <a:r>
              <a:rPr lang="en-US" sz="2400" dirty="0" smtClean="0">
                <a:latin typeface="Times New Roman" panose="02020603050405020304" pitchFamily="18" charset="0"/>
                <a:cs typeface="Times New Roman" panose="02020603050405020304" pitchFamily="18" charset="0"/>
              </a:rPr>
              <a:t>.</a:t>
            </a:r>
          </a:p>
          <a:p>
            <a:pPr lvl="2"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another case, merely revealing that a value such as the athletic scholarship budget or the number of CIA agents exceeds a certain amount may be a serious breach of security</a:t>
            </a:r>
            <a:r>
              <a:rPr lang="en-US" sz="2400" dirty="0" smtClean="0">
                <a:latin typeface="Times New Roman" panose="02020603050405020304" pitchFamily="18" charset="0"/>
                <a:cs typeface="Times New Roman" panose="02020603050405020304" pitchFamily="18" charset="0"/>
              </a:rPr>
              <a:t>.</a:t>
            </a:r>
          </a:p>
          <a:p>
            <a:pPr lvl="2" algn="just"/>
            <a:r>
              <a:rPr lang="en-US" sz="2400" dirty="0">
                <a:latin typeface="Times New Roman" panose="02020603050405020304" pitchFamily="18" charset="0"/>
                <a:cs typeface="Times New Roman" panose="02020603050405020304" pitchFamily="18" charset="0"/>
              </a:rPr>
              <a:t>Sometimes, however, bounds are a useful way to present sensitive data. It is common to release upper and lower bounds for data without identifying the specific records</a:t>
            </a:r>
            <a:r>
              <a:rPr lang="en-US" sz="2400" dirty="0" smtClean="0">
                <a:latin typeface="Times New Roman" panose="02020603050405020304" pitchFamily="18" charset="0"/>
                <a:cs typeface="Times New Roman" panose="02020603050405020304" pitchFamily="18" charset="0"/>
              </a:rPr>
              <a:t>.</a:t>
            </a:r>
          </a:p>
          <a:p>
            <a:pPr lvl="2"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For example, a company may announce that its salaries for programmers range from $50,000 to $82,000. If you are a programmer earning $79,700, you can presume that you are fairly well off, so you have the information you want; however, the announcement does not disclose who are the highest- and lowest-paid programmers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12</a:t>
            </a:fld>
            <a:endParaRPr lang="en-US" altLang="en-US"/>
          </a:p>
        </p:txBody>
      </p:sp>
      <p:sp>
        <p:nvSpPr>
          <p:cNvPr id="5" name="Title 1"/>
          <p:cNvSpPr>
            <a:spLocks noGrp="1"/>
          </p:cNvSpPr>
          <p:nvPr>
            <p:ph type="title"/>
          </p:nvPr>
        </p:nvSpPr>
        <p:spPr/>
        <p:txBody>
          <a:bodyPr/>
          <a:lstStyle/>
          <a:p>
            <a:pPr algn="r"/>
            <a:r>
              <a:rPr lang="en-US" dirty="0" err="1" smtClean="0"/>
              <a:t>Cont</a:t>
            </a:r>
            <a:r>
              <a:rPr lang="en-US" dirty="0" smtClean="0"/>
              <a:t>…</a:t>
            </a:r>
            <a:endParaRPr lang="en-US" dirty="0"/>
          </a:p>
        </p:txBody>
      </p:sp>
    </p:spTree>
    <p:extLst>
      <p:ext uri="{BB962C8B-B14F-4D97-AF65-F5344CB8AC3E}">
        <p14:creationId xmlns:p14="http://schemas.microsoft.com/office/powerpoint/2010/main" val="2511495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36" y="1754708"/>
            <a:ext cx="11784632" cy="4698628"/>
          </a:xfrm>
        </p:spPr>
        <p:txBody>
          <a:bodyPr/>
          <a:lstStyle/>
          <a:p>
            <a:pPr algn="just"/>
            <a:r>
              <a:rPr lang="en-US" sz="2400" b="1" dirty="0" smtClean="0">
                <a:latin typeface="Times New Roman" panose="02020603050405020304" pitchFamily="18" charset="0"/>
                <a:cs typeface="Times New Roman" panose="02020603050405020304" pitchFamily="18" charset="0"/>
              </a:rPr>
              <a:t>Negative Result</a:t>
            </a:r>
          </a:p>
          <a:p>
            <a:pPr lvl="2" algn="just"/>
            <a:r>
              <a:rPr lang="en-US" sz="2400" dirty="0" smtClean="0">
                <a:latin typeface="Times New Roman" panose="02020603050405020304" pitchFamily="18" charset="0"/>
                <a:cs typeface="Times New Roman" panose="02020603050405020304" pitchFamily="18" charset="0"/>
              </a:rPr>
              <a:t>Sometimes </a:t>
            </a:r>
            <a:r>
              <a:rPr lang="en-US" sz="2400" dirty="0">
                <a:latin typeface="Times New Roman" panose="02020603050405020304" pitchFamily="18" charset="0"/>
                <a:cs typeface="Times New Roman" panose="02020603050405020304" pitchFamily="18" charset="0"/>
              </a:rPr>
              <a:t>we can word a query to determine a negative result. That is, we can learn that z is not the value of y. </a:t>
            </a:r>
            <a:endParaRPr lang="en-US" sz="2400" dirty="0" smtClean="0">
              <a:latin typeface="Times New Roman" panose="02020603050405020304" pitchFamily="18" charset="0"/>
              <a:cs typeface="Times New Roman" panose="02020603050405020304" pitchFamily="18" charset="0"/>
            </a:endParaRPr>
          </a:p>
          <a:p>
            <a:pPr lvl="2" algn="just"/>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example, knowing that 0 is not the total number of felony convictions for a person reveals that the person was convicted of a felony</a:t>
            </a:r>
            <a:r>
              <a:rPr lang="en-US" sz="2400" dirty="0" smtClean="0">
                <a:latin typeface="Times New Roman" panose="02020603050405020304" pitchFamily="18" charset="0"/>
                <a:cs typeface="Times New Roman" panose="02020603050405020304" pitchFamily="18" charset="0"/>
              </a:rPr>
              <a:t>.</a:t>
            </a:r>
          </a:p>
          <a:p>
            <a:pPr lvl="2"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distinction between 1 and 2 or 46 and 47 felonies is not as sensitive as the distinction between 0 and 1. Therefore, disclosing that a value is not 0 can be a significant disclosure. </a:t>
            </a:r>
            <a:endParaRPr lang="en-US" sz="2400" dirty="0" smtClean="0">
              <a:latin typeface="Times New Roman" panose="02020603050405020304" pitchFamily="18" charset="0"/>
              <a:cs typeface="Times New Roman" panose="02020603050405020304" pitchFamily="18" charset="0"/>
            </a:endParaRPr>
          </a:p>
          <a:p>
            <a:pPr lvl="2" algn="just"/>
            <a:r>
              <a:rPr lang="en-US" sz="2400" dirty="0" smtClean="0">
                <a:latin typeface="Times New Roman" panose="02020603050405020304" pitchFamily="18" charset="0"/>
                <a:cs typeface="Times New Roman" panose="02020603050405020304" pitchFamily="18" charset="0"/>
              </a:rPr>
              <a:t>Similarly</a:t>
            </a:r>
            <a:r>
              <a:rPr lang="en-US" sz="2400" dirty="0">
                <a:latin typeface="Times New Roman" panose="02020603050405020304" pitchFamily="18" charset="0"/>
                <a:cs typeface="Times New Roman" panose="02020603050405020304" pitchFamily="18" charset="0"/>
              </a:rPr>
              <a:t>, if a student does not appear on the honors list, you can infer that the person's grade point average is below 3.50. </a:t>
            </a:r>
            <a:endParaRPr lang="en-US" sz="2400" dirty="0" smtClean="0">
              <a:latin typeface="Times New Roman" panose="02020603050405020304" pitchFamily="18" charset="0"/>
              <a:cs typeface="Times New Roman" panose="02020603050405020304" pitchFamily="18" charset="0"/>
            </a:endParaRPr>
          </a:p>
          <a:p>
            <a:pPr lvl="2" algn="just"/>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information is not too revealing, however, because the range of grade point averages from 0.0 to 3.49 is rather wide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13</a:t>
            </a:fld>
            <a:endParaRPr lang="en-US" altLang="en-US"/>
          </a:p>
        </p:txBody>
      </p:sp>
      <p:sp>
        <p:nvSpPr>
          <p:cNvPr id="5" name="Title 1"/>
          <p:cNvSpPr>
            <a:spLocks noGrp="1"/>
          </p:cNvSpPr>
          <p:nvPr>
            <p:ph type="title"/>
          </p:nvPr>
        </p:nvSpPr>
        <p:spPr>
          <a:xfrm>
            <a:off x="873945" y="161006"/>
            <a:ext cx="10515600" cy="1325563"/>
          </a:xfrm>
        </p:spPr>
        <p:txBody>
          <a:bodyPr/>
          <a:lstStyle/>
          <a:p>
            <a:pPr algn="r"/>
            <a:r>
              <a:rPr lang="en-US" dirty="0" err="1" smtClean="0"/>
              <a:t>Cont</a:t>
            </a:r>
            <a:r>
              <a:rPr lang="en-US" dirty="0" smtClean="0"/>
              <a:t>…</a:t>
            </a:r>
            <a:endParaRPr lang="en-US" dirty="0"/>
          </a:p>
        </p:txBody>
      </p:sp>
    </p:spTree>
    <p:extLst>
      <p:ext uri="{BB962C8B-B14F-4D97-AF65-F5344CB8AC3E}">
        <p14:creationId xmlns:p14="http://schemas.microsoft.com/office/powerpoint/2010/main" val="3434776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00808"/>
            <a:ext cx="11784632" cy="4476155"/>
          </a:xfrm>
        </p:spPr>
        <p:txBody>
          <a:bodyPr/>
          <a:lstStyle/>
          <a:p>
            <a:pPr algn="just"/>
            <a:r>
              <a:rPr lang="en-US" sz="2800" b="1" dirty="0" smtClean="0">
                <a:latin typeface="Times New Roman" panose="02020603050405020304" pitchFamily="18" charset="0"/>
                <a:cs typeface="Times New Roman" panose="02020603050405020304" pitchFamily="18" charset="0"/>
              </a:rPr>
              <a:t>Existence</a:t>
            </a:r>
          </a:p>
          <a:p>
            <a:pPr lvl="2" algn="just"/>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some cases, the existence of data is itself a sensitive piece of data, regardless of the actual value. </a:t>
            </a:r>
            <a:endParaRPr lang="en-US" sz="2800" dirty="0" smtClean="0">
              <a:latin typeface="Times New Roman" panose="02020603050405020304" pitchFamily="18" charset="0"/>
              <a:cs typeface="Times New Roman" panose="02020603050405020304" pitchFamily="18" charset="0"/>
            </a:endParaRPr>
          </a:p>
          <a:p>
            <a:pPr lvl="2" algn="just"/>
            <a:r>
              <a:rPr lang="en-US" sz="2800" dirty="0" smtClean="0">
                <a:latin typeface="Times New Roman" panose="02020603050405020304" pitchFamily="18" charset="0"/>
                <a:cs typeface="Times New Roman" panose="02020603050405020304" pitchFamily="18" charset="0"/>
              </a:rPr>
              <a:t>For </a:t>
            </a:r>
            <a:r>
              <a:rPr lang="en-US" sz="2800" dirty="0">
                <a:latin typeface="Times New Roman" panose="02020603050405020304" pitchFamily="18" charset="0"/>
                <a:cs typeface="Times New Roman" panose="02020603050405020304" pitchFamily="18" charset="0"/>
              </a:rPr>
              <a:t>example, an employer may not want employees to know that their use of long distance telephone lines is being monitored. </a:t>
            </a:r>
            <a:endParaRPr lang="en-US" sz="2800" dirty="0" smtClean="0">
              <a:latin typeface="Times New Roman" panose="02020603050405020304" pitchFamily="18" charset="0"/>
              <a:cs typeface="Times New Roman" panose="02020603050405020304" pitchFamily="18" charset="0"/>
            </a:endParaRPr>
          </a:p>
          <a:p>
            <a:pPr lvl="2" algn="just"/>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this case, discovering a LONG DISTANCE field in a personnel file would reveal sensitive data</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14</a:t>
            </a:fld>
            <a:endParaRPr lang="en-US" altLang="en-US"/>
          </a:p>
        </p:txBody>
      </p:sp>
      <p:sp>
        <p:nvSpPr>
          <p:cNvPr id="5" name="Title 1"/>
          <p:cNvSpPr>
            <a:spLocks noGrp="1"/>
          </p:cNvSpPr>
          <p:nvPr>
            <p:ph type="title"/>
          </p:nvPr>
        </p:nvSpPr>
        <p:spPr>
          <a:xfrm>
            <a:off x="767408" y="116632"/>
            <a:ext cx="10515600" cy="1047651"/>
          </a:xfrm>
        </p:spPr>
        <p:txBody>
          <a:bodyPr/>
          <a:lstStyle/>
          <a:p>
            <a:pPr algn="r"/>
            <a:r>
              <a:rPr lang="en-US" dirty="0" err="1" smtClean="0"/>
              <a:t>Cont</a:t>
            </a:r>
            <a:r>
              <a:rPr lang="en-US" dirty="0" smtClean="0"/>
              <a:t>…</a:t>
            </a:r>
            <a:endParaRPr lang="en-US" dirty="0"/>
          </a:p>
        </p:txBody>
      </p:sp>
    </p:spTree>
    <p:extLst>
      <p:ext uri="{BB962C8B-B14F-4D97-AF65-F5344CB8AC3E}">
        <p14:creationId xmlns:p14="http://schemas.microsoft.com/office/powerpoint/2010/main" val="2622582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25624"/>
            <a:ext cx="11784632" cy="4530725"/>
          </a:xfrm>
        </p:spPr>
        <p:txBody>
          <a:bodyPr/>
          <a:lstStyle/>
          <a:p>
            <a:r>
              <a:rPr lang="en-US" sz="2400" b="1" dirty="0">
                <a:latin typeface="Times New Roman" panose="02020603050405020304" pitchFamily="18" charset="0"/>
                <a:cs typeface="Times New Roman" panose="02020603050405020304" pitchFamily="18" charset="0"/>
              </a:rPr>
              <a:t>Probable Value</a:t>
            </a:r>
          </a:p>
          <a:p>
            <a:pPr lvl="2"/>
            <a:r>
              <a:rPr lang="en-US" sz="2400" dirty="0">
                <a:latin typeface="Times New Roman" panose="02020603050405020304" pitchFamily="18" charset="0"/>
                <a:cs typeface="Times New Roman" panose="02020603050405020304" pitchFamily="18" charset="0"/>
              </a:rPr>
              <a:t>Finally, it may be possible to determine the probability that a certain element has a certain value. To see how, suppose you want to find out whether the president of the United States is registered in the Tory party. Knowing that the president is in the database, you submit two queries to the database:</a:t>
            </a:r>
          </a:p>
          <a:p>
            <a:pPr lvl="2"/>
            <a:r>
              <a:rPr lang="en-US" sz="2400" dirty="0">
                <a:latin typeface="Times New Roman" panose="02020603050405020304" pitchFamily="18" charset="0"/>
                <a:cs typeface="Times New Roman" panose="02020603050405020304" pitchFamily="18" charset="0"/>
              </a:rPr>
              <a:t>How many people have 1600 Pennsylvania Avenue as their official residence? (Response: 4)</a:t>
            </a:r>
          </a:p>
          <a:p>
            <a:pPr lvl="2"/>
            <a:r>
              <a:rPr lang="en-US" sz="2400" dirty="0">
                <a:latin typeface="Times New Roman" panose="02020603050405020304" pitchFamily="18" charset="0"/>
                <a:cs typeface="Times New Roman" panose="02020603050405020304" pitchFamily="18" charset="0"/>
              </a:rPr>
              <a:t>How many people have 1600 Pennsylvania Avenue as their official residence and have YES as the value of TORY? (Response: 1)</a:t>
            </a:r>
          </a:p>
          <a:p>
            <a:pPr lvl="2"/>
            <a:r>
              <a:rPr lang="en-US" sz="2400" dirty="0">
                <a:latin typeface="Times New Roman" panose="02020603050405020304" pitchFamily="18" charset="0"/>
                <a:cs typeface="Times New Roman" panose="02020603050405020304" pitchFamily="18" charset="0"/>
              </a:rPr>
              <a:t>From these queries you conclude there is a 25 percent likelihood that the president is a registered Tory.</a:t>
            </a:r>
          </a:p>
          <a:p>
            <a:endParaRPr lang="en-US" sz="2400"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15</a:t>
            </a:fld>
            <a:endParaRPr lang="en-US" altLang="en-US"/>
          </a:p>
        </p:txBody>
      </p:sp>
      <p:sp>
        <p:nvSpPr>
          <p:cNvPr id="5" name="Title 1"/>
          <p:cNvSpPr>
            <a:spLocks noGrp="1"/>
          </p:cNvSpPr>
          <p:nvPr>
            <p:ph type="title"/>
          </p:nvPr>
        </p:nvSpPr>
        <p:spPr/>
        <p:txBody>
          <a:bodyPr/>
          <a:lstStyle/>
          <a:p>
            <a:pPr algn="r"/>
            <a:r>
              <a:rPr lang="en-US" dirty="0" err="1" smtClean="0"/>
              <a:t>Cont</a:t>
            </a:r>
            <a:r>
              <a:rPr lang="en-US" dirty="0" smtClean="0"/>
              <a:t>…</a:t>
            </a:r>
            <a:endParaRPr lang="en-US" dirty="0"/>
          </a:p>
        </p:txBody>
      </p:sp>
    </p:spTree>
    <p:extLst>
      <p:ext uri="{BB962C8B-B14F-4D97-AF65-F5344CB8AC3E}">
        <p14:creationId xmlns:p14="http://schemas.microsoft.com/office/powerpoint/2010/main" val="1119820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6888" y="8425"/>
            <a:ext cx="10515600" cy="1008308"/>
          </a:xfrm>
        </p:spPr>
        <p:txBody>
          <a:bodyPr/>
          <a:lstStyle/>
          <a:p>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Inference</a:t>
            </a:r>
            <a:endParaRPr lang="en-IN" dirty="0">
              <a:latin typeface="Times New Roman" panose="02020603050405020304" pitchFamily="18" charset="0"/>
            </a:endParaRPr>
          </a:p>
        </p:txBody>
      </p:sp>
      <p:sp>
        <p:nvSpPr>
          <p:cNvPr id="2" name="Content Placeholder 1">
            <a:extLst>
              <a:ext uri="{FF2B5EF4-FFF2-40B4-BE49-F238E27FC236}">
                <a16:creationId xmlns:a16="http://schemas.microsoft.com/office/drawing/2014/main" id="{5B6B0CBA-FF95-47DC-8583-F6D637F307F7}"/>
              </a:ext>
            </a:extLst>
          </p:cNvPr>
          <p:cNvSpPr>
            <a:spLocks noGrp="1"/>
          </p:cNvSpPr>
          <p:nvPr>
            <p:ph idx="1"/>
          </p:nvPr>
        </p:nvSpPr>
        <p:spPr>
          <a:xfrm>
            <a:off x="0" y="1196751"/>
            <a:ext cx="11784632" cy="5524723"/>
          </a:xfrm>
        </p:spPr>
        <p:txBody>
          <a:bodyPr/>
          <a:lstStyle/>
          <a:p>
            <a:pPr>
              <a:lnSpc>
                <a:spcPct val="150000"/>
              </a:lnSpc>
              <a:spcAft>
                <a:spcPts val="800"/>
              </a:spcAft>
            </a:pP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Inference is a way to infer or derive sensitive data from </a:t>
            </a:r>
            <a:r>
              <a:rPr lang="en-US" sz="24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non-sensitive </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data. The inference problem is a subtle vulnerability in database security</a:t>
            </a:r>
            <a:r>
              <a:rPr lang="en-US" sz="24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en-US" sz="2400" dirty="0">
                <a:latin typeface="Times New Roman" panose="02020603050405020304" pitchFamily="18" charset="0"/>
                <a:cs typeface="Times New Roman" panose="02020603050405020304" pitchFamily="18" charset="0"/>
              </a:rPr>
              <a:t>The database in </a:t>
            </a:r>
            <a:r>
              <a:rPr lang="en-US" sz="2400" u="sng" dirty="0" smtClean="0">
                <a:latin typeface="Times New Roman" panose="02020603050405020304" pitchFamily="18" charset="0"/>
                <a:cs typeface="Times New Roman" panose="02020603050405020304" pitchFamily="18" charset="0"/>
              </a:rPr>
              <a:t>Table below </a:t>
            </a:r>
            <a:r>
              <a:rPr lang="en-US" sz="2400" dirty="0">
                <a:latin typeface="Times New Roman" panose="02020603050405020304" pitchFamily="18" charset="0"/>
                <a:cs typeface="Times New Roman" panose="02020603050405020304" pitchFamily="18" charset="0"/>
              </a:rPr>
              <a:t> can help illustrate the inference problem</a:t>
            </a:r>
            <a:r>
              <a:rPr lang="en-US" sz="2400" dirty="0" smtClean="0">
                <a:latin typeface="Times New Roman" panose="02020603050405020304" pitchFamily="18" charset="0"/>
                <a:cs typeface="Times New Roman" panose="02020603050405020304" pitchFamily="18" charset="0"/>
              </a:rPr>
              <a:t>.</a:t>
            </a:r>
            <a:endParaRPr lang="en-US" sz="24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24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Recall </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that AID is the amount of financial aid a student is receiving. FINES is the amount of parking fines still owed. DRUGS is the result of a drug-use survey: 0 means never used and 3 means frequent user. Obviously this information should be kept confidential. We assume that AID, FINES, and DRUGS are sensitive fields, although only when the values are related to a specific individual. In this section, we look at ways to determine sensitive data values from the database</a:t>
            </a:r>
            <a:r>
              <a:rPr lang="en-US" sz="24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a:t>
            </a: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16</a:t>
            </a:fld>
            <a:endParaRPr lang="en-US" altLang="en-US"/>
          </a:p>
        </p:txBody>
      </p:sp>
    </p:spTree>
    <p:extLst>
      <p:ext uri="{BB962C8B-B14F-4D97-AF65-F5344CB8AC3E}">
        <p14:creationId xmlns:p14="http://schemas.microsoft.com/office/powerpoint/2010/main" val="581813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642" y="17863"/>
            <a:ext cx="10515600" cy="1325563"/>
          </a:xfrm>
        </p:spPr>
        <p:txBody>
          <a:bodyPr/>
          <a:lstStyle/>
          <a:p>
            <a:r>
              <a:rPr lang="en-US" b="1" dirty="0">
                <a:latin typeface="Times New Roman" panose="02020603050405020304" pitchFamily="18" charset="0"/>
                <a:cs typeface="Times New Roman" panose="02020603050405020304" pitchFamily="18" charset="0"/>
              </a:rPr>
              <a:t>Table</a:t>
            </a:r>
            <a:endParaRPr lang="en-US" b="1"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44824"/>
            <a:ext cx="10226352" cy="4104456"/>
          </a:xfrm>
        </p:spPr>
      </p:pic>
      <p:sp>
        <p:nvSpPr>
          <p:cNvPr id="4" name="Slide Number Placeholder 3"/>
          <p:cNvSpPr>
            <a:spLocks noGrp="1"/>
          </p:cNvSpPr>
          <p:nvPr>
            <p:ph type="sldNum" sz="quarter" idx="12"/>
          </p:nvPr>
        </p:nvSpPr>
        <p:spPr/>
        <p:txBody>
          <a:bodyPr/>
          <a:lstStyle/>
          <a:p>
            <a:fld id="{594748C1-214E-5A42-AFB0-AA37B5C4913C}" type="slidenum">
              <a:rPr lang="en-US" altLang="en-US" smtClean="0"/>
              <a:pPr/>
              <a:t>17</a:t>
            </a:fld>
            <a:endParaRPr lang="en-US" altLang="en-US"/>
          </a:p>
        </p:txBody>
      </p:sp>
    </p:spTree>
    <p:extLst>
      <p:ext uri="{BB962C8B-B14F-4D97-AF65-F5344CB8AC3E}">
        <p14:creationId xmlns:p14="http://schemas.microsoft.com/office/powerpoint/2010/main" val="4113525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376" y="51842"/>
            <a:ext cx="10515600" cy="1325563"/>
          </a:xfrm>
        </p:spPr>
        <p:txBody>
          <a:bodyPr/>
          <a:lstStyle/>
          <a:p>
            <a:r>
              <a:rPr lang="en-US" b="1" dirty="0"/>
              <a:t>Direct </a:t>
            </a:r>
            <a:r>
              <a:rPr lang="en-US" b="1" dirty="0" smtClean="0"/>
              <a:t>Attack</a:t>
            </a:r>
            <a:endParaRPr lang="en-US" b="1" dirty="0"/>
          </a:p>
        </p:txBody>
      </p:sp>
      <p:sp>
        <p:nvSpPr>
          <p:cNvPr id="3" name="Content Placeholder 2"/>
          <p:cNvSpPr>
            <a:spLocks noGrp="1"/>
          </p:cNvSpPr>
          <p:nvPr>
            <p:ph idx="1"/>
          </p:nvPr>
        </p:nvSpPr>
        <p:spPr>
          <a:xfrm>
            <a:off x="0" y="1556792"/>
            <a:ext cx="11856640" cy="4620171"/>
          </a:xfrm>
        </p:spPr>
        <p:txBody>
          <a:bodyPr/>
          <a:lstStyle/>
          <a:p>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a direct attack, a user tries to determine values of sensitive fields by seeking them directly with queries that yield few records. The most successful technique is to form a query so specific that it matches exactly one data item</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In Table </a:t>
            </a:r>
            <a:r>
              <a:rPr lang="en-US" sz="2400" dirty="0" smtClean="0">
                <a:latin typeface="Times New Roman" panose="02020603050405020304" pitchFamily="18" charset="0"/>
                <a:cs typeface="Times New Roman" panose="02020603050405020304" pitchFamily="18" charset="0"/>
              </a:rPr>
              <a:t>above, </a:t>
            </a:r>
            <a:r>
              <a:rPr lang="en-US" sz="2400" dirty="0">
                <a:latin typeface="Times New Roman" panose="02020603050405020304" pitchFamily="18" charset="0"/>
                <a:cs typeface="Times New Roman" panose="02020603050405020304" pitchFamily="18" charset="0"/>
              </a:rPr>
              <a:t>a sensitive query might </a:t>
            </a:r>
            <a:r>
              <a:rPr lang="en-US" sz="2400" dirty="0" smtClean="0">
                <a:latin typeface="Times New Roman" panose="02020603050405020304" pitchFamily="18" charset="0"/>
                <a:cs typeface="Times New Roman" panose="02020603050405020304" pitchFamily="18" charset="0"/>
              </a:rPr>
              <a:t>be</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query discloses that for record ADAMS, DRUGS=1. However, it is an obvious attack because it selects people for whom DRUGS=1, and the DBMS might reject the query because it selects records for a specific value of the sensitive attribute DRUGS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18</a:t>
            </a:fld>
            <a:endParaRPr lang="en-US" alt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496" y="3356992"/>
            <a:ext cx="6624736" cy="936104"/>
          </a:xfrm>
          <a:prstGeom prst="rect">
            <a:avLst/>
          </a:prstGeom>
        </p:spPr>
      </p:pic>
    </p:spTree>
    <p:extLst>
      <p:ext uri="{BB962C8B-B14F-4D97-AF65-F5344CB8AC3E}">
        <p14:creationId xmlns:p14="http://schemas.microsoft.com/office/powerpoint/2010/main" val="1192628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84784"/>
            <a:ext cx="11712624" cy="5040560"/>
          </a:xfrm>
        </p:spPr>
        <p:txBody>
          <a:bodyPr/>
          <a:lstStyle/>
          <a:p>
            <a:r>
              <a:rPr lang="en-US" sz="2400" dirty="0">
                <a:latin typeface="Times New Roman" panose="02020603050405020304" pitchFamily="18" charset="0"/>
                <a:cs typeface="Times New Roman" panose="02020603050405020304" pitchFamily="18" charset="0"/>
              </a:rPr>
              <a:t>A less obvious query </a:t>
            </a:r>
            <a:r>
              <a:rPr lang="en-US" sz="2400" dirty="0" smtClean="0">
                <a:latin typeface="Times New Roman" panose="02020603050405020304" pitchFamily="18" charset="0"/>
                <a:cs typeface="Times New Roman" panose="02020603050405020304" pitchFamily="18" charset="0"/>
              </a:rPr>
              <a:t>is</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On the surface, this query looks as if it should conceal drug usage by selecting other non-drug-related records as well. However, this query still retrieves only one record, revealing a name that corresponds to the sensitive DRUG value. The DBMS needs to know that SEX has only two possible values so that the second clause will select no records. Even if that were possible, the DBMS would also need to know that no records exist with DORM=AYRES, even though AYRES might in fact be an acceptable value for DORM.</a:t>
            </a:r>
          </a:p>
          <a:p>
            <a:pPr marL="0" indent="0">
              <a:buNone/>
            </a:pPr>
            <a:endParaRPr lang="en-US" sz="2400"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19</a:t>
            </a:fld>
            <a:endParaRPr lang="en-US" altLang="en-US"/>
          </a:p>
        </p:txBody>
      </p:sp>
      <p:sp>
        <p:nvSpPr>
          <p:cNvPr id="5" name="Title 1"/>
          <p:cNvSpPr>
            <a:spLocks noGrp="1"/>
          </p:cNvSpPr>
          <p:nvPr>
            <p:ph type="title"/>
          </p:nvPr>
        </p:nvSpPr>
        <p:spPr>
          <a:xfrm>
            <a:off x="811405" y="0"/>
            <a:ext cx="10515600" cy="1325563"/>
          </a:xfrm>
        </p:spPr>
        <p:txBody>
          <a:bodyPr/>
          <a:lstStyle/>
          <a:p>
            <a:r>
              <a:rPr lang="en-US" b="1" dirty="0"/>
              <a:t>Direct </a:t>
            </a:r>
            <a:r>
              <a:rPr lang="en-US" b="1" dirty="0" smtClean="0"/>
              <a:t>Attack</a:t>
            </a:r>
            <a:endParaRPr lang="en-US" b="1"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496" y="2204864"/>
            <a:ext cx="5482411" cy="1296144"/>
          </a:xfrm>
          <a:prstGeom prst="rect">
            <a:avLst/>
          </a:prstGeom>
        </p:spPr>
      </p:pic>
    </p:spTree>
    <p:extLst>
      <p:ext uri="{BB962C8B-B14F-4D97-AF65-F5344CB8AC3E}">
        <p14:creationId xmlns:p14="http://schemas.microsoft.com/office/powerpoint/2010/main" val="786585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1A91DC9-7965-FB48-9385-20B56B4847C1}" type="slidenum">
              <a:rPr lang="en-US" altLang="en-US" smtClean="0"/>
              <a:pPr/>
              <a:t>2</a:t>
            </a:fld>
            <a:endParaRPr lang="en-US" altLang="en-US"/>
          </a:p>
        </p:txBody>
      </p:sp>
      <p:graphicFrame>
        <p:nvGraphicFramePr>
          <p:cNvPr id="4" name="Table 3">
            <a:extLst>
              <a:ext uri="{FF2B5EF4-FFF2-40B4-BE49-F238E27FC236}">
                <a16:creationId xmlns:a16="http://schemas.microsoft.com/office/drawing/2014/main" id="{B296D153-2918-4392-928F-011F988475FD}"/>
              </a:ext>
            </a:extLst>
          </p:cNvPr>
          <p:cNvGraphicFramePr>
            <a:graphicFrameLocks noGrp="1"/>
          </p:cNvGraphicFramePr>
          <p:nvPr>
            <p:extLst>
              <p:ext uri="{D42A27DB-BD31-4B8C-83A1-F6EECF244321}">
                <p14:modId xmlns:p14="http://schemas.microsoft.com/office/powerpoint/2010/main" val="736908860"/>
              </p:ext>
            </p:extLst>
          </p:nvPr>
        </p:nvGraphicFramePr>
        <p:xfrm>
          <a:off x="1811524" y="620688"/>
          <a:ext cx="8568952" cy="2016224"/>
        </p:xfrm>
        <a:graphic>
          <a:graphicData uri="http://schemas.openxmlformats.org/drawingml/2006/table">
            <a:tbl>
              <a:tblPr>
                <a:tableStyleId>{2D5ABB26-0587-4C30-8999-92F81FD0307C}</a:tableStyleId>
              </a:tblPr>
              <a:tblGrid>
                <a:gridCol w="1080120">
                  <a:extLst>
                    <a:ext uri="{9D8B030D-6E8A-4147-A177-3AD203B41FA5}">
                      <a16:colId xmlns:a16="http://schemas.microsoft.com/office/drawing/2014/main" val="244245510"/>
                    </a:ext>
                  </a:extLst>
                </a:gridCol>
                <a:gridCol w="7488832">
                  <a:extLst>
                    <a:ext uri="{9D8B030D-6E8A-4147-A177-3AD203B41FA5}">
                      <a16:colId xmlns:a16="http://schemas.microsoft.com/office/drawing/2014/main" val="2962850052"/>
                    </a:ext>
                  </a:extLst>
                </a:gridCol>
              </a:tblGrid>
              <a:tr h="491972">
                <a:tc>
                  <a:txBody>
                    <a:bodyPr/>
                    <a:lstStyle/>
                    <a:p>
                      <a:pPr>
                        <a:lnSpc>
                          <a:spcPct val="107000"/>
                        </a:lnSpc>
                        <a:spcAft>
                          <a:spcPts val="800"/>
                        </a:spcAft>
                      </a:pPr>
                      <a:r>
                        <a:rPr lang="en-US" sz="2000" b="1">
                          <a:effectLst/>
                          <a:latin typeface="Times New Roman" panose="02020603050405020304" pitchFamily="18" charset="0"/>
                          <a:cs typeface="Times New Roman" panose="02020603050405020304" pitchFamily="18" charset="0"/>
                        </a:rPr>
                        <a:t>Chapter</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2000" b="1" dirty="0">
                          <a:effectLst/>
                          <a:latin typeface="Times New Roman" panose="02020603050405020304" pitchFamily="18" charset="0"/>
                          <a:cs typeface="Times New Roman" panose="02020603050405020304" pitchFamily="18" charset="0"/>
                        </a:rPr>
                        <a:t>Course Objectives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9297949"/>
                  </a:ext>
                </a:extLst>
              </a:tr>
              <a:tr h="1524252">
                <a:tc>
                  <a:txBody>
                    <a:bodyPr/>
                    <a:lstStyle/>
                    <a:p>
                      <a:pPr algn="ctr">
                        <a:lnSpc>
                          <a:spcPct val="107000"/>
                        </a:lnSpc>
                        <a:spcAft>
                          <a:spcPts val="800"/>
                        </a:spcAft>
                      </a:pPr>
                      <a:r>
                        <a:rPr lang="en-US" sz="2000">
                          <a:effectLst/>
                          <a:latin typeface="Times New Roman" panose="02020603050405020304" pitchFamily="18" charset="0"/>
                          <a:cs typeface="Times New Roman" panose="02020603050405020304" pitchFamily="18" charset="0"/>
                        </a:rPr>
                        <a:t>1.</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nSpc>
                          <a:spcPct val="107000"/>
                        </a:lnSpc>
                        <a:spcAft>
                          <a:spcPts val="800"/>
                        </a:spcAft>
                        <a:buFont typeface="Arial" panose="020B0604020202020204" pitchFamily="34" charset="0"/>
                        <a:buChar char="●"/>
                        <a:tabLst>
                          <a:tab pos="134620" algn="l"/>
                        </a:tabLst>
                      </a:pPr>
                      <a:r>
                        <a:rPr lang="en-IN" sz="2000" dirty="0">
                          <a:effectLst/>
                          <a:latin typeface="Times New Roman" panose="02020603050405020304" pitchFamily="18" charset="0"/>
                          <a:cs typeface="Times New Roman" panose="02020603050405020304" pitchFamily="18" charset="0"/>
                        </a:rPr>
                        <a:t>Exhibit knowledge to secure corrupted systems, protect personal data, and secure computer networks in an organization.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184032"/>
                  </a:ext>
                </a:extLst>
              </a:tr>
            </a:tbl>
          </a:graphicData>
        </a:graphic>
      </p:graphicFrame>
      <p:graphicFrame>
        <p:nvGraphicFramePr>
          <p:cNvPr id="5" name="Table 4">
            <a:extLst>
              <a:ext uri="{FF2B5EF4-FFF2-40B4-BE49-F238E27FC236}">
                <a16:creationId xmlns:a16="http://schemas.microsoft.com/office/drawing/2014/main" id="{DA2D6506-CC6B-4639-A73E-773C355684ED}"/>
              </a:ext>
            </a:extLst>
          </p:cNvPr>
          <p:cNvGraphicFramePr>
            <a:graphicFrameLocks noGrp="1"/>
          </p:cNvGraphicFramePr>
          <p:nvPr>
            <p:extLst>
              <p:ext uri="{D42A27DB-BD31-4B8C-83A1-F6EECF244321}">
                <p14:modId xmlns:p14="http://schemas.microsoft.com/office/powerpoint/2010/main" val="3312462867"/>
              </p:ext>
            </p:extLst>
          </p:nvPr>
        </p:nvGraphicFramePr>
        <p:xfrm>
          <a:off x="1811524" y="3406737"/>
          <a:ext cx="8568952" cy="2016224"/>
        </p:xfrm>
        <a:graphic>
          <a:graphicData uri="http://schemas.openxmlformats.org/drawingml/2006/table">
            <a:tbl>
              <a:tblPr>
                <a:tableStyleId>{2D5ABB26-0587-4C30-8999-92F81FD0307C}</a:tableStyleId>
              </a:tblPr>
              <a:tblGrid>
                <a:gridCol w="1044116">
                  <a:extLst>
                    <a:ext uri="{9D8B030D-6E8A-4147-A177-3AD203B41FA5}">
                      <a16:colId xmlns:a16="http://schemas.microsoft.com/office/drawing/2014/main" val="1296023944"/>
                    </a:ext>
                  </a:extLst>
                </a:gridCol>
                <a:gridCol w="7524836">
                  <a:extLst>
                    <a:ext uri="{9D8B030D-6E8A-4147-A177-3AD203B41FA5}">
                      <a16:colId xmlns:a16="http://schemas.microsoft.com/office/drawing/2014/main" val="1330720500"/>
                    </a:ext>
                  </a:extLst>
                </a:gridCol>
              </a:tblGrid>
              <a:tr h="426473">
                <a:tc>
                  <a:txBody>
                    <a:bodyPr/>
                    <a:lstStyle/>
                    <a:p>
                      <a:pPr>
                        <a:lnSpc>
                          <a:spcPct val="107000"/>
                        </a:lnSpc>
                        <a:spcAft>
                          <a:spcPts val="800"/>
                        </a:spcAft>
                      </a:pPr>
                      <a:r>
                        <a:rPr lang="en-US" sz="2000" b="1">
                          <a:effectLst/>
                          <a:latin typeface="Times New Roman" panose="02020603050405020304" pitchFamily="18" charset="0"/>
                          <a:cs typeface="Times New Roman" panose="02020603050405020304" pitchFamily="18" charset="0"/>
                        </a:rPr>
                        <a:t>Chapter</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2000" b="1" dirty="0">
                          <a:effectLst/>
                          <a:latin typeface="Times New Roman" panose="02020603050405020304" pitchFamily="18" charset="0"/>
                          <a:cs typeface="Times New Roman" panose="02020603050405020304" pitchFamily="18" charset="0"/>
                        </a:rPr>
                        <a:t>Course Outcomes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9322635"/>
                  </a:ext>
                </a:extLst>
              </a:tr>
              <a:tr h="1589751">
                <a:tc>
                  <a:txBody>
                    <a:bodyPr/>
                    <a:lstStyle/>
                    <a:p>
                      <a:pPr algn="ctr">
                        <a:lnSpc>
                          <a:spcPct val="107000"/>
                        </a:lnSpc>
                        <a:spcAft>
                          <a:spcPts val="800"/>
                        </a:spcAft>
                      </a:pPr>
                      <a:r>
                        <a:rPr lang="en-US" sz="2000">
                          <a:effectLst/>
                          <a:latin typeface="Times New Roman" panose="02020603050405020304" pitchFamily="18" charset="0"/>
                          <a:cs typeface="Times New Roman" panose="02020603050405020304" pitchFamily="18" charset="0"/>
                        </a:rPr>
                        <a:t>1.</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2000" dirty="0">
                          <a:effectLst/>
                          <a:latin typeface="Times New Roman" panose="02020603050405020304" pitchFamily="18" charset="0"/>
                          <a:cs typeface="Times New Roman" panose="02020603050405020304" pitchFamily="18" charset="0"/>
                        </a:rPr>
                        <a:t>After completion of this course, the student will be able to </a:t>
                      </a:r>
                    </a:p>
                    <a:p>
                      <a:pPr marL="342900" lvl="0" indent="-342900">
                        <a:lnSpc>
                          <a:spcPct val="107000"/>
                        </a:lnSpc>
                        <a:spcAft>
                          <a:spcPts val="800"/>
                        </a:spcAft>
                        <a:buFont typeface="Arial" panose="020B0604020202020204" pitchFamily="34" charset="0"/>
                        <a:buChar char="●"/>
                        <a:tabLst>
                          <a:tab pos="106045" algn="l"/>
                        </a:tabLst>
                      </a:pPr>
                      <a:r>
                        <a:rPr lang="en-US" sz="2000" dirty="0">
                          <a:effectLst/>
                          <a:latin typeface="Times New Roman" panose="02020603050405020304" pitchFamily="18" charset="0"/>
                          <a:cs typeface="Times New Roman" panose="02020603050405020304" pitchFamily="18" charset="0"/>
                        </a:rPr>
                        <a:t>Know how to secure corrupted systems.</a:t>
                      </a:r>
                      <a:endParaRPr lang="en-IN" sz="2000" dirty="0">
                        <a:effectLst/>
                        <a:latin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106045" algn="l"/>
                        </a:tabLst>
                      </a:pPr>
                      <a:r>
                        <a:rPr lang="en-US" sz="2000" dirty="0">
                          <a:effectLst/>
                          <a:latin typeface="Times New Roman" panose="02020603050405020304" pitchFamily="18" charset="0"/>
                          <a:cs typeface="Times New Roman" panose="02020603050405020304" pitchFamily="18" charset="0"/>
                        </a:rPr>
                        <a:t>Aware of personal data protection and secured networking.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4880477"/>
                  </a:ext>
                </a:extLst>
              </a:tr>
            </a:tbl>
          </a:graphicData>
        </a:graphic>
      </p:graphicFrame>
    </p:spTree>
    <p:extLst>
      <p:ext uri="{BB962C8B-B14F-4D97-AF65-F5344CB8AC3E}">
        <p14:creationId xmlns:p14="http://schemas.microsoft.com/office/powerpoint/2010/main" val="232513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632"/>
            <a:ext cx="10515600" cy="1325563"/>
          </a:xfrm>
        </p:spPr>
        <p:txBody>
          <a:bodyPr/>
          <a:lstStyle/>
          <a:p>
            <a:r>
              <a:rPr lang="en-US" b="1" dirty="0"/>
              <a:t>Indirect </a:t>
            </a:r>
            <a:r>
              <a:rPr lang="en-US" b="1" dirty="0" smtClean="0"/>
              <a:t>Attack</a:t>
            </a:r>
            <a:endParaRPr lang="en-US" b="1" dirty="0"/>
          </a:p>
        </p:txBody>
      </p:sp>
      <p:sp>
        <p:nvSpPr>
          <p:cNvPr id="3" name="Content Placeholder 2"/>
          <p:cNvSpPr>
            <a:spLocks noGrp="1"/>
          </p:cNvSpPr>
          <p:nvPr>
            <p:ph idx="1"/>
          </p:nvPr>
        </p:nvSpPr>
        <p:spPr>
          <a:xfrm>
            <a:off x="119336" y="1825625"/>
            <a:ext cx="11665296" cy="4351338"/>
          </a:xfrm>
        </p:spPr>
        <p:txBody>
          <a:bodyPr/>
          <a:lstStyle/>
          <a:p>
            <a:pPr algn="just"/>
            <a:r>
              <a:rPr lang="en-US" sz="2400" dirty="0" smtClean="0">
                <a:latin typeface="Times New Roman" panose="02020603050405020304" pitchFamily="18" charset="0"/>
                <a:cs typeface="Times New Roman" panose="02020603050405020304" pitchFamily="18" charset="0"/>
              </a:rPr>
              <a:t>Another </a:t>
            </a:r>
            <a:r>
              <a:rPr lang="en-US" sz="2400" dirty="0">
                <a:latin typeface="Times New Roman" panose="02020603050405020304" pitchFamily="18" charset="0"/>
                <a:cs typeface="Times New Roman" panose="02020603050405020304" pitchFamily="18" charset="0"/>
              </a:rPr>
              <a:t>procedure,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organizations that gather sensitive data, is to release only statistics.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organizations suppress individual names, addresses, or other characteristics by which a single individual can be recognized</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Only neutral statistics, such as sum, count, and mean, are released</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indirect attack seeks to infer a final result based on one or more intermediate statistical results. But this approach requires work outside the database itself.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particular, a statistical attack seeks to use some apparently anonymous statistical measure to infer individual data. </a:t>
            </a:r>
            <a:endParaRPr lang="en-US" sz="24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20</a:t>
            </a:fld>
            <a:endParaRPr lang="en-US" altLang="en-US"/>
          </a:p>
        </p:txBody>
      </p:sp>
    </p:spTree>
    <p:extLst>
      <p:ext uri="{BB962C8B-B14F-4D97-AF65-F5344CB8AC3E}">
        <p14:creationId xmlns:p14="http://schemas.microsoft.com/office/powerpoint/2010/main" val="489119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196" y="116632"/>
            <a:ext cx="10515600" cy="1325563"/>
          </a:xfrm>
        </p:spPr>
        <p:txBody>
          <a:bodyPr/>
          <a:lstStyle/>
          <a:p>
            <a:r>
              <a:rPr lang="en-US" b="1" dirty="0"/>
              <a:t>Indirect Attack</a:t>
            </a:r>
            <a:endParaRPr lang="en-US" dirty="0"/>
          </a:p>
        </p:txBody>
      </p:sp>
      <p:sp>
        <p:nvSpPr>
          <p:cNvPr id="3" name="Content Placeholder 2"/>
          <p:cNvSpPr>
            <a:spLocks noGrp="1"/>
          </p:cNvSpPr>
          <p:nvPr>
            <p:ph idx="1"/>
          </p:nvPr>
        </p:nvSpPr>
        <p:spPr>
          <a:xfrm>
            <a:off x="335360" y="1340768"/>
            <a:ext cx="11449272" cy="4836195"/>
          </a:xfrm>
        </p:spPr>
        <p:txBody>
          <a:bodyPr/>
          <a:lstStyle/>
          <a:p>
            <a:pPr algn="just"/>
            <a:r>
              <a:rPr lang="en-US" sz="2400" dirty="0">
                <a:latin typeface="Times New Roman" panose="02020603050405020304" pitchFamily="18" charset="0"/>
                <a:cs typeface="Times New Roman" panose="02020603050405020304" pitchFamily="18" charset="0"/>
              </a:rPr>
              <a:t>In the following sections, we present several examples of indirect attacks on databases that report statistics.</a:t>
            </a:r>
          </a:p>
          <a:p>
            <a:pPr marL="0" indent="0" algn="just">
              <a:buNone/>
            </a:pPr>
            <a:r>
              <a:rPr lang="en-US" sz="2400" b="1" dirty="0">
                <a:latin typeface="Times New Roman" panose="02020603050405020304" pitchFamily="18" charset="0"/>
                <a:cs typeface="Times New Roman" panose="02020603050405020304" pitchFamily="18" charset="0"/>
              </a:rPr>
              <a:t>Sum</a:t>
            </a:r>
          </a:p>
          <a:p>
            <a:pPr algn="just"/>
            <a:r>
              <a:rPr lang="en-US" sz="2400" dirty="0" smtClean="0">
                <a:latin typeface="Times New Roman" panose="02020603050405020304" pitchFamily="18" charset="0"/>
                <a:cs typeface="Times New Roman" panose="02020603050405020304" pitchFamily="18" charset="0"/>
              </a:rPr>
              <a:t>An </a:t>
            </a:r>
            <a:r>
              <a:rPr lang="en-US" sz="2400" dirty="0">
                <a:latin typeface="Times New Roman" panose="02020603050405020304" pitchFamily="18" charset="0"/>
                <a:cs typeface="Times New Roman" panose="02020603050405020304" pitchFamily="18" charset="0"/>
              </a:rPr>
              <a:t>attack by sum tries to infer a value from a reported sum. For example, with the sample database in </a:t>
            </a:r>
            <a:r>
              <a:rPr lang="en-US" sz="2400" dirty="0" smtClean="0">
                <a:latin typeface="Times New Roman" panose="02020603050405020304" pitchFamily="18" charset="0"/>
                <a:cs typeface="Times New Roman" panose="02020603050405020304" pitchFamily="18" charset="0"/>
              </a:rPr>
              <a:t>Table, </a:t>
            </a:r>
            <a:r>
              <a:rPr lang="en-US" sz="2400" dirty="0">
                <a:latin typeface="Times New Roman" panose="02020603050405020304" pitchFamily="18" charset="0"/>
                <a:cs typeface="Times New Roman" panose="02020603050405020304" pitchFamily="18" charset="0"/>
              </a:rPr>
              <a:t>it might seem safe to report student aid total by sex and dorm. Such a report is shown in </a:t>
            </a:r>
            <a:r>
              <a:rPr lang="en-US" sz="2400" dirty="0" smtClean="0">
                <a:latin typeface="Times New Roman" panose="02020603050405020304" pitchFamily="18" charset="0"/>
                <a:cs typeface="Times New Roman" panose="02020603050405020304" pitchFamily="18" charset="0"/>
              </a:rPr>
              <a:t>Table. </a:t>
            </a:r>
            <a:r>
              <a:rPr lang="en-US" sz="2400" dirty="0">
                <a:latin typeface="Times New Roman" panose="02020603050405020304" pitchFamily="18" charset="0"/>
                <a:cs typeface="Times New Roman" panose="02020603050405020304" pitchFamily="18" charset="0"/>
              </a:rPr>
              <a:t>This seemingly innocent report reveals that no female living in Grey is receiving financial aid. Thus, we can infer that any female living in Grey (such as Liu) is certainly not receiving financial aid. This approach often allows us to determine a negative result</a:t>
            </a:r>
            <a:r>
              <a:rPr lang="en-US" sz="2400" dirty="0" smtClean="0">
                <a:latin typeface="Times New Roman" panose="02020603050405020304" pitchFamily="18" charset="0"/>
                <a:cs typeface="Times New Roman" panose="02020603050405020304" pitchFamily="18" charset="0"/>
              </a:rPr>
              <a:t>.</a:t>
            </a: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21</a:t>
            </a:fld>
            <a:endParaRPr lang="en-US" alt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509120"/>
            <a:ext cx="10515600" cy="2016224"/>
          </a:xfrm>
          <a:prstGeom prst="rect">
            <a:avLst/>
          </a:prstGeom>
        </p:spPr>
      </p:pic>
    </p:spTree>
    <p:extLst>
      <p:ext uri="{BB962C8B-B14F-4D97-AF65-F5344CB8AC3E}">
        <p14:creationId xmlns:p14="http://schemas.microsoft.com/office/powerpoint/2010/main" val="2167250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0648"/>
            <a:ext cx="10515600" cy="903635"/>
          </a:xfrm>
        </p:spPr>
        <p:txBody>
          <a:bodyPr/>
          <a:lstStyle/>
          <a:p>
            <a:pPr algn="r"/>
            <a:r>
              <a:rPr lang="en-US" dirty="0" err="1" smtClean="0"/>
              <a:t>Cont</a:t>
            </a:r>
            <a:r>
              <a:rPr lang="en-US" dirty="0" smtClean="0"/>
              <a:t>…</a:t>
            </a:r>
            <a:endParaRPr lang="en-US" dirty="0"/>
          </a:p>
        </p:txBody>
      </p:sp>
      <p:sp>
        <p:nvSpPr>
          <p:cNvPr id="3" name="Content Placeholder 2"/>
          <p:cNvSpPr>
            <a:spLocks noGrp="1"/>
          </p:cNvSpPr>
          <p:nvPr>
            <p:ph idx="1"/>
          </p:nvPr>
        </p:nvSpPr>
        <p:spPr>
          <a:xfrm>
            <a:off x="0" y="1484784"/>
            <a:ext cx="11784632" cy="5236691"/>
          </a:xfrm>
        </p:spPr>
        <p:txBody>
          <a:bodyPr/>
          <a:lstStyle/>
          <a:p>
            <a:pPr marL="0" indent="0" algn="just">
              <a:buNone/>
            </a:pPr>
            <a:r>
              <a:rPr lang="en-US" sz="2400" b="1" dirty="0">
                <a:latin typeface="Times New Roman" panose="02020603050405020304" pitchFamily="18" charset="0"/>
                <a:cs typeface="Times New Roman" panose="02020603050405020304" pitchFamily="18" charset="0"/>
              </a:rPr>
              <a:t>Count</a:t>
            </a: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count can be combined with the sum to produce some even more revealing results. Often these two statistics are released for a database to allow users to determine average values. (Conversely, if count and mean are released, sum can be deduced</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Table </a:t>
            </a:r>
            <a:r>
              <a:rPr lang="en-US" sz="2400" dirty="0">
                <a:latin typeface="Times New Roman" panose="02020603050405020304" pitchFamily="18" charset="0"/>
                <a:cs typeface="Times New Roman" panose="02020603050405020304" pitchFamily="18" charset="0"/>
              </a:rPr>
              <a:t>6-9 shows the count of records for students by dorm and sex. This table is innocuous by itself. Combined with the sum table, however, this table demonstrates that the two males in Holmes and West are receiving financial aid in the amount of $5000 and $4000, respectively. We can obtain the names by selecting the subschema of NAME, DORM, which is not sensitive because it delivers only low-security data on the entire database.</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22</a:t>
            </a:fld>
            <a:endParaRPr lang="en-US" alt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817041"/>
            <a:ext cx="9506271" cy="1514686"/>
          </a:xfrm>
          <a:prstGeom prst="rect">
            <a:avLst/>
          </a:prstGeom>
        </p:spPr>
      </p:pic>
    </p:spTree>
    <p:extLst>
      <p:ext uri="{BB962C8B-B14F-4D97-AF65-F5344CB8AC3E}">
        <p14:creationId xmlns:p14="http://schemas.microsoft.com/office/powerpoint/2010/main" val="3076337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56792"/>
            <a:ext cx="11784632" cy="4620171"/>
          </a:xfrm>
        </p:spPr>
        <p:txBody>
          <a:bodyPr/>
          <a:lstStyle/>
          <a:p>
            <a:pPr marL="0" indent="0">
              <a:buNone/>
            </a:pPr>
            <a:r>
              <a:rPr lang="en-US" sz="2800" b="1" dirty="0" smtClean="0">
                <a:latin typeface="Times New Roman" panose="02020603050405020304" pitchFamily="18" charset="0"/>
                <a:cs typeface="Times New Roman" panose="02020603050405020304" pitchFamily="18" charset="0"/>
              </a:rPr>
              <a:t>Mean</a:t>
            </a:r>
            <a:endParaRPr lang="en-US" sz="2800" b="1"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arithmetic mean (average) allows exact disclosure if the attacker can manipulate the subject population. As a trivial example, consider salary. Given the number of employees, the mean salary for a company and the mean salary of all employees except the president, it is easy to compute the president's salary</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0">
              <a:buNone/>
            </a:pPr>
            <a:r>
              <a:rPr lang="en-US" sz="2800" b="1" dirty="0" smtClean="0">
                <a:latin typeface="Times New Roman" panose="02020603050405020304" pitchFamily="18" charset="0"/>
                <a:cs typeface="Times New Roman" panose="02020603050405020304" pitchFamily="18" charset="0"/>
              </a:rPr>
              <a:t>Median</a:t>
            </a:r>
            <a:endParaRPr lang="en-US" sz="2800" b="1"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By a slightly more complicated process, we can determine an individual value from medians. The attack requires finding selections having one point of intersection that happens to be exactly in the middle,</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23</a:t>
            </a:fld>
            <a:endParaRPr lang="en-US" altLang="en-US"/>
          </a:p>
        </p:txBody>
      </p:sp>
      <p:sp>
        <p:nvSpPr>
          <p:cNvPr id="5" name="Title 1"/>
          <p:cNvSpPr>
            <a:spLocks noGrp="1"/>
          </p:cNvSpPr>
          <p:nvPr>
            <p:ph type="title"/>
          </p:nvPr>
        </p:nvSpPr>
        <p:spPr>
          <a:xfrm>
            <a:off x="838200" y="365125"/>
            <a:ext cx="10515600" cy="831627"/>
          </a:xfrm>
        </p:spPr>
        <p:txBody>
          <a:bodyPr/>
          <a:lstStyle/>
          <a:p>
            <a:pPr algn="r"/>
            <a:r>
              <a:rPr lang="en-US" dirty="0" err="1" smtClean="0"/>
              <a:t>Cont</a:t>
            </a:r>
            <a:r>
              <a:rPr lang="en-US" dirty="0" smtClean="0"/>
              <a:t>…</a:t>
            </a:r>
            <a:endParaRPr lang="en-US" dirty="0"/>
          </a:p>
        </p:txBody>
      </p:sp>
    </p:spTree>
    <p:extLst>
      <p:ext uri="{BB962C8B-B14F-4D97-AF65-F5344CB8AC3E}">
        <p14:creationId xmlns:p14="http://schemas.microsoft.com/office/powerpoint/2010/main" val="1826530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25625"/>
            <a:ext cx="11784632" cy="4351338"/>
          </a:xfrm>
        </p:spPr>
        <p:txBody>
          <a:bodyPr/>
          <a:lstStyle/>
          <a:p>
            <a:pPr marL="0" indent="0" algn="just">
              <a:buNone/>
            </a:pPr>
            <a:r>
              <a:rPr lang="en-US" sz="2800" b="1" dirty="0">
                <a:latin typeface="Times New Roman" panose="02020603050405020304" pitchFamily="18" charset="0"/>
                <a:cs typeface="Times New Roman" panose="02020603050405020304" pitchFamily="18" charset="0"/>
              </a:rPr>
              <a:t>Tracker </a:t>
            </a:r>
            <a:r>
              <a:rPr lang="en-US" sz="2800" b="1" dirty="0" smtClean="0">
                <a:latin typeface="Times New Roman" panose="02020603050405020304" pitchFamily="18" charset="0"/>
                <a:cs typeface="Times New Roman" panose="02020603050405020304" pitchFamily="18" charset="0"/>
              </a:rPr>
              <a:t>Attacks</a:t>
            </a:r>
            <a:endParaRPr lang="en-US" sz="2800" b="1" dirty="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 tracker attack can fool the database manager into locating the desired data by using additional queries that produce small results.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tracker adds additional records to be retrieved for two different queries; the two sets of records cancel each other out, leaving only the statistic or data desired</a:t>
            </a:r>
            <a:r>
              <a:rPr lang="en-US" sz="2800" dirty="0" smtClean="0">
                <a:latin typeface="Times New Roman" panose="02020603050405020304" pitchFamily="18" charset="0"/>
                <a:cs typeface="Times New Roman" panose="02020603050405020304" pitchFamily="18" charset="0"/>
              </a:rPr>
              <a:t>.</a:t>
            </a:r>
          </a:p>
          <a:p>
            <a:pPr algn="just"/>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approach is to use intelligent padding of two queries. In other words, instead of trying to identify a unique value, we request n - 1 other values (where there are n values in the database).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Given </a:t>
            </a:r>
            <a:r>
              <a:rPr lang="en-US" sz="2800" dirty="0">
                <a:latin typeface="Times New Roman" panose="02020603050405020304" pitchFamily="18" charset="0"/>
                <a:cs typeface="Times New Roman" panose="02020603050405020304" pitchFamily="18" charset="0"/>
              </a:rPr>
              <a:t>n and n - 1, we can easily compute the desired single element.</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24</a:t>
            </a:fld>
            <a:endParaRPr lang="en-US" altLang="en-US"/>
          </a:p>
        </p:txBody>
      </p:sp>
      <p:sp>
        <p:nvSpPr>
          <p:cNvPr id="5" name="Title 1"/>
          <p:cNvSpPr>
            <a:spLocks noGrp="1"/>
          </p:cNvSpPr>
          <p:nvPr>
            <p:ph type="title"/>
          </p:nvPr>
        </p:nvSpPr>
        <p:spPr>
          <a:xfrm>
            <a:off x="838200" y="115888"/>
            <a:ext cx="10515600" cy="1325562"/>
          </a:xfrm>
        </p:spPr>
        <p:txBody>
          <a:bodyPr/>
          <a:lstStyle/>
          <a:p>
            <a:pPr algn="r"/>
            <a:r>
              <a:rPr lang="en-US" dirty="0" err="1" smtClean="0"/>
              <a:t>Cont</a:t>
            </a:r>
            <a:r>
              <a:rPr lang="en-US" dirty="0" smtClean="0"/>
              <a:t>…</a:t>
            </a:r>
            <a:endParaRPr lang="en-US" dirty="0"/>
          </a:p>
        </p:txBody>
      </p:sp>
    </p:spTree>
    <p:extLst>
      <p:ext uri="{BB962C8B-B14F-4D97-AF65-F5344CB8AC3E}">
        <p14:creationId xmlns:p14="http://schemas.microsoft.com/office/powerpoint/2010/main" val="3405447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IN" dirty="0"/>
          </a:p>
        </p:txBody>
      </p:sp>
      <p:sp>
        <p:nvSpPr>
          <p:cNvPr id="3" name="Content Placeholder 2"/>
          <p:cNvSpPr>
            <a:spLocks noGrp="1"/>
          </p:cNvSpPr>
          <p:nvPr>
            <p:ph idx="1"/>
          </p:nvPr>
        </p:nvSpPr>
        <p:spPr/>
        <p:txBody>
          <a:bodyPr/>
          <a:lstStyle/>
          <a:p>
            <a:pPr>
              <a:lnSpc>
                <a:spcPct val="150000"/>
              </a:lnSpc>
            </a:pPr>
            <a:r>
              <a:rPr lang="en-US" sz="2000" dirty="0" smtClean="0">
                <a:effectLst/>
                <a:latin typeface="Times New Roman" panose="02020603050405020304" pitchFamily="18" charset="0"/>
                <a:ea typeface="Times New Roman" panose="02020603050405020304" pitchFamily="18" charset="0"/>
              </a:rPr>
              <a:t>Importance </a:t>
            </a:r>
            <a:r>
              <a:rPr lang="en-US" sz="2000" dirty="0">
                <a:effectLst/>
                <a:latin typeface="Times New Roman" panose="02020603050405020304" pitchFamily="18" charset="0"/>
                <a:ea typeface="Times New Roman" panose="02020603050405020304" pitchFamily="18" charset="0"/>
              </a:rPr>
              <a:t>of sensitive data &amp; inference of data</a:t>
            </a:r>
          </a:p>
          <a:p>
            <a:pPr>
              <a:lnSpc>
                <a:spcPct val="150000"/>
              </a:lnSpc>
              <a:buNone/>
            </a:pPr>
            <a:r>
              <a:rPr lang="en-US"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Home Work</a:t>
            </a:r>
            <a:endParaRPr lang="en-IN" dirty="0"/>
          </a:p>
        </p:txBody>
      </p:sp>
      <p:sp>
        <p:nvSpPr>
          <p:cNvPr id="9" name="Content Placeholder 8"/>
          <p:cNvSpPr>
            <a:spLocks noGrp="1"/>
          </p:cNvSpPr>
          <p:nvPr>
            <p:ph idx="1"/>
          </p:nvPr>
        </p:nvSpPr>
        <p:spPr/>
        <p:txBody>
          <a:bodyPr/>
          <a:lstStyle/>
          <a:p>
            <a:pPr marL="0" indent="0">
              <a:lnSpc>
                <a:spcPct val="150000"/>
              </a:lnSpc>
              <a:spcAft>
                <a:spcPts val="8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Q1.</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List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down the types of attack in </a:t>
            </a:r>
            <a:r>
              <a:rPr lang="en-US" sz="2000" dirty="0">
                <a:latin typeface="Times New Roman" panose="02020603050405020304" pitchFamily="18" charset="0"/>
                <a:ea typeface="Calibri" panose="020F0502020204030204" pitchFamily="34" charset="0"/>
                <a:cs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nference.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EB1C4FDB-5A15-FC48-80C1-516ECA52FB26}" type="slidenum">
              <a:rPr lang="en-US" altLang="en-US" smtClean="0"/>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838200" y="18255"/>
            <a:ext cx="10515600" cy="1325563"/>
          </a:xfrm>
        </p:spPr>
        <p:txBody>
          <a:bodyPr vert="horz" lIns="91440" tIns="45720" rIns="91440" bIns="45720" rtlCol="0" anchor="ctr">
            <a:normAutofit/>
          </a:bodyPr>
          <a:lstStyle/>
          <a:p>
            <a:pPr defTabSz="914400" eaLnBrk="1" hangingPunct="1"/>
            <a:r>
              <a:rPr lang="en-US" altLang="en-US" sz="4800" dirty="0">
                <a:latin typeface="Times New Roman" panose="02020603050405020304" pitchFamily="18" charset="0"/>
                <a:ea typeface="+mj-ea"/>
                <a:cs typeface="Times New Roman" panose="02020603050405020304" pitchFamily="18" charset="0"/>
              </a:rPr>
              <a:t>References</a:t>
            </a:r>
          </a:p>
        </p:txBody>
      </p:sp>
      <p:sp>
        <p:nvSpPr>
          <p:cNvPr id="37891" name="Content Placeholder 2"/>
          <p:cNvSpPr>
            <a:spLocks noGrp="1"/>
          </p:cNvSpPr>
          <p:nvPr>
            <p:ph idx="1"/>
          </p:nvPr>
        </p:nvSpPr>
        <p:spPr>
          <a:xfrm>
            <a:off x="838200" y="1124744"/>
            <a:ext cx="10515600" cy="5231606"/>
          </a:xfrm>
        </p:spPr>
        <p:txBody>
          <a:bodyPr/>
          <a:lstStyle/>
          <a:p>
            <a:pPr>
              <a:buNone/>
            </a:pPr>
            <a:r>
              <a:rPr lang="en-US" altLang="en-US" sz="2000" b="1" dirty="0">
                <a:latin typeface="Times New Roman" panose="02020603050405020304" pitchFamily="18" charset="0"/>
                <a:cs typeface="Times New Roman" panose="02020603050405020304" pitchFamily="18" charset="0"/>
              </a:rPr>
              <a:t>Text Books:</a:t>
            </a:r>
          </a:p>
          <a:p>
            <a:pPr marR="53975" algn="just">
              <a:lnSpc>
                <a:spcPct val="10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 D.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Dudeja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,”Cyber Crime and Law Enforcement”, Commonwealth Publishers, 2003.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53975" algn="just">
              <a:lnSpc>
                <a:spcPct val="100000"/>
              </a:lnSpc>
              <a:spcBef>
                <a:spcPts val="0"/>
              </a:spcBef>
              <a:spcAft>
                <a:spcPts val="0"/>
              </a:spcAft>
            </a:pPr>
            <a:r>
              <a:rPr lang="en-US" sz="2000" dirty="0">
                <a:latin typeface="Times New Roman" panose="02020603050405020304" pitchFamily="18" charset="0"/>
                <a:cs typeface="Times New Roman" panose="02020603050405020304" pitchFamily="18" charset="0"/>
              </a:rPr>
              <a:t>C. </a:t>
            </a:r>
            <a:r>
              <a:rPr lang="en-US" sz="2000" dirty="0" err="1">
                <a:latin typeface="Times New Roman" panose="02020603050405020304" pitchFamily="18" charset="0"/>
                <a:cs typeface="Times New Roman" panose="02020603050405020304" pitchFamily="18" charset="0"/>
              </a:rPr>
              <a:t>Davis,”IT</a:t>
            </a:r>
            <a:r>
              <a:rPr lang="en-US" sz="2000" dirty="0">
                <a:latin typeface="Times New Roman" panose="02020603050405020304" pitchFamily="18" charset="0"/>
                <a:cs typeface="Times New Roman" panose="02020603050405020304" pitchFamily="18" charset="0"/>
              </a:rPr>
              <a:t> Auditing: Using Controls to protect Information Assets”, TMH, 2011.</a:t>
            </a:r>
          </a:p>
          <a:p>
            <a:pPr marR="53975">
              <a:buNone/>
            </a:pPr>
            <a:r>
              <a:rPr lang="en-US" sz="2000" b="1" dirty="0">
                <a:latin typeface="Times New Roman" panose="02020603050405020304" pitchFamily="18" charset="0"/>
                <a:cs typeface="Times New Roman" panose="02020603050405020304" pitchFamily="18" charset="0"/>
              </a:rPr>
              <a:t>Reference Books:</a:t>
            </a:r>
          </a:p>
          <a:p>
            <a:pPr marR="53975" algn="just">
              <a:lnSpc>
                <a:spcPct val="100000"/>
              </a:lnSpc>
              <a:spcBef>
                <a:spcPts val="0"/>
              </a:spcBef>
              <a:spcAft>
                <a:spcPts val="0"/>
              </a:spcAft>
            </a:pPr>
            <a:r>
              <a:rPr lang="en-IN" sz="2000" dirty="0">
                <a:latin typeface="Times New Roman" panose="02020603050405020304" pitchFamily="18" charset="0"/>
                <a:cs typeface="Times New Roman" panose="02020603050405020304" pitchFamily="18" charset="0"/>
              </a:rPr>
              <a:t>G.E. Kennedy &amp; L.S.P. Prabhu, “</a:t>
            </a:r>
            <a:r>
              <a:rPr lang="en-GB" sz="2000" dirty="0">
                <a:latin typeface="Times New Roman" panose="02020603050405020304" pitchFamily="18" charset="0"/>
                <a:cs typeface="Times New Roman" panose="02020603050405020304" pitchFamily="18" charset="0"/>
              </a:rPr>
              <a:t>Data Privacy Law: A Practical Guide”, </a:t>
            </a:r>
            <a:r>
              <a:rPr lang="en-IN" sz="2000" dirty="0">
                <a:latin typeface="Times New Roman" panose="02020603050405020304" pitchFamily="18" charset="0"/>
                <a:cs typeface="Times New Roman" panose="02020603050405020304" pitchFamily="18" charset="0"/>
              </a:rPr>
              <a:t>Interstice; 2nd edition, 2017.</a:t>
            </a:r>
          </a:p>
          <a:p>
            <a:pPr marR="53975" algn="just">
              <a:lnSpc>
                <a:spcPct val="100000"/>
              </a:lnSpc>
              <a:spcBef>
                <a:spcPts val="0"/>
              </a:spcBef>
              <a:spcAft>
                <a:spcPts val="0"/>
              </a:spcAft>
            </a:pPr>
            <a:r>
              <a:rPr lang="en-IN" sz="2000" dirty="0">
                <a:latin typeface="Times New Roman" panose="02020603050405020304" pitchFamily="18" charset="0"/>
                <a:cs typeface="Times New Roman" panose="02020603050405020304" pitchFamily="18" charset="0"/>
              </a:rPr>
              <a:t>June M. Sullivan &amp; Shannon B. Hartsfield, “</a:t>
            </a:r>
            <a:r>
              <a:rPr lang="en-GB" sz="2000" dirty="0">
                <a:latin typeface="Times New Roman" panose="02020603050405020304" pitchFamily="18" charset="0"/>
                <a:cs typeface="Times New Roman" panose="02020603050405020304" pitchFamily="18" charset="0"/>
              </a:rPr>
              <a:t>HIPAA: A Practical Guide to the Privacy and Security of Health Data”, American Bar Association; 2nd edition, 2020.</a:t>
            </a:r>
          </a:p>
          <a:p>
            <a:pPr marL="0" marR="53975" indent="0" algn="just">
              <a:lnSpc>
                <a:spcPct val="100000"/>
              </a:lnSpc>
              <a:spcAft>
                <a:spcPts val="0"/>
              </a:spcAft>
              <a:buNone/>
            </a:pPr>
            <a:r>
              <a:rPr lang="en-GB" sz="2000" b="1" dirty="0">
                <a:latin typeface="Times New Roman" panose="02020603050405020304" pitchFamily="18" charset="0"/>
                <a:cs typeface="Times New Roman" panose="02020603050405020304" pitchFamily="18" charset="0"/>
              </a:rPr>
              <a:t>Journals:</a:t>
            </a:r>
          </a:p>
          <a:p>
            <a:r>
              <a:rPr lang="en-GB" sz="2000" dirty="0">
                <a:latin typeface="Times New Roman" panose="02020603050405020304" pitchFamily="18" charset="0"/>
                <a:cs typeface="Times New Roman" panose="02020603050405020304" pitchFamily="18" charset="0"/>
              </a:rPr>
              <a:t>Pankaj Sharma, “</a:t>
            </a:r>
            <a:r>
              <a:rPr lang="en-IN" sz="2000" dirty="0">
                <a:latin typeface="Times New Roman" panose="02020603050405020304" pitchFamily="18" charset="0"/>
                <a:cs typeface="Times New Roman" panose="02020603050405020304" pitchFamily="18" charset="0"/>
              </a:rPr>
              <a:t>Cyber Surveillance &amp; Data Privacy Law: The Reconciliation”, </a:t>
            </a:r>
            <a:r>
              <a:rPr lang="en-GB" sz="2000" dirty="0">
                <a:latin typeface="Times New Roman" panose="02020603050405020304" pitchFamily="18" charset="0"/>
                <a:cs typeface="Times New Roman" panose="02020603050405020304" pitchFamily="18" charset="0"/>
              </a:rPr>
              <a:t>https://www.researchgate.net/publication/335378068_Cyber_Surveillance_Data_Privacy_Law_The_Reconciliation?channel=doi&amp;linkId=5d60da79a6fdccc32cccd626&amp;showFulltext=true, 2019.</a:t>
            </a:r>
          </a:p>
          <a:p>
            <a:pPr marL="0" indent="0">
              <a:buNone/>
            </a:pPr>
            <a:r>
              <a:rPr lang="en-GB" sz="2000" b="1" dirty="0">
                <a:latin typeface="Times New Roman" panose="02020603050405020304" pitchFamily="18" charset="0"/>
                <a:cs typeface="Times New Roman" panose="02020603050405020304" pitchFamily="18" charset="0"/>
              </a:rPr>
              <a:t>Online References:</a:t>
            </a:r>
          </a:p>
          <a:p>
            <a:r>
              <a:rPr lang="en-IN" sz="2000" dirty="0">
                <a:latin typeface="Times New Roman" panose="02020603050405020304" pitchFamily="18" charset="0"/>
                <a:cs typeface="Times New Roman" panose="02020603050405020304" pitchFamily="18" charset="0"/>
              </a:rPr>
              <a:t>MLDB Security Models</a:t>
            </a:r>
            <a:r>
              <a:rPr lang="en-GB" sz="2000" dirty="0">
                <a:latin typeface="Times New Roman" panose="02020603050405020304" pitchFamily="18" charset="0"/>
                <a:cs typeface="Times New Roman" panose="02020603050405020304" pitchFamily="18" charset="0"/>
              </a:rPr>
              <a:t>: https://www.youtube.com/watch?v=47mVjXHng5Y</a:t>
            </a:r>
          </a:p>
          <a:p>
            <a:r>
              <a:rPr lang="en-GB" sz="2000" dirty="0">
                <a:latin typeface="Times New Roman" panose="02020603050405020304" pitchFamily="18" charset="0"/>
                <a:cs typeface="Times New Roman" panose="02020603050405020304" pitchFamily="18" charset="0"/>
              </a:rPr>
              <a:t>Know and protect your sensitive data</a:t>
            </a:r>
            <a:r>
              <a:rPr lang="en-IN" sz="2000" b="0" i="0" dirty="0">
                <a:effectLst/>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https://www.youtube.com/watch?v=gqmUVaG0JJs</a:t>
            </a:r>
          </a:p>
        </p:txBody>
      </p:sp>
      <p:sp>
        <p:nvSpPr>
          <p:cNvPr id="2" name="Slide Number Placeholder 1"/>
          <p:cNvSpPr>
            <a:spLocks noGrp="1"/>
          </p:cNvSpPr>
          <p:nvPr>
            <p:ph type="sldNum" sz="quarter" idx="12"/>
          </p:nvPr>
        </p:nvSpPr>
        <p:spPr/>
        <p:txBody>
          <a:bodyPr/>
          <a:lstStyle/>
          <a:p>
            <a:fld id="{594748C1-214E-5A42-AFB0-AA37B5C4913C}" type="slidenum">
              <a:rPr lang="en-US" altLang="en-US" smtClean="0"/>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3"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79" name="CorelDRAW" r:id="rId3" imgW="2169000" imgH="2169360" progId="">
                    <p:embed/>
                  </p:oleObj>
                </mc:Choice>
                <mc:Fallback>
                  <p:oleObj name="CorelDRAW" r:id="rId3"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4425892" cy="830997"/>
          </a:xfrm>
          <a:prstGeom prst="rect">
            <a:avLst/>
          </a:prstGeom>
        </p:spPr>
        <p:txBody>
          <a:bodyPr wrap="none">
            <a:spAutoFit/>
          </a:bodyPr>
          <a:lstStyle/>
          <a:p>
            <a:r>
              <a:rPr lang="en-US" b="1" dirty="0">
                <a:latin typeface="Times New Roman" pitchFamily="18" charset="0"/>
                <a:ea typeface="Segoe UI" panose="020B0502040204020203" pitchFamily="34" charset="0"/>
                <a:cs typeface="Times New Roman" pitchFamily="18" charset="0"/>
              </a:rPr>
              <a:t>For queries</a:t>
            </a:r>
          </a:p>
          <a:p>
            <a:r>
              <a:rPr lang="en-US" b="1" dirty="0">
                <a:latin typeface="Times New Roman" pitchFamily="18" charset="0"/>
                <a:cs typeface="Times New Roman" pitchFamily="18" charset="0"/>
              </a:rPr>
              <a:t>Email: </a:t>
            </a:r>
            <a:r>
              <a:rPr lang="en-US" b="1" dirty="0" smtClean="0">
                <a:latin typeface="Times New Roman" pitchFamily="18" charset="0"/>
                <a:cs typeface="Times New Roman" pitchFamily="18" charset="0"/>
              </a:rPr>
              <a:t>merry.e12903@cumail.in</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6565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Contents</a:t>
            </a:r>
            <a:endParaRPr lang="en-IN" dirty="0"/>
          </a:p>
        </p:txBody>
      </p:sp>
      <p:sp>
        <p:nvSpPr>
          <p:cNvPr id="7" name="Content Placeholder 6"/>
          <p:cNvSpPr>
            <a:spLocks noGrp="1"/>
          </p:cNvSpPr>
          <p:nvPr>
            <p:ph idx="1"/>
          </p:nvPr>
        </p:nvSpPr>
        <p:spPr>
          <a:xfrm>
            <a:off x="838200" y="1690688"/>
            <a:ext cx="10515600" cy="4665662"/>
          </a:xfrm>
        </p:spPr>
        <p:txBody>
          <a:bodyPr/>
          <a:lstStyle/>
          <a:p>
            <a:pPr marL="0" indent="0">
              <a:lnSpc>
                <a:spcPct val="200000"/>
              </a:lnSpc>
              <a:buNone/>
            </a:pPr>
            <a:r>
              <a:rPr lang="en-US" sz="2200" b="1" dirty="0">
                <a:effectLst/>
                <a:latin typeface="Times New Roman" panose="02020603050405020304" pitchFamily="18" charset="0"/>
                <a:ea typeface="Calibri" panose="020F0502020204030204" pitchFamily="34" charset="0"/>
              </a:rPr>
              <a:t>1.1 Designing Trusted Operating Systems</a:t>
            </a:r>
            <a:endParaRPr lang="en-US" sz="2200" b="1" dirty="0">
              <a:latin typeface="Times New Roman" panose="02020603050405020304" pitchFamily="18" charset="0"/>
              <a:ea typeface="Times New Roman" panose="02020603050405020304" pitchFamily="18" charset="0"/>
            </a:endParaRPr>
          </a:p>
          <a:p>
            <a:pPr>
              <a:lnSpc>
                <a:spcPct val="200000"/>
              </a:lnSpc>
            </a:pPr>
            <a:r>
              <a:rPr lang="en-US" sz="2300" dirty="0">
                <a:effectLst/>
                <a:latin typeface="Times New Roman" panose="02020603050405020304" pitchFamily="18" charset="0"/>
                <a:ea typeface="Times New Roman" panose="02020603050405020304" pitchFamily="18" charset="0"/>
              </a:rPr>
              <a:t>Sensitive data, </a:t>
            </a:r>
            <a:r>
              <a:rPr lang="en-US" sz="2300" dirty="0" smtClean="0">
                <a:effectLst/>
                <a:latin typeface="Times New Roman" panose="02020603050405020304" pitchFamily="18" charset="0"/>
                <a:ea typeface="Times New Roman" panose="02020603050405020304" pitchFamily="18" charset="0"/>
              </a:rPr>
              <a:t>Inference</a:t>
            </a:r>
            <a:endParaRPr lang="en-US" sz="2300" dirty="0">
              <a:effectLst/>
              <a:latin typeface="Times New Roman" panose="02020603050405020304" pitchFamily="18" charset="0"/>
              <a:ea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6888" y="8425"/>
            <a:ext cx="10515600" cy="1008308"/>
          </a:xfrm>
        </p:spPr>
        <p:txBody>
          <a:bodyPr/>
          <a:lstStyle/>
          <a:p>
            <a:r>
              <a:rPr lang="en-IN" b="1" dirty="0">
                <a:latin typeface="Times New Roman" panose="02020603050405020304" pitchFamily="18" charset="0"/>
              </a:rPr>
              <a:t>Sensitive Data</a:t>
            </a:r>
          </a:p>
        </p:txBody>
      </p:sp>
      <p:sp>
        <p:nvSpPr>
          <p:cNvPr id="2" name="Content Placeholder 1">
            <a:extLst>
              <a:ext uri="{FF2B5EF4-FFF2-40B4-BE49-F238E27FC236}">
                <a16:creationId xmlns:a16="http://schemas.microsoft.com/office/drawing/2014/main" id="{5B6B0CBA-FF95-47DC-8583-F6D637F307F7}"/>
              </a:ext>
            </a:extLst>
          </p:cNvPr>
          <p:cNvSpPr>
            <a:spLocks noGrp="1"/>
          </p:cNvSpPr>
          <p:nvPr>
            <p:ph idx="1"/>
          </p:nvPr>
        </p:nvSpPr>
        <p:spPr>
          <a:xfrm>
            <a:off x="0" y="1340768"/>
            <a:ext cx="11856640" cy="5517232"/>
          </a:xfrm>
        </p:spPr>
        <p:txBody>
          <a:bodyPr/>
          <a:lstStyle/>
          <a:p>
            <a:pPr algn="just">
              <a:lnSpc>
                <a:spcPct val="15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Sensitive Data are the data that should not be made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public. Determining </a:t>
            </a:r>
            <a:r>
              <a:rPr lang="en-US" sz="2000" dirty="0">
                <a:latin typeface="Times New Roman" panose="02020603050405020304" pitchFamily="18" charset="0"/>
                <a:ea typeface="Calibri" panose="020F0502020204030204" pitchFamily="34" charset="0"/>
                <a:cs typeface="Times New Roman" panose="02020603050405020304" pitchFamily="18" charset="0"/>
              </a:rPr>
              <a:t>which data items and fields are sensitive depends on the individual database and the underlying meaning of the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data.</a:t>
            </a:r>
          </a:p>
          <a:p>
            <a:pPr algn="just">
              <a:lnSpc>
                <a:spcPct val="150000"/>
              </a:lnSpc>
              <a:spcAft>
                <a:spcPts val="800"/>
              </a:spcAft>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For </a:t>
            </a:r>
            <a:r>
              <a:rPr lang="en-US" sz="2000" dirty="0">
                <a:latin typeface="Times New Roman" panose="02020603050405020304" pitchFamily="18" charset="0"/>
                <a:ea typeface="Calibri" panose="020F0502020204030204" pitchFamily="34" charset="0"/>
                <a:cs typeface="Times New Roman" panose="02020603050405020304" pitchFamily="18" charset="0"/>
              </a:rPr>
              <a:t>example, a student database might contain Student Name, Gender, Contact Information, Medical History, financial aid, etc. In these particular fields, contact information &amp; medical history are non-</a:t>
            </a:r>
            <a:r>
              <a:rPr lang="en-US" sz="2000" dirty="0" err="1">
                <a:latin typeface="Times New Roman" panose="02020603050405020304" pitchFamily="18" charset="0"/>
                <a:ea typeface="Calibri" panose="020F0502020204030204" pitchFamily="34" charset="0"/>
                <a:cs typeface="Times New Roman" panose="02020603050405020304" pitchFamily="18" charset="0"/>
              </a:rPr>
              <a:t>disclosable</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p>
          <a:p>
            <a:pPr marL="0" indent="0" algn="just">
              <a:lnSpc>
                <a:spcPct val="150000"/>
              </a:lnSpc>
              <a:spcAft>
                <a:spcPts val="800"/>
              </a:spcAft>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4</a:t>
            </a:fld>
            <a:endParaRPr lang="en-US" altLang="en-US"/>
          </a:p>
        </p:txBody>
      </p:sp>
      <p:pic>
        <p:nvPicPr>
          <p:cNvPr id="1026" name="Picture 2" descr="Personal Data and Sensitive Data - Fortis DPC">
            <a:extLst>
              <a:ext uri="{FF2B5EF4-FFF2-40B4-BE49-F238E27FC236}">
                <a16:creationId xmlns:a16="http://schemas.microsoft.com/office/drawing/2014/main" id="{5C6B1348-749B-4EDE-B0AD-C114F13326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544" y="3717032"/>
            <a:ext cx="7416824"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665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910"/>
            <a:ext cx="10515600" cy="1325563"/>
          </a:xfrm>
        </p:spPr>
        <p:txBody>
          <a:bodyPr/>
          <a:lstStyle/>
          <a:p>
            <a:r>
              <a:rPr lang="en-US" b="1" dirty="0"/>
              <a:t>Sensitive Data</a:t>
            </a:r>
            <a:endParaRPr lang="en-US" dirty="0"/>
          </a:p>
        </p:txBody>
      </p:sp>
      <p:sp>
        <p:nvSpPr>
          <p:cNvPr id="3" name="Content Placeholder 2"/>
          <p:cNvSpPr>
            <a:spLocks noGrp="1"/>
          </p:cNvSpPr>
          <p:nvPr>
            <p:ph idx="1"/>
          </p:nvPr>
        </p:nvSpPr>
        <p:spPr>
          <a:xfrm>
            <a:off x="191344" y="1484784"/>
            <a:ext cx="11162456" cy="4692179"/>
          </a:xfrm>
        </p:spPr>
        <p:txBody>
          <a:bodyPr/>
          <a:lstStyle/>
          <a:p>
            <a:pPr algn="just"/>
            <a:r>
              <a:rPr lang="en-US" sz="2400" dirty="0">
                <a:latin typeface="Times New Roman" panose="02020603050405020304" pitchFamily="18" charset="0"/>
                <a:cs typeface="Times New Roman" panose="02020603050405020304" pitchFamily="18" charset="0"/>
              </a:rPr>
              <a:t>Some databases contain what is called sensitive data. As a working definition, let us say that sensitive data are data that should not be made public.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Determining </a:t>
            </a:r>
            <a:r>
              <a:rPr lang="en-US" sz="2400" dirty="0">
                <a:latin typeface="Times New Roman" panose="02020603050405020304" pitchFamily="18" charset="0"/>
                <a:cs typeface="Times New Roman" panose="02020603050405020304" pitchFamily="18" charset="0"/>
              </a:rPr>
              <a:t>which data items and fields are sensitive depends both on the individual database and the underlying meaning of the data.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Obviously</a:t>
            </a:r>
            <a:r>
              <a:rPr lang="en-US" sz="2400" dirty="0">
                <a:latin typeface="Times New Roman" panose="02020603050405020304" pitchFamily="18" charset="0"/>
                <a:cs typeface="Times New Roman" panose="02020603050405020304" pitchFamily="18" charset="0"/>
              </a:rPr>
              <a:t>, some databases, such as a public library catalog, contain no sensitive data; other databases, such as defense-related ones, are totally sensitive.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rPr>
              <a:t>two </a:t>
            </a:r>
            <a:r>
              <a:rPr lang="en-US" sz="2400" dirty="0" smtClean="0">
                <a:latin typeface="Times New Roman" panose="02020603050405020304" pitchFamily="18" charset="0"/>
                <a:cs typeface="Times New Roman" panose="02020603050405020304" pitchFamily="18" charset="0"/>
              </a:rPr>
              <a:t>cases nothing </a:t>
            </a:r>
            <a:r>
              <a:rPr lang="en-US" sz="2400" dirty="0">
                <a:latin typeface="Times New Roman" panose="02020603050405020304" pitchFamily="18" charset="0"/>
                <a:cs typeface="Times New Roman" panose="02020603050405020304" pitchFamily="18" charset="0"/>
              </a:rPr>
              <a:t>sensitive and everything </a:t>
            </a:r>
            <a:r>
              <a:rPr lang="en-US" sz="2400" dirty="0" smtClean="0">
                <a:latin typeface="Times New Roman" panose="02020603050405020304" pitchFamily="18" charset="0"/>
                <a:cs typeface="Times New Roman" panose="02020603050405020304" pitchFamily="18" charset="0"/>
              </a:rPr>
              <a:t>sensitive are </a:t>
            </a:r>
            <a:r>
              <a:rPr lang="en-US" sz="2400" dirty="0">
                <a:latin typeface="Times New Roman" panose="02020603050405020304" pitchFamily="18" charset="0"/>
                <a:cs typeface="Times New Roman" panose="02020603050405020304" pitchFamily="18" charset="0"/>
              </a:rPr>
              <a:t>the easiest to handle because they can be covered by access controls to the database as a whole.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Someone </a:t>
            </a:r>
            <a:r>
              <a:rPr lang="en-US" sz="2400" dirty="0">
                <a:latin typeface="Times New Roman" panose="02020603050405020304" pitchFamily="18" charset="0"/>
                <a:cs typeface="Times New Roman" panose="02020603050405020304" pitchFamily="18" charset="0"/>
              </a:rPr>
              <a:t>either is or is not an authorized user. These controls are provided by the operating system.</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5</a:t>
            </a:fld>
            <a:endParaRPr lang="en-US" altLang="en-US"/>
          </a:p>
        </p:txBody>
      </p:sp>
    </p:spTree>
    <p:extLst>
      <p:ext uri="{BB962C8B-B14F-4D97-AF65-F5344CB8AC3E}">
        <p14:creationId xmlns:p14="http://schemas.microsoft.com/office/powerpoint/2010/main" val="1683225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188" y="15205"/>
            <a:ext cx="10515600" cy="1325563"/>
          </a:xfrm>
        </p:spPr>
        <p:txBody>
          <a:bodyPr/>
          <a:lstStyle/>
          <a:p>
            <a:r>
              <a:rPr lang="en-US" b="1" dirty="0"/>
              <a:t>Several </a:t>
            </a:r>
            <a:r>
              <a:rPr lang="en-US" b="1" dirty="0" smtClean="0"/>
              <a:t>Factors </a:t>
            </a:r>
            <a:r>
              <a:rPr lang="en-US" b="1" dirty="0"/>
              <a:t>can make data sensitive.</a:t>
            </a:r>
          </a:p>
        </p:txBody>
      </p:sp>
      <p:sp>
        <p:nvSpPr>
          <p:cNvPr id="3" name="Content Placeholder 2"/>
          <p:cNvSpPr>
            <a:spLocks noGrp="1"/>
          </p:cNvSpPr>
          <p:nvPr>
            <p:ph idx="1"/>
          </p:nvPr>
        </p:nvSpPr>
        <p:spPr>
          <a:xfrm>
            <a:off x="119336" y="1124744"/>
            <a:ext cx="11737304" cy="5596731"/>
          </a:xfrm>
        </p:spPr>
        <p:txBody>
          <a:bodyPr/>
          <a:lstStyle/>
          <a:p>
            <a:pPr marL="0" indent="0">
              <a:buNone/>
            </a:pPr>
            <a:endParaRPr lang="en-US" dirty="0"/>
          </a:p>
          <a:p>
            <a:pPr algn="just"/>
            <a:r>
              <a:rPr lang="en-US" b="1" dirty="0" smtClean="0">
                <a:latin typeface="Times New Roman" panose="02020603050405020304" pitchFamily="18" charset="0"/>
                <a:cs typeface="Times New Roman" panose="02020603050405020304" pitchFamily="18" charset="0"/>
              </a:rPr>
              <a:t>Inherently </a:t>
            </a:r>
            <a:r>
              <a:rPr lang="en-US" b="1" dirty="0">
                <a:latin typeface="Times New Roman" panose="02020603050405020304" pitchFamily="18" charset="0"/>
                <a:cs typeface="Times New Roman" panose="02020603050405020304" pitchFamily="18" charset="0"/>
              </a:rPr>
              <a:t>sensitive. </a:t>
            </a:r>
            <a:r>
              <a:rPr lang="en-US" dirty="0">
                <a:latin typeface="Times New Roman" panose="02020603050405020304" pitchFamily="18" charset="0"/>
                <a:cs typeface="Times New Roman" panose="02020603050405020304" pitchFamily="18" charset="0"/>
              </a:rPr>
              <a:t>The value itself may be so revealing that it is sensitive. Examples are the locations of defensive missiles or the median income of barbers in a town with only one barber.</a:t>
            </a:r>
          </a:p>
          <a:p>
            <a:pPr algn="just"/>
            <a:r>
              <a:rPr lang="en-US" b="1" dirty="0" smtClean="0">
                <a:latin typeface="Times New Roman" panose="02020603050405020304" pitchFamily="18" charset="0"/>
                <a:cs typeface="Times New Roman" panose="02020603050405020304" pitchFamily="18" charset="0"/>
              </a:rPr>
              <a:t>From </a:t>
            </a:r>
            <a:r>
              <a:rPr lang="en-US" b="1" dirty="0">
                <a:latin typeface="Times New Roman" panose="02020603050405020304" pitchFamily="18" charset="0"/>
                <a:cs typeface="Times New Roman" panose="02020603050405020304" pitchFamily="18" charset="0"/>
              </a:rPr>
              <a:t>a sensitive source. </a:t>
            </a:r>
            <a:r>
              <a:rPr lang="en-US" dirty="0">
                <a:latin typeface="Times New Roman" panose="02020603050405020304" pitchFamily="18" charset="0"/>
                <a:cs typeface="Times New Roman" panose="02020603050405020304" pitchFamily="18" charset="0"/>
              </a:rPr>
              <a:t>The source of the data may indicate a need for confidentiality. An example is information from an informer whose identity would be compromised if the information were </a:t>
            </a:r>
            <a:r>
              <a:rPr lang="en-US" dirty="0" smtClean="0">
                <a:latin typeface="Times New Roman" panose="02020603050405020304" pitchFamily="18" charset="0"/>
                <a:cs typeface="Times New Roman" panose="02020603050405020304" pitchFamily="18" charset="0"/>
              </a:rPr>
              <a:t>disclosed.</a:t>
            </a:r>
          </a:p>
          <a:p>
            <a:pPr algn="just"/>
            <a:r>
              <a:rPr lang="en-US" b="1" dirty="0" smtClean="0">
                <a:latin typeface="Times New Roman" panose="02020603050405020304" pitchFamily="18" charset="0"/>
                <a:cs typeface="Times New Roman" panose="02020603050405020304" pitchFamily="18" charset="0"/>
              </a:rPr>
              <a:t>Declared </a:t>
            </a:r>
            <a:r>
              <a:rPr lang="en-US" b="1" dirty="0">
                <a:latin typeface="Times New Roman" panose="02020603050405020304" pitchFamily="18" charset="0"/>
                <a:cs typeface="Times New Roman" panose="02020603050405020304" pitchFamily="18" charset="0"/>
              </a:rPr>
              <a:t>sensitive. </a:t>
            </a:r>
            <a:r>
              <a:rPr lang="en-US" dirty="0">
                <a:latin typeface="Times New Roman" panose="02020603050405020304" pitchFamily="18" charset="0"/>
                <a:cs typeface="Times New Roman" panose="02020603050405020304" pitchFamily="18" charset="0"/>
              </a:rPr>
              <a:t>The database administrator or the owner of the data may have declared the data to be sensitive. Examples are classified military data or the name of the anonymous donor of a piece of art.</a:t>
            </a:r>
          </a:p>
          <a:p>
            <a:pPr algn="just"/>
            <a:r>
              <a:rPr lang="en-US" b="1" dirty="0" smtClean="0">
                <a:latin typeface="Times New Roman" panose="02020603050405020304" pitchFamily="18" charset="0"/>
                <a:cs typeface="Times New Roman" panose="02020603050405020304" pitchFamily="18" charset="0"/>
              </a:rPr>
              <a:t>Part </a:t>
            </a:r>
            <a:r>
              <a:rPr lang="en-US" b="1" dirty="0">
                <a:latin typeface="Times New Roman" panose="02020603050405020304" pitchFamily="18" charset="0"/>
                <a:cs typeface="Times New Roman" panose="02020603050405020304" pitchFamily="18" charset="0"/>
              </a:rPr>
              <a:t>of a sensitive attribute or a sensitive record</a:t>
            </a:r>
            <a:r>
              <a:rPr lang="en-US" dirty="0">
                <a:latin typeface="Times New Roman" panose="02020603050405020304" pitchFamily="18" charset="0"/>
                <a:cs typeface="Times New Roman" panose="02020603050405020304" pitchFamily="18" charset="0"/>
              </a:rPr>
              <a:t>. In a database, an entire attribute or record may be classified as sensitive. Examples are the salary attribute of a personnel database or a record describing a secret space mission.</a:t>
            </a:r>
          </a:p>
          <a:p>
            <a:pPr algn="just"/>
            <a:r>
              <a:rPr lang="en-US" b="1" dirty="0" smtClean="0">
                <a:latin typeface="Times New Roman" panose="02020603050405020304" pitchFamily="18" charset="0"/>
                <a:cs typeface="Times New Roman" panose="02020603050405020304" pitchFamily="18" charset="0"/>
              </a:rPr>
              <a:t>Sensitive </a:t>
            </a:r>
            <a:r>
              <a:rPr lang="en-US" b="1" dirty="0">
                <a:latin typeface="Times New Roman" panose="02020603050405020304" pitchFamily="18" charset="0"/>
                <a:cs typeface="Times New Roman" panose="02020603050405020304" pitchFamily="18" charset="0"/>
              </a:rPr>
              <a:t>in relation to previously disclosed information</a:t>
            </a:r>
            <a:r>
              <a:rPr lang="en-US" dirty="0">
                <a:latin typeface="Times New Roman" panose="02020603050405020304" pitchFamily="18" charset="0"/>
                <a:cs typeface="Times New Roman" panose="02020603050405020304" pitchFamily="18" charset="0"/>
              </a:rPr>
              <a:t>. Some data become sensitive in the presence of other data. For example, the longitude coordinate of a secret gold mine reveals little, but the longitude coordinate in conjunction with the latitude coordinate pinpoints the mine.</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6</a:t>
            </a:fld>
            <a:endParaRPr lang="en-US" altLang="en-US"/>
          </a:p>
        </p:txBody>
      </p:sp>
    </p:spTree>
    <p:extLst>
      <p:ext uri="{BB962C8B-B14F-4D97-AF65-F5344CB8AC3E}">
        <p14:creationId xmlns:p14="http://schemas.microsoft.com/office/powerpoint/2010/main" val="1803696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a:t>Access Decisions</a:t>
            </a:r>
            <a:endParaRPr lang="en-US" dirty="0"/>
          </a:p>
        </p:txBody>
      </p:sp>
      <p:sp>
        <p:nvSpPr>
          <p:cNvPr id="3" name="Content Placeholder 2"/>
          <p:cNvSpPr>
            <a:spLocks noGrp="1"/>
          </p:cNvSpPr>
          <p:nvPr>
            <p:ph idx="1"/>
          </p:nvPr>
        </p:nvSpPr>
        <p:spPr>
          <a:xfrm>
            <a:off x="0" y="1556792"/>
            <a:ext cx="11856640" cy="5164683"/>
          </a:xfrm>
        </p:spPr>
        <p:txBody>
          <a:bodyPr/>
          <a:lstStyle/>
          <a:p>
            <a:pPr algn="just"/>
            <a:r>
              <a:rPr lang="en-US" sz="2400" dirty="0">
                <a:latin typeface="Times New Roman" panose="02020603050405020304" pitchFamily="18" charset="0"/>
                <a:cs typeface="Times New Roman" panose="02020603050405020304" pitchFamily="18" charset="0"/>
              </a:rPr>
              <a:t>Remember that a database administrator is a person who decides what data should be in the database and who should have access to it.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database administrator considers the need for different users to know certain information and decides who should have what access. Decisions of the database administrator are based on an access policy</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database manager or DBMS is a program that operates on the database and auxiliary control information to implement the decisions of the access policy. We say that the database manager decides to permit user x to access data y.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Clearly</a:t>
            </a:r>
            <a:r>
              <a:rPr lang="en-US" sz="2400" dirty="0">
                <a:latin typeface="Times New Roman" panose="02020603050405020304" pitchFamily="18" charset="0"/>
                <a:cs typeface="Times New Roman" panose="02020603050405020304" pitchFamily="18" charset="0"/>
              </a:rPr>
              <a:t>, a program or machine cannot decide anything; it is more precise to say that the program performs the instructions by which x accesses y as a way of implementing the policy established by the database administrator. (Now you see why we use the simpler wording.)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keep explanations concise, we occasionally describe programs as if they can carry out human thought processes.</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7</a:t>
            </a:fld>
            <a:endParaRPr lang="en-US" altLang="en-US"/>
          </a:p>
        </p:txBody>
      </p:sp>
    </p:spTree>
    <p:extLst>
      <p:ext uri="{BB962C8B-B14F-4D97-AF65-F5344CB8AC3E}">
        <p14:creationId xmlns:p14="http://schemas.microsoft.com/office/powerpoint/2010/main" val="1409566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56792"/>
            <a:ext cx="11784632" cy="5164683"/>
          </a:xfrm>
        </p:spPr>
        <p:txBody>
          <a:bodyPr/>
          <a:lstStyle/>
          <a:p>
            <a:pPr algn="just"/>
            <a:r>
              <a:rPr lang="en-US" sz="2400" dirty="0">
                <a:latin typeface="Times New Roman" panose="02020603050405020304" pitchFamily="18" charset="0"/>
                <a:cs typeface="Times New Roman" panose="02020603050405020304" pitchFamily="18" charset="0"/>
              </a:rPr>
              <a:t>The DBMS may consider several factors when deciding whether to permit an access. These factors include availability of the data, acceptability of the access, and authenticity of the user. We expand on these three factors below</a:t>
            </a:r>
            <a:r>
              <a:rPr lang="en-US" sz="2400" dirty="0" smtClean="0">
                <a:latin typeface="Times New Roman" panose="02020603050405020304" pitchFamily="18" charset="0"/>
                <a:cs typeface="Times New Roman" panose="02020603050405020304" pitchFamily="18" charset="0"/>
              </a:rPr>
              <a:t>.</a:t>
            </a: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b="1" dirty="0" smtClean="0">
                <a:latin typeface="Times New Roman" panose="02020603050405020304" pitchFamily="18" charset="0"/>
                <a:cs typeface="Times New Roman" panose="02020603050405020304" pitchFamily="18" charset="0"/>
              </a:rPr>
              <a:t>Availability </a:t>
            </a:r>
            <a:r>
              <a:rPr lang="en-US" sz="2400" b="1" dirty="0">
                <a:latin typeface="Times New Roman" panose="02020603050405020304" pitchFamily="18" charset="0"/>
                <a:cs typeface="Times New Roman" panose="02020603050405020304" pitchFamily="18" charset="0"/>
              </a:rPr>
              <a:t>of </a:t>
            </a:r>
            <a:r>
              <a:rPr lang="en-US" sz="2400" b="1" dirty="0" smtClean="0">
                <a:latin typeface="Times New Roman" panose="02020603050405020304" pitchFamily="18" charset="0"/>
                <a:cs typeface="Times New Roman" panose="02020603050405020304" pitchFamily="18" charset="0"/>
              </a:rPr>
              <a:t>Data</a:t>
            </a:r>
          </a:p>
          <a:p>
            <a:pPr marL="0" indent="0" algn="just">
              <a:buNone/>
            </a:pPr>
            <a:endParaRPr lang="en-US" sz="2400" b="1" dirty="0">
              <a:latin typeface="Times New Roman" panose="02020603050405020304" pitchFamily="18" charset="0"/>
              <a:cs typeface="Times New Roman" panose="02020603050405020304" pitchFamily="18" charset="0"/>
            </a:endParaRPr>
          </a:p>
          <a:p>
            <a:pPr lvl="2" algn="just"/>
            <a:r>
              <a:rPr lang="en-US" sz="2400" dirty="0">
                <a:latin typeface="Times New Roman" panose="02020603050405020304" pitchFamily="18" charset="0"/>
                <a:cs typeface="Times New Roman" panose="02020603050405020304" pitchFamily="18" charset="0"/>
              </a:rPr>
              <a:t>One or more required elements may be inaccessible. For example, if a user is updating several fields, other users' accesses to those fields must be blocked temporarily. This blocking ensures that users do not receive inaccurate information, such as a new street address with an old city and state, or a new code component with old documentation</a:t>
            </a:r>
            <a:r>
              <a:rPr lang="en-US" sz="2400" dirty="0" smtClean="0">
                <a:latin typeface="Times New Roman" panose="02020603050405020304" pitchFamily="18" charset="0"/>
                <a:cs typeface="Times New Roman" panose="02020603050405020304" pitchFamily="18" charset="0"/>
              </a:rPr>
              <a:t>.</a:t>
            </a:r>
          </a:p>
          <a:p>
            <a:pPr lvl="2"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Blocking is usually temporary. When performing an update, a user may have to block access to several fields or several records to ensure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consistency of data for others</a:t>
            </a:r>
            <a:r>
              <a:rPr lang="en-US" sz="2400" dirty="0" smtClean="0">
                <a:latin typeface="Times New Roman" panose="02020603050405020304" pitchFamily="18" charset="0"/>
                <a:cs typeface="Times New Roman" panose="02020603050405020304" pitchFamily="18" charset="0"/>
              </a:rPr>
              <a:t>.</a:t>
            </a:r>
          </a:p>
          <a:p>
            <a:pPr marL="685800" lvl="2" indent="0" algn="just">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8</a:t>
            </a:fld>
            <a:endParaRPr lang="en-US" altLang="en-US"/>
          </a:p>
        </p:txBody>
      </p:sp>
      <p:sp>
        <p:nvSpPr>
          <p:cNvPr id="5" name="Title 1"/>
          <p:cNvSpPr>
            <a:spLocks noGrp="1"/>
          </p:cNvSpPr>
          <p:nvPr>
            <p:ph type="title"/>
          </p:nvPr>
        </p:nvSpPr>
        <p:spPr>
          <a:xfrm>
            <a:off x="838200" y="14920"/>
            <a:ext cx="10515600" cy="1325563"/>
          </a:xfrm>
        </p:spPr>
        <p:txBody>
          <a:bodyPr/>
          <a:lstStyle/>
          <a:p>
            <a:r>
              <a:rPr lang="en-US" b="1" dirty="0"/>
              <a:t>Access Decisions</a:t>
            </a:r>
            <a:endParaRPr lang="en-US" dirty="0"/>
          </a:p>
        </p:txBody>
      </p:sp>
    </p:spTree>
    <p:extLst>
      <p:ext uri="{BB962C8B-B14F-4D97-AF65-F5344CB8AC3E}">
        <p14:creationId xmlns:p14="http://schemas.microsoft.com/office/powerpoint/2010/main" val="517458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96752"/>
            <a:ext cx="11856640" cy="5524723"/>
          </a:xfrm>
        </p:spPr>
        <p:txBody>
          <a:bodyPr/>
          <a:lstStyle/>
          <a:p>
            <a:pPr marL="457200" indent="-457200" algn="just">
              <a:buFont typeface="+mj-lt"/>
              <a:buAutoNum type="arabicPeriod" startAt="2"/>
            </a:pPr>
            <a:r>
              <a:rPr lang="en-US" sz="2400" b="1" dirty="0" smtClean="0">
                <a:latin typeface="Times New Roman" panose="02020603050405020304" pitchFamily="18" charset="0"/>
                <a:cs typeface="Times New Roman" panose="02020603050405020304" pitchFamily="18" charset="0"/>
              </a:rPr>
              <a:t>Acceptability of Access</a:t>
            </a:r>
          </a:p>
          <a:p>
            <a:pPr lvl="2" algn="just"/>
            <a:r>
              <a:rPr lang="en-US" sz="2400" dirty="0" smtClean="0">
                <a:latin typeface="Times New Roman" panose="02020603050405020304" pitchFamily="18" charset="0"/>
                <a:cs typeface="Times New Roman" panose="02020603050405020304" pitchFamily="18" charset="0"/>
              </a:rPr>
              <a:t>One </a:t>
            </a:r>
            <a:r>
              <a:rPr lang="en-US" sz="2400" dirty="0">
                <a:latin typeface="Times New Roman" panose="02020603050405020304" pitchFamily="18" charset="0"/>
                <a:cs typeface="Times New Roman" panose="02020603050405020304" pitchFamily="18" charset="0"/>
              </a:rPr>
              <a:t>or more values of the record may be sensitive and not accessible by the general user. A DBMS should not release sensitive data to unauthorized individuals.</a:t>
            </a:r>
          </a:p>
          <a:p>
            <a:pPr lvl="2" algn="just"/>
            <a:r>
              <a:rPr lang="en-US" sz="2400" dirty="0">
                <a:latin typeface="Times New Roman" panose="02020603050405020304" pitchFamily="18" charset="0"/>
                <a:cs typeface="Times New Roman" panose="02020603050405020304" pitchFamily="18" charset="0"/>
              </a:rPr>
              <a:t>Deciding what is sensitive, however, is not as simple as it sounds, because the fields may not be directly requested. A user may have asked for certain records that contain sensitive data, but the user's purpose may have been only to project the values from particular fields that are not sensitive. </a:t>
            </a:r>
          </a:p>
          <a:p>
            <a:pPr lvl="2" algn="just"/>
            <a:r>
              <a:rPr lang="en-US" sz="2400" dirty="0">
                <a:latin typeface="Times New Roman" panose="02020603050405020304" pitchFamily="18" charset="0"/>
                <a:cs typeface="Times New Roman" panose="02020603050405020304" pitchFamily="18" charset="0"/>
              </a:rPr>
              <a:t>For example, a user of the database may request the NAME and DORM of any student for whom FINES is not 0. The exact value of the sensitive field FINES is not disclosed, although "not 0" is a partial disclosure. Even when a sensitive value is not explicitly given, the database manager may deny access on the grounds that it reveals information the user is not authorized to have.</a:t>
            </a:r>
          </a:p>
          <a:p>
            <a:pPr lvl="2" algn="just"/>
            <a:r>
              <a:rPr lang="en-US" sz="2400" dirty="0">
                <a:latin typeface="Times New Roman" panose="02020603050405020304" pitchFamily="18" charset="0"/>
                <a:cs typeface="Times New Roman" panose="02020603050405020304" pitchFamily="18" charset="0"/>
              </a:rPr>
              <a:t>Alternatively, the user may want to derive a </a:t>
            </a:r>
            <a:r>
              <a:rPr lang="en-US" sz="2400" dirty="0" err="1">
                <a:latin typeface="Times New Roman" panose="02020603050405020304" pitchFamily="18" charset="0"/>
                <a:cs typeface="Times New Roman" panose="02020603050405020304" pitchFamily="18" charset="0"/>
              </a:rPr>
              <a:t>nonsensitive</a:t>
            </a:r>
            <a:r>
              <a:rPr lang="en-US" sz="2400" dirty="0">
                <a:latin typeface="Times New Roman" panose="02020603050405020304" pitchFamily="18" charset="0"/>
                <a:cs typeface="Times New Roman" panose="02020603050405020304" pitchFamily="18" charset="0"/>
              </a:rPr>
              <a:t> statistic from the sensitive data; for example, if the average financial aid value does not reveal any individual's financial aid value, the database management system can safely return the average. However, the average of one data value discloses that value</a:t>
            </a:r>
            <a:r>
              <a:rPr lang="en-US" sz="2400"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marL="0" indent="0" algn="just">
              <a:buNone/>
            </a:pPr>
            <a:endParaRPr lang="en-US" sz="2400" b="1"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9</a:t>
            </a:fld>
            <a:endParaRPr lang="en-US" altLang="en-US"/>
          </a:p>
        </p:txBody>
      </p:sp>
      <p:sp>
        <p:nvSpPr>
          <p:cNvPr id="5" name="Title 1"/>
          <p:cNvSpPr>
            <a:spLocks noGrp="1"/>
          </p:cNvSpPr>
          <p:nvPr>
            <p:ph type="title"/>
          </p:nvPr>
        </p:nvSpPr>
        <p:spPr>
          <a:xfrm>
            <a:off x="838200" y="240581"/>
            <a:ext cx="10515600" cy="911201"/>
          </a:xfrm>
        </p:spPr>
        <p:txBody>
          <a:bodyPr/>
          <a:lstStyle/>
          <a:p>
            <a:pPr algn="r"/>
            <a:r>
              <a:rPr lang="en-US" dirty="0" err="1" smtClean="0"/>
              <a:t>Cont</a:t>
            </a:r>
            <a:r>
              <a:rPr lang="en-US" dirty="0" smtClean="0"/>
              <a:t>…</a:t>
            </a:r>
            <a:endParaRPr lang="en-US" dirty="0"/>
          </a:p>
        </p:txBody>
      </p:sp>
    </p:spTree>
    <p:extLst>
      <p:ext uri="{BB962C8B-B14F-4D97-AF65-F5344CB8AC3E}">
        <p14:creationId xmlns:p14="http://schemas.microsoft.com/office/powerpoint/2010/main" val="205738303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9748</TotalTime>
  <Words>2766</Words>
  <Application>Microsoft Office PowerPoint</Application>
  <PresentationFormat>Widescreen</PresentationFormat>
  <Paragraphs>194</Paragraphs>
  <Slides>28</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40" baseType="lpstr">
      <vt:lpstr>Arial</vt:lpstr>
      <vt:lpstr>Arial Black</vt:lpstr>
      <vt:lpstr>Calibri</vt:lpstr>
      <vt:lpstr>Calibri Light</vt:lpstr>
      <vt:lpstr>Casper</vt:lpstr>
      <vt:lpstr>Karla</vt:lpstr>
      <vt:lpstr>Raleway ExtraBold</vt:lpstr>
      <vt:lpstr>Segoe UI</vt:lpstr>
      <vt:lpstr>Times New Roman</vt:lpstr>
      <vt:lpstr>Times New Roman (Hebrew)</vt:lpstr>
      <vt:lpstr>1_Office Theme</vt:lpstr>
      <vt:lpstr>CorelDRAW</vt:lpstr>
      <vt:lpstr>PowerPoint Presentation</vt:lpstr>
      <vt:lpstr>PowerPoint Presentation</vt:lpstr>
      <vt:lpstr>Contents</vt:lpstr>
      <vt:lpstr>Sensitive Data</vt:lpstr>
      <vt:lpstr>Sensitive Data</vt:lpstr>
      <vt:lpstr>Several Factors can make data sensitive.</vt:lpstr>
      <vt:lpstr>Access Decisions</vt:lpstr>
      <vt:lpstr>Access Decisions</vt:lpstr>
      <vt:lpstr>Cont…</vt:lpstr>
      <vt:lpstr>Cont…</vt:lpstr>
      <vt:lpstr>Types of Disclosures</vt:lpstr>
      <vt:lpstr>Cont…</vt:lpstr>
      <vt:lpstr>Cont…</vt:lpstr>
      <vt:lpstr>Cont…</vt:lpstr>
      <vt:lpstr>Cont…</vt:lpstr>
      <vt:lpstr>Inference</vt:lpstr>
      <vt:lpstr>Table</vt:lpstr>
      <vt:lpstr>Direct Attack</vt:lpstr>
      <vt:lpstr>Direct Attack</vt:lpstr>
      <vt:lpstr>Indirect Attack</vt:lpstr>
      <vt:lpstr>Indirect Attack</vt:lpstr>
      <vt:lpstr>Cont…</vt:lpstr>
      <vt:lpstr>Cont…</vt:lpstr>
      <vt:lpstr>Cont…</vt:lpstr>
      <vt:lpstr>Summary</vt:lpstr>
      <vt:lpstr>Home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user</cp:lastModifiedBy>
  <cp:revision>1143</cp:revision>
  <cp:lastPrinted>2001-10-14T15:01:40Z</cp:lastPrinted>
  <dcterms:created xsi:type="dcterms:W3CDTF">2000-03-09T23:15:43Z</dcterms:created>
  <dcterms:modified xsi:type="dcterms:W3CDTF">2022-06-26T14:35:48Z</dcterms:modified>
</cp:coreProperties>
</file>