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7"/>
  </p:notesMasterIdLst>
  <p:handoutMasterIdLst>
    <p:handoutMasterId r:id="rId28"/>
  </p:handoutMasterIdLst>
  <p:sldIdLst>
    <p:sldId id="392" r:id="rId2"/>
    <p:sldId id="396" r:id="rId3"/>
    <p:sldId id="401" r:id="rId4"/>
    <p:sldId id="435" r:id="rId5"/>
    <p:sldId id="429" r:id="rId6"/>
    <p:sldId id="434" r:id="rId7"/>
    <p:sldId id="431" r:id="rId8"/>
    <p:sldId id="442" r:id="rId9"/>
    <p:sldId id="436" r:id="rId10"/>
    <p:sldId id="437" r:id="rId11"/>
    <p:sldId id="438" r:id="rId12"/>
    <p:sldId id="439" r:id="rId13"/>
    <p:sldId id="443" r:id="rId14"/>
    <p:sldId id="446" r:id="rId15"/>
    <p:sldId id="444" r:id="rId16"/>
    <p:sldId id="445" r:id="rId17"/>
    <p:sldId id="440" r:id="rId18"/>
    <p:sldId id="447" r:id="rId19"/>
    <p:sldId id="441" r:id="rId20"/>
    <p:sldId id="448" r:id="rId21"/>
    <p:sldId id="449" r:id="rId22"/>
    <p:sldId id="400" r:id="rId23"/>
    <p:sldId id="417" r:id="rId24"/>
    <p:sldId id="394" r:id="rId25"/>
    <p:sldId id="399" r:id="rId26"/>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64" d="100"/>
          <a:sy n="64" d="100"/>
        </p:scale>
        <p:origin x="112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3F952C5D-187E-420E-8E23-7638ABC96FC7}"/>
    <pc:docChg chg="undo custSel addSld delSld modSld sldOrd">
      <pc:chgData name="Hari haran Udhayakumar" userId="bf540fa2fe44a33b" providerId="LiveId" clId="{3F952C5D-187E-420E-8E23-7638ABC96FC7}" dt="2021-08-27T07:42:21.718" v="595" actId="1076"/>
      <pc:docMkLst>
        <pc:docMk/>
      </pc:docMkLst>
      <pc:sldChg chg="modSp mod">
        <pc:chgData name="Hari haran Udhayakumar" userId="bf540fa2fe44a33b" providerId="LiveId" clId="{3F952C5D-187E-420E-8E23-7638ABC96FC7}" dt="2021-08-10T05:40:40.569" v="22" actId="20577"/>
        <pc:sldMkLst>
          <pc:docMk/>
          <pc:sldMk cId="0" sldId="392"/>
        </pc:sldMkLst>
        <pc:spChg chg="mod">
          <ac:chgData name="Hari haran Udhayakumar" userId="bf540fa2fe44a33b" providerId="LiveId" clId="{3F952C5D-187E-420E-8E23-7638ABC96FC7}" dt="2021-08-10T05:40:40.569" v="22" actId="20577"/>
          <ac:spMkLst>
            <pc:docMk/>
            <pc:sldMk cId="0" sldId="392"/>
            <ac:spMk id="1039" creationId="{00000000-0000-0000-0000-000000000000}"/>
          </ac:spMkLst>
        </pc:spChg>
      </pc:sldChg>
      <pc:sldChg chg="modSp mod">
        <pc:chgData name="Hari haran Udhayakumar" userId="bf540fa2fe44a33b" providerId="LiveId" clId="{3F952C5D-187E-420E-8E23-7638ABC96FC7}" dt="2021-08-10T07:12:31.903" v="518" actId="6549"/>
        <pc:sldMkLst>
          <pc:docMk/>
          <pc:sldMk cId="0" sldId="394"/>
        </pc:sldMkLst>
        <pc:spChg chg="mod">
          <ac:chgData name="Hari haran Udhayakumar" userId="bf540fa2fe44a33b" providerId="LiveId" clId="{3F952C5D-187E-420E-8E23-7638ABC96FC7}" dt="2021-08-10T07:12:31.903" v="518" actId="6549"/>
          <ac:spMkLst>
            <pc:docMk/>
            <pc:sldMk cId="0" sldId="394"/>
            <ac:spMk id="37891" creationId="{00000000-0000-0000-0000-000000000000}"/>
          </ac:spMkLst>
        </pc:spChg>
      </pc:sldChg>
      <pc:sldChg chg="modSp mod">
        <pc:chgData name="Hari haran Udhayakumar" userId="bf540fa2fe44a33b" providerId="LiveId" clId="{3F952C5D-187E-420E-8E23-7638ABC96FC7}" dt="2021-08-10T07:04:18.680" v="379" actId="20577"/>
        <pc:sldMkLst>
          <pc:docMk/>
          <pc:sldMk cId="0" sldId="400"/>
        </pc:sldMkLst>
        <pc:spChg chg="mod">
          <ac:chgData name="Hari haran Udhayakumar" userId="bf540fa2fe44a33b" providerId="LiveId" clId="{3F952C5D-187E-420E-8E23-7638ABC96FC7}" dt="2021-08-10T07:04:18.680" v="379" actId="20577"/>
          <ac:spMkLst>
            <pc:docMk/>
            <pc:sldMk cId="0" sldId="400"/>
            <ac:spMk id="3" creationId="{00000000-0000-0000-0000-000000000000}"/>
          </ac:spMkLst>
        </pc:spChg>
      </pc:sldChg>
      <pc:sldChg chg="modSp mod">
        <pc:chgData name="Hari haran Udhayakumar" userId="bf540fa2fe44a33b" providerId="LiveId" clId="{3F952C5D-187E-420E-8E23-7638ABC96FC7}" dt="2021-08-10T05:41:02.423" v="29" actId="20577"/>
        <pc:sldMkLst>
          <pc:docMk/>
          <pc:sldMk cId="0" sldId="401"/>
        </pc:sldMkLst>
        <pc:spChg chg="mod">
          <ac:chgData name="Hari haran Udhayakumar" userId="bf540fa2fe44a33b" providerId="LiveId" clId="{3F952C5D-187E-420E-8E23-7638ABC96FC7}" dt="2021-08-10T05:41:02.423" v="29" actId="20577"/>
          <ac:spMkLst>
            <pc:docMk/>
            <pc:sldMk cId="0" sldId="401"/>
            <ac:spMk id="7" creationId="{00000000-0000-0000-0000-000000000000}"/>
          </ac:spMkLst>
        </pc:spChg>
      </pc:sldChg>
      <pc:sldChg chg="del">
        <pc:chgData name="Hari haran Udhayakumar" userId="bf540fa2fe44a33b" providerId="LiveId" clId="{3F952C5D-187E-420E-8E23-7638ABC96FC7}" dt="2021-08-10T05:41:12.948" v="30" actId="47"/>
        <pc:sldMkLst>
          <pc:docMk/>
          <pc:sldMk cId="0" sldId="402"/>
        </pc:sldMkLst>
      </pc:sldChg>
      <pc:sldChg chg="modSp mod">
        <pc:chgData name="Hari haran Udhayakumar" userId="bf540fa2fe44a33b" providerId="LiveId" clId="{3F952C5D-187E-420E-8E23-7638ABC96FC7}" dt="2021-08-11T17:18:03.462" v="569"/>
        <pc:sldMkLst>
          <pc:docMk/>
          <pc:sldMk cId="0" sldId="417"/>
        </pc:sldMkLst>
        <pc:spChg chg="mod">
          <ac:chgData name="Hari haran Udhayakumar" userId="bf540fa2fe44a33b" providerId="LiveId" clId="{3F952C5D-187E-420E-8E23-7638ABC96FC7}" dt="2021-08-11T17:18:03.462" v="569"/>
          <ac:spMkLst>
            <pc:docMk/>
            <pc:sldMk cId="0" sldId="417"/>
            <ac:spMk id="9" creationId="{00000000-0000-0000-0000-000000000000}"/>
          </ac:spMkLst>
        </pc:spChg>
      </pc:sldChg>
      <pc:sldChg chg="del">
        <pc:chgData name="Hari haran Udhayakumar" userId="bf540fa2fe44a33b" providerId="LiveId" clId="{3F952C5D-187E-420E-8E23-7638ABC96FC7}" dt="2021-08-10T05:41:15.152" v="32" actId="47"/>
        <pc:sldMkLst>
          <pc:docMk/>
          <pc:sldMk cId="1411171117" sldId="418"/>
        </pc:sldMkLst>
      </pc:sldChg>
      <pc:sldChg chg="del">
        <pc:chgData name="Hari haran Udhayakumar" userId="bf540fa2fe44a33b" providerId="LiveId" clId="{3F952C5D-187E-420E-8E23-7638ABC96FC7}" dt="2021-08-10T05:41:14.112" v="31" actId="47"/>
        <pc:sldMkLst>
          <pc:docMk/>
          <pc:sldMk cId="1033470181" sldId="419"/>
        </pc:sldMkLst>
      </pc:sldChg>
      <pc:sldChg chg="del">
        <pc:chgData name="Hari haran Udhayakumar" userId="bf540fa2fe44a33b" providerId="LiveId" clId="{3F952C5D-187E-420E-8E23-7638ABC96FC7}" dt="2021-08-10T05:41:15.850" v="33" actId="47"/>
        <pc:sldMkLst>
          <pc:docMk/>
          <pc:sldMk cId="3928737238" sldId="420"/>
        </pc:sldMkLst>
      </pc:sldChg>
      <pc:sldChg chg="del">
        <pc:chgData name="Hari haran Udhayakumar" userId="bf540fa2fe44a33b" providerId="LiveId" clId="{3F952C5D-187E-420E-8E23-7638ABC96FC7}" dt="2021-08-10T05:41:17.633" v="35" actId="47"/>
        <pc:sldMkLst>
          <pc:docMk/>
          <pc:sldMk cId="1179522103" sldId="421"/>
        </pc:sldMkLst>
      </pc:sldChg>
      <pc:sldChg chg="del">
        <pc:chgData name="Hari haran Udhayakumar" userId="bf540fa2fe44a33b" providerId="LiveId" clId="{3F952C5D-187E-420E-8E23-7638ABC96FC7}" dt="2021-08-10T05:41:20.627" v="38" actId="47"/>
        <pc:sldMkLst>
          <pc:docMk/>
          <pc:sldMk cId="667972310" sldId="422"/>
        </pc:sldMkLst>
      </pc:sldChg>
      <pc:sldChg chg="del">
        <pc:chgData name="Hari haran Udhayakumar" userId="bf540fa2fe44a33b" providerId="LiveId" clId="{3F952C5D-187E-420E-8E23-7638ABC96FC7}" dt="2021-08-10T05:41:16.928" v="34" actId="47"/>
        <pc:sldMkLst>
          <pc:docMk/>
          <pc:sldMk cId="2095057127" sldId="423"/>
        </pc:sldMkLst>
      </pc:sldChg>
      <pc:sldChg chg="del">
        <pc:chgData name="Hari haran Udhayakumar" userId="bf540fa2fe44a33b" providerId="LiveId" clId="{3F952C5D-187E-420E-8E23-7638ABC96FC7}" dt="2021-08-10T05:41:18.592" v="36" actId="47"/>
        <pc:sldMkLst>
          <pc:docMk/>
          <pc:sldMk cId="904911594" sldId="424"/>
        </pc:sldMkLst>
      </pc:sldChg>
      <pc:sldChg chg="del">
        <pc:chgData name="Hari haran Udhayakumar" userId="bf540fa2fe44a33b" providerId="LiveId" clId="{3F952C5D-187E-420E-8E23-7638ABC96FC7}" dt="2021-08-10T05:41:19.560" v="37" actId="47"/>
        <pc:sldMkLst>
          <pc:docMk/>
          <pc:sldMk cId="2153181792" sldId="425"/>
        </pc:sldMkLst>
      </pc:sldChg>
      <pc:sldChg chg="del">
        <pc:chgData name="Hari haran Udhayakumar" userId="bf540fa2fe44a33b" providerId="LiveId" clId="{3F952C5D-187E-420E-8E23-7638ABC96FC7}" dt="2021-08-10T05:41:21.780" v="39" actId="47"/>
        <pc:sldMkLst>
          <pc:docMk/>
          <pc:sldMk cId="403619431" sldId="426"/>
        </pc:sldMkLst>
      </pc:sldChg>
      <pc:sldChg chg="del">
        <pc:chgData name="Hari haran Udhayakumar" userId="bf540fa2fe44a33b" providerId="LiveId" clId="{3F952C5D-187E-420E-8E23-7638ABC96FC7}" dt="2021-08-10T05:41:22.753" v="40" actId="47"/>
        <pc:sldMkLst>
          <pc:docMk/>
          <pc:sldMk cId="2323185249" sldId="427"/>
        </pc:sldMkLst>
      </pc:sldChg>
      <pc:sldChg chg="addSp delSp modSp mod">
        <pc:chgData name="Hari haran Udhayakumar" userId="bf540fa2fe44a33b" providerId="LiveId" clId="{3F952C5D-187E-420E-8E23-7638ABC96FC7}" dt="2021-08-11T16:51:32.663" v="527" actId="14100"/>
        <pc:sldMkLst>
          <pc:docMk/>
          <pc:sldMk cId="1655665706" sldId="428"/>
        </pc:sldMkLst>
        <pc:spChg chg="mod">
          <ac:chgData name="Hari haran Udhayakumar" userId="bf540fa2fe44a33b" providerId="LiveId" clId="{3F952C5D-187E-420E-8E23-7638ABC96FC7}" dt="2021-08-11T16:51:13.909" v="523" actId="14100"/>
          <ac:spMkLst>
            <pc:docMk/>
            <pc:sldMk cId="1655665706" sldId="428"/>
            <ac:spMk id="2" creationId="{5B6B0CBA-FF95-47DC-8583-F6D637F307F7}"/>
          </ac:spMkLst>
        </pc:spChg>
        <pc:spChg chg="del">
          <ac:chgData name="Hari haran Udhayakumar" userId="bf540fa2fe44a33b" providerId="LiveId" clId="{3F952C5D-187E-420E-8E23-7638ABC96FC7}" dt="2021-08-10T05:41:37.185" v="43" actId="478"/>
          <ac:spMkLst>
            <pc:docMk/>
            <pc:sldMk cId="1655665706" sldId="428"/>
            <ac:spMk id="3" creationId="{5C651349-558E-470A-A159-4629F0AAD274}"/>
          </ac:spMkLst>
        </pc:spChg>
        <pc:spChg chg="mod">
          <ac:chgData name="Hari haran Udhayakumar" userId="bf540fa2fe44a33b" providerId="LiveId" clId="{3F952C5D-187E-420E-8E23-7638ABC96FC7}" dt="2021-08-10T05:53:23.640" v="63" actId="14100"/>
          <ac:spMkLst>
            <pc:docMk/>
            <pc:sldMk cId="1655665706" sldId="428"/>
            <ac:spMk id="6" creationId="{00000000-0000-0000-0000-000000000000}"/>
          </ac:spMkLst>
        </pc:spChg>
        <pc:picChg chg="add mod">
          <ac:chgData name="Hari haran Udhayakumar" userId="bf540fa2fe44a33b" providerId="LiveId" clId="{3F952C5D-187E-420E-8E23-7638ABC96FC7}" dt="2021-08-11T16:51:32.663" v="527" actId="14100"/>
          <ac:picMkLst>
            <pc:docMk/>
            <pc:sldMk cId="1655665706" sldId="428"/>
            <ac:picMk id="1026" creationId="{5C6B1348-749B-4EDE-B0AD-C114F13326D3}"/>
          </ac:picMkLst>
        </pc:picChg>
      </pc:sldChg>
      <pc:sldChg chg="delSp modSp add mod ord">
        <pc:chgData name="Hari haran Udhayakumar" userId="bf540fa2fe44a33b" providerId="LiveId" clId="{3F952C5D-187E-420E-8E23-7638ABC96FC7}" dt="2021-08-27T07:31:37.337" v="587" actId="13926"/>
        <pc:sldMkLst>
          <pc:docMk/>
          <pc:sldMk cId="3419734498" sldId="429"/>
        </pc:sldMkLst>
        <pc:spChg chg="mod">
          <ac:chgData name="Hari haran Udhayakumar" userId="bf540fa2fe44a33b" providerId="LiveId" clId="{3F952C5D-187E-420E-8E23-7638ABC96FC7}" dt="2021-08-27T07:31:37.337" v="587" actId="13926"/>
          <ac:spMkLst>
            <pc:docMk/>
            <pc:sldMk cId="3419734498" sldId="429"/>
            <ac:spMk id="2" creationId="{5B6B0CBA-FF95-47DC-8583-F6D637F307F7}"/>
          </ac:spMkLst>
        </pc:spChg>
        <pc:spChg chg="del">
          <ac:chgData name="Hari haran Udhayakumar" userId="bf540fa2fe44a33b" providerId="LiveId" clId="{3F952C5D-187E-420E-8E23-7638ABC96FC7}" dt="2021-08-10T06:06:08.182" v="101" actId="478"/>
          <ac:spMkLst>
            <pc:docMk/>
            <pc:sldMk cId="3419734498" sldId="429"/>
            <ac:spMk id="3" creationId="{5C651349-558E-470A-A159-4629F0AAD274}"/>
          </ac:spMkLst>
        </pc:spChg>
        <pc:spChg chg="mod">
          <ac:chgData name="Hari haran Udhayakumar" userId="bf540fa2fe44a33b" providerId="LiveId" clId="{3F952C5D-187E-420E-8E23-7638ABC96FC7}" dt="2021-08-10T06:54:15.645" v="218" actId="121"/>
          <ac:spMkLst>
            <pc:docMk/>
            <pc:sldMk cId="3419734498" sldId="429"/>
            <ac:spMk id="6" creationId="{00000000-0000-0000-0000-000000000000}"/>
          </ac:spMkLst>
        </pc:spChg>
      </pc:sldChg>
      <pc:sldChg chg="addSp delSp modSp add mod ord">
        <pc:chgData name="Hari haran Udhayakumar" userId="bf540fa2fe44a33b" providerId="LiveId" clId="{3F952C5D-187E-420E-8E23-7638ABC96FC7}" dt="2021-08-11T16:56:00.746" v="536" actId="478"/>
        <pc:sldMkLst>
          <pc:docMk/>
          <pc:sldMk cId="581813784" sldId="430"/>
        </pc:sldMkLst>
        <pc:spChg chg="mod">
          <ac:chgData name="Hari haran Udhayakumar" userId="bf540fa2fe44a33b" providerId="LiveId" clId="{3F952C5D-187E-420E-8E23-7638ABC96FC7}" dt="2021-08-10T07:06:10.598" v="447" actId="20577"/>
          <ac:spMkLst>
            <pc:docMk/>
            <pc:sldMk cId="581813784" sldId="430"/>
            <ac:spMk id="2" creationId="{5B6B0CBA-FF95-47DC-8583-F6D637F307F7}"/>
          </ac:spMkLst>
        </pc:spChg>
        <pc:spChg chg="del">
          <ac:chgData name="Hari haran Udhayakumar" userId="bf540fa2fe44a33b" providerId="LiveId" clId="{3F952C5D-187E-420E-8E23-7638ABC96FC7}" dt="2021-08-10T05:54:34.346" v="85" actId="478"/>
          <ac:spMkLst>
            <pc:docMk/>
            <pc:sldMk cId="581813784" sldId="430"/>
            <ac:spMk id="3" creationId="{5C651349-558E-470A-A159-4629F0AAD274}"/>
          </ac:spMkLst>
        </pc:spChg>
        <pc:spChg chg="mod">
          <ac:chgData name="Hari haran Udhayakumar" userId="bf540fa2fe44a33b" providerId="LiveId" clId="{3F952C5D-187E-420E-8E23-7638ABC96FC7}" dt="2021-08-10T05:54:26.872" v="82" actId="14100"/>
          <ac:spMkLst>
            <pc:docMk/>
            <pc:sldMk cId="581813784" sldId="430"/>
            <ac:spMk id="6" creationId="{00000000-0000-0000-0000-000000000000}"/>
          </ac:spMkLst>
        </pc:spChg>
        <pc:picChg chg="add del mod">
          <ac:chgData name="Hari haran Udhayakumar" userId="bf540fa2fe44a33b" providerId="LiveId" clId="{3F952C5D-187E-420E-8E23-7638ABC96FC7}" dt="2021-08-11T16:56:00.746" v="536" actId="478"/>
          <ac:picMkLst>
            <pc:docMk/>
            <pc:sldMk cId="581813784" sldId="430"/>
            <ac:picMk id="2050" creationId="{AD98F1C3-6308-4742-85D6-D7C4A0D1152B}"/>
          </ac:picMkLst>
        </pc:picChg>
      </pc:sldChg>
      <pc:sldChg chg="addSp modSp add mod">
        <pc:chgData name="Hari haran Udhayakumar" userId="bf540fa2fe44a33b" providerId="LiveId" clId="{3F952C5D-187E-420E-8E23-7638ABC96FC7}" dt="2021-08-27T07:42:21.718" v="595" actId="1076"/>
        <pc:sldMkLst>
          <pc:docMk/>
          <pc:sldMk cId="2287965759" sldId="431"/>
        </pc:sldMkLst>
        <pc:spChg chg="mod">
          <ac:chgData name="Hari haran Udhayakumar" userId="bf540fa2fe44a33b" providerId="LiveId" clId="{3F952C5D-187E-420E-8E23-7638ABC96FC7}" dt="2021-08-10T06:55:35.480" v="232" actId="113"/>
          <ac:spMkLst>
            <pc:docMk/>
            <pc:sldMk cId="2287965759" sldId="431"/>
            <ac:spMk id="2" creationId="{5B6B0CBA-FF95-47DC-8583-F6D637F307F7}"/>
          </ac:spMkLst>
        </pc:spChg>
        <pc:spChg chg="mod">
          <ac:chgData name="Hari haran Udhayakumar" userId="bf540fa2fe44a33b" providerId="LiveId" clId="{3F952C5D-187E-420E-8E23-7638ABC96FC7}" dt="2021-08-27T04:24:43.292" v="584" actId="13926"/>
          <ac:spMkLst>
            <pc:docMk/>
            <pc:sldMk cId="2287965759" sldId="431"/>
            <ac:spMk id="3" creationId="{5C651349-558E-470A-A159-4629F0AAD274}"/>
          </ac:spMkLst>
        </pc:spChg>
        <pc:picChg chg="add mod">
          <ac:chgData name="Hari haran Udhayakumar" userId="bf540fa2fe44a33b" providerId="LiveId" clId="{3F952C5D-187E-420E-8E23-7638ABC96FC7}" dt="2021-08-27T07:42:21.718" v="595" actId="1076"/>
          <ac:picMkLst>
            <pc:docMk/>
            <pc:sldMk cId="2287965759" sldId="431"/>
            <ac:picMk id="4098" creationId="{4EB8E074-E942-4D5C-B8E8-1389AC71137B}"/>
          </ac:picMkLst>
        </pc:picChg>
      </pc:sldChg>
      <pc:sldChg chg="modSp add mod ord">
        <pc:chgData name="Hari haran Udhayakumar" userId="bf540fa2fe44a33b" providerId="LiveId" clId="{3F952C5D-187E-420E-8E23-7638ABC96FC7}" dt="2021-08-27T07:31:27.317" v="585" actId="13926"/>
        <pc:sldMkLst>
          <pc:docMk/>
          <pc:sldMk cId="1154705662" sldId="432"/>
        </pc:sldMkLst>
        <pc:spChg chg="mod">
          <ac:chgData name="Hari haran Udhayakumar" userId="bf540fa2fe44a33b" providerId="LiveId" clId="{3F952C5D-187E-420E-8E23-7638ABC96FC7}" dt="2021-08-27T07:31:27.317" v="585" actId="13926"/>
          <ac:spMkLst>
            <pc:docMk/>
            <pc:sldMk cId="1154705662" sldId="432"/>
            <ac:spMk id="2" creationId="{5B6B0CBA-FF95-47DC-8583-F6D637F307F7}"/>
          </ac:spMkLst>
        </pc:spChg>
      </pc:sldChg>
      <pc:sldChg chg="modSp add mod">
        <pc:chgData name="Hari haran Udhayakumar" userId="bf540fa2fe44a33b" providerId="LiveId" clId="{3F952C5D-187E-420E-8E23-7638ABC96FC7}" dt="2021-08-26T06:00:31.277" v="570" actId="13926"/>
        <pc:sldMkLst>
          <pc:docMk/>
          <pc:sldMk cId="1913091819" sldId="433"/>
        </pc:sldMkLst>
        <pc:spChg chg="mod">
          <ac:chgData name="Hari haran Udhayakumar" userId="bf540fa2fe44a33b" providerId="LiveId" clId="{3F952C5D-187E-420E-8E23-7638ABC96FC7}" dt="2021-08-26T06:00:31.277" v="570" actId="13926"/>
          <ac:spMkLst>
            <pc:docMk/>
            <pc:sldMk cId="1913091819" sldId="433"/>
            <ac:spMk id="2" creationId="{5B6B0CBA-FF95-47DC-8583-F6D637F307F7}"/>
          </ac:spMkLst>
        </pc:spChg>
      </pc:sldChg>
      <pc:sldChg chg="addSp modSp add mod ord">
        <pc:chgData name="Hari haran Udhayakumar" userId="bf540fa2fe44a33b" providerId="LiveId" clId="{3F952C5D-187E-420E-8E23-7638ABC96FC7}" dt="2021-08-11T17:01:19.527" v="558" actId="121"/>
        <pc:sldMkLst>
          <pc:docMk/>
          <pc:sldMk cId="759417735" sldId="434"/>
        </pc:sldMkLst>
        <pc:spChg chg="mod">
          <ac:chgData name="Hari haran Udhayakumar" userId="bf540fa2fe44a33b" providerId="LiveId" clId="{3F952C5D-187E-420E-8E23-7638ABC96FC7}" dt="2021-08-11T17:00:45.318" v="546" actId="6549"/>
          <ac:spMkLst>
            <pc:docMk/>
            <pc:sldMk cId="759417735" sldId="434"/>
            <ac:spMk id="2" creationId="{5B6B0CBA-FF95-47DC-8583-F6D637F307F7}"/>
          </ac:spMkLst>
        </pc:spChg>
        <pc:spChg chg="mod">
          <ac:chgData name="Hari haran Udhayakumar" userId="bf540fa2fe44a33b" providerId="LiveId" clId="{3F952C5D-187E-420E-8E23-7638ABC96FC7}" dt="2021-08-11T17:01:19.527" v="558" actId="121"/>
          <ac:spMkLst>
            <pc:docMk/>
            <pc:sldMk cId="759417735" sldId="434"/>
            <ac:spMk id="6" creationId="{00000000-0000-0000-0000-000000000000}"/>
          </ac:spMkLst>
        </pc:spChg>
        <pc:picChg chg="add mod">
          <ac:chgData name="Hari haran Udhayakumar" userId="bf540fa2fe44a33b" providerId="LiveId" clId="{3F952C5D-187E-420E-8E23-7638ABC96FC7}" dt="2021-08-11T17:00:58.114" v="549" actId="1076"/>
          <ac:picMkLst>
            <pc:docMk/>
            <pc:sldMk cId="759417735" sldId="434"/>
            <ac:picMk id="3074" creationId="{6ED584D4-347E-4563-ADEB-B544EEDE73B6}"/>
          </ac:picMkLst>
        </pc:picChg>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71"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573088" y="6013450"/>
            <a:ext cx="783947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smtClean="0">
                <a:solidFill>
                  <a:srgbClr val="262626"/>
                </a:solidFill>
              </a:rPr>
              <a:t>Lecture -6</a:t>
            </a:r>
            <a:endParaRPr lang="en-US" altLang="en-US" b="1" dirty="0">
              <a:solidFill>
                <a:srgbClr val="262626"/>
              </a:solidFill>
            </a:endParaRPr>
          </a:p>
          <a:p>
            <a:r>
              <a:rPr lang="en-IN" b="1" dirty="0"/>
              <a:t>Multilevel databases, Proposals for Multilevel security.</a:t>
            </a:r>
            <a:endParaRPr lang="en-US" b="1" dirty="0"/>
          </a:p>
          <a:p>
            <a:pPr eaLnBrk="1" hangingPunct="1"/>
            <a:endParaRPr lang="en-US" altLang="en-US" sz="1600" b="1" dirty="0">
              <a:latin typeface="Raleway ExtraBold" charset="0"/>
            </a:endParaRPr>
          </a:p>
        </p:txBody>
      </p:sp>
      <p:sp>
        <p:nvSpPr>
          <p:cNvPr id="1040" name="TextBox 25"/>
          <p:cNvSpPr txBox="1">
            <a:spLocks noChangeArrowheads="1"/>
          </p:cNvSpPr>
          <p:nvPr/>
        </p:nvSpPr>
        <p:spPr bwMode="auto">
          <a:xfrm>
            <a:off x="12700" y="1562100"/>
            <a:ext cx="11843940" cy="65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10"/>
            <a:ext cx="10515600" cy="1325563"/>
          </a:xfrm>
        </p:spPr>
        <p:txBody>
          <a:bodyPr/>
          <a:lstStyle/>
          <a:p>
            <a:r>
              <a:rPr lang="en-US" b="1" dirty="0" smtClean="0"/>
              <a:t>Multilevel </a:t>
            </a:r>
            <a:r>
              <a:rPr lang="en-US" b="1" dirty="0"/>
              <a:t>security in </a:t>
            </a:r>
            <a:r>
              <a:rPr lang="en-US" b="1" dirty="0" smtClean="0"/>
              <a:t>DBMS</a:t>
            </a:r>
            <a:endParaRPr lang="en-US" b="1" dirty="0"/>
          </a:p>
        </p:txBody>
      </p:sp>
      <p:sp>
        <p:nvSpPr>
          <p:cNvPr id="3" name="Content Placeholder 2"/>
          <p:cNvSpPr>
            <a:spLocks noGrp="1"/>
          </p:cNvSpPr>
          <p:nvPr>
            <p:ph idx="1"/>
          </p:nvPr>
        </p:nvSpPr>
        <p:spPr>
          <a:xfrm>
            <a:off x="263352" y="1484784"/>
            <a:ext cx="11593288" cy="4692179"/>
          </a:xfrm>
        </p:spPr>
        <p:txBody>
          <a:bodyPr/>
          <a:lstStyle/>
          <a:p>
            <a:pPr algn="just"/>
            <a:r>
              <a:rPr lang="en-US" sz="2400" dirty="0">
                <a:latin typeface="Times New Roman" panose="02020603050405020304" pitchFamily="18" charset="0"/>
                <a:cs typeface="Times New Roman" panose="02020603050405020304" pitchFamily="18" charset="0"/>
              </a:rPr>
              <a:t>Multi-level secure database management system (MLS-DBMS) security requirements are defined in terms of the view of the database presented to users with different authorizations.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security requirements are intended to be consistent with DoD secure computing system requirements. An informal security policy for a multi-level secure database management system is outlined, and mechanisms are introduced that support the policy.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Security constraints are the mechanism for defining classification rules, and query modification is the mechanism for implementing the classification policy. These mechanisms ensure that responses to users’ queries can be assigned classifications which will make them observable to the querying users.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extLst>
      <p:ext uri="{BB962C8B-B14F-4D97-AF65-F5344CB8AC3E}">
        <p14:creationId xmlns:p14="http://schemas.microsoft.com/office/powerpoint/2010/main" val="387147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0"/>
            <a:ext cx="10515600" cy="1325563"/>
          </a:xfrm>
        </p:spPr>
        <p:txBody>
          <a:bodyPr/>
          <a:lstStyle/>
          <a:p>
            <a:r>
              <a:rPr lang="en-US" b="1" dirty="0"/>
              <a:t>Proposals for Multilevel Security</a:t>
            </a:r>
            <a:endParaRPr lang="en-US" dirty="0"/>
          </a:p>
        </p:txBody>
      </p:sp>
      <p:sp>
        <p:nvSpPr>
          <p:cNvPr id="3" name="Content Placeholder 2"/>
          <p:cNvSpPr>
            <a:spLocks noGrp="1"/>
          </p:cNvSpPr>
          <p:nvPr>
            <p:ph idx="1"/>
          </p:nvPr>
        </p:nvSpPr>
        <p:spPr>
          <a:xfrm>
            <a:off x="0" y="1340483"/>
            <a:ext cx="11353800" cy="5380992"/>
          </a:xfrm>
        </p:spPr>
        <p:txBody>
          <a:bodyPr/>
          <a:lstStyle/>
          <a:p>
            <a:pPr algn="just"/>
            <a:r>
              <a:rPr lang="en-US" sz="2400" b="1" dirty="0" smtClean="0">
                <a:latin typeface="Times New Roman" panose="02020603050405020304" pitchFamily="18" charset="0"/>
                <a:cs typeface="Times New Roman" panose="02020603050405020304" pitchFamily="18" charset="0"/>
              </a:rPr>
              <a:t>Separation</a:t>
            </a:r>
          </a:p>
          <a:p>
            <a:pPr lvl="2" algn="just"/>
            <a:r>
              <a:rPr lang="en-US" sz="2400" dirty="0" smtClean="0">
                <a:latin typeface="Times New Roman" panose="02020603050405020304" pitchFamily="18" charset="0"/>
                <a:cs typeface="Times New Roman" panose="02020603050405020304" pitchFamily="18" charset="0"/>
              </a:rPr>
              <a:t>As we have already seen, separation is necessary to limit access. In this section, we study mechanisms to implement separation in databases. Then, we see how these mechanisms can help to implement multilevel security for databases.</a:t>
            </a:r>
          </a:p>
          <a:p>
            <a:pPr algn="just"/>
            <a:r>
              <a:rPr lang="en-US" sz="2400" b="1" dirty="0" smtClean="0">
                <a:latin typeface="Times New Roman" panose="02020603050405020304" pitchFamily="18" charset="0"/>
                <a:cs typeface="Times New Roman" panose="02020603050405020304" pitchFamily="18" charset="0"/>
              </a:rPr>
              <a:t>Partitioning</a:t>
            </a:r>
            <a:endParaRPr lang="en-US" sz="2400" b="1"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The obvious control for multilevel databases is partitioning. The database is divided into separate databases, each at its own level of sensitivity. This approach is similar to maintaining separate files in separate file cabinets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This control destroys a basic advantage of databases: elimination of redundancy and improved accuracy through having only one field to update. Furthermore, it does not address the problem of a high-level user who needs access to some low-level data combined with high-level data</a:t>
            </a:r>
            <a:r>
              <a:rPr lang="en-US" sz="2400" dirty="0" smtClean="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Nevertheless, because of the difficulty of establishing, maintaining, and using multilevel databases, many users with data of mixed sensitivities handle their data by using separate, isolated databases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33529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Proposals for Multilevel Security</a:t>
            </a:r>
            <a:endParaRPr lang="en-US" dirty="0"/>
          </a:p>
        </p:txBody>
      </p:sp>
      <p:sp>
        <p:nvSpPr>
          <p:cNvPr id="3" name="Content Placeholder 2"/>
          <p:cNvSpPr>
            <a:spLocks noGrp="1"/>
          </p:cNvSpPr>
          <p:nvPr>
            <p:ph idx="1"/>
          </p:nvPr>
        </p:nvSpPr>
        <p:spPr>
          <a:xfrm>
            <a:off x="0" y="1825625"/>
            <a:ext cx="11928648" cy="4351338"/>
          </a:xfrm>
        </p:spPr>
        <p:txBody>
          <a:bodyPr/>
          <a:lstStyle/>
          <a:p>
            <a:pPr algn="just"/>
            <a:r>
              <a:rPr lang="en-US" sz="2400" b="1" dirty="0">
                <a:latin typeface="Times New Roman" panose="02020603050405020304" pitchFamily="18" charset="0"/>
                <a:cs typeface="Times New Roman" panose="02020603050405020304" pitchFamily="18" charset="0"/>
              </a:rPr>
              <a:t>Encryption</a:t>
            </a:r>
          </a:p>
          <a:p>
            <a:pPr lvl="2"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sensitive data are encrypted, a user who accidentally receives them cannot interpret the data. Thus, each level of sensitive data can be stored in a table encrypted under a key unique to the level of sensitivity. But encryption has certain disadvantages.</a:t>
            </a:r>
          </a:p>
          <a:p>
            <a:pPr lvl="2" algn="just"/>
            <a:r>
              <a:rPr lang="en-US" sz="2400" dirty="0" smtClean="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a user can mount a chosen plaintext attack. Suppose party affiliation of REP or DEM is stored in encrypted form in each record. A user who achieves access to these encrypted fields can easily decrypt them by creating a new record with party=DEM and comparing the resulting encrypted version to that element in all other records. Worse, if authentication data are encrypted, the malicious user can substitute the encrypted form of his or her own data for that of any other user. Not only does this provide access for the malicious user, but it also excludes the legitimate user whose authentication data have been changed to that of the malicious user. </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155214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3"/>
            <a:ext cx="10515600" cy="1325563"/>
          </a:xfrm>
        </p:spPr>
        <p:txBody>
          <a:bodyPr/>
          <a:lstStyle/>
          <a:p>
            <a:r>
              <a:rPr lang="en-US" b="1" dirty="0" smtClean="0"/>
              <a:t>Different Encryption Keys</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515" y="1731854"/>
            <a:ext cx="5607485" cy="2719087"/>
          </a:xfrm>
        </p:spPr>
      </p:pic>
      <p:pic>
        <p:nvPicPr>
          <p:cNvPr id="6" name="Content Placeholder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84032" y="3501008"/>
            <a:ext cx="5410955" cy="261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19623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 Chaining</a:t>
            </a:r>
            <a:endParaRPr lang="en-US" b="1"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464" y="2132856"/>
            <a:ext cx="8784976" cy="3888432"/>
          </a:xfrm>
        </p:spPr>
      </p:pic>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29100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Integrity Lock</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368" y="2137446"/>
            <a:ext cx="7488832" cy="3754536"/>
          </a:xfrm>
          <a:prstGeom prst="rect">
            <a:avLst/>
          </a:prstGeom>
        </p:spPr>
      </p:pic>
    </p:spTree>
    <p:extLst>
      <p:ext uri="{BB962C8B-B14F-4D97-AF65-F5344CB8AC3E}">
        <p14:creationId xmlns:p14="http://schemas.microsoft.com/office/powerpoint/2010/main" val="241717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Cryptographic Checksum</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864"/>
            <a:ext cx="10658400" cy="3528391"/>
          </a:xfrm>
          <a:prstGeom prst="rect">
            <a:avLst/>
          </a:prstGeom>
        </p:spPr>
      </p:pic>
    </p:spTree>
    <p:extLst>
      <p:ext uri="{BB962C8B-B14F-4D97-AF65-F5344CB8AC3E}">
        <p14:creationId xmlns:p14="http://schemas.microsoft.com/office/powerpoint/2010/main" val="185453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Sensitivity Lock</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7" y="3424237"/>
            <a:ext cx="9526" cy="9526"/>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2142092"/>
            <a:ext cx="7560840" cy="3816424"/>
          </a:xfrm>
          <a:prstGeom prst="rect">
            <a:avLst/>
          </a:prstGeom>
        </p:spPr>
      </p:pic>
    </p:spTree>
    <p:extLst>
      <p:ext uri="{BB962C8B-B14F-4D97-AF65-F5344CB8AC3E}">
        <p14:creationId xmlns:p14="http://schemas.microsoft.com/office/powerpoint/2010/main" val="327693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Trusted DB Manager</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496" y="2060848"/>
            <a:ext cx="8568952" cy="3807302"/>
          </a:xfrm>
        </p:spPr>
      </p:pic>
    </p:spTree>
    <p:extLst>
      <p:ext uri="{BB962C8B-B14F-4D97-AF65-F5344CB8AC3E}">
        <p14:creationId xmlns:p14="http://schemas.microsoft.com/office/powerpoint/2010/main" val="6550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Trusted Front End</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1690688"/>
            <a:ext cx="8136904" cy="4665662"/>
          </a:xfrm>
          <a:prstGeom prst="rect">
            <a:avLst/>
          </a:prstGeom>
        </p:spPr>
      </p:pic>
    </p:spTree>
    <p:extLst>
      <p:ext uri="{BB962C8B-B14F-4D97-AF65-F5344CB8AC3E}">
        <p14:creationId xmlns:p14="http://schemas.microsoft.com/office/powerpoint/2010/main" val="207376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736908860"/>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3312462867"/>
              </p:ext>
            </p:extLst>
          </p:nvPr>
        </p:nvGraphicFramePr>
        <p:xfrm>
          <a:off x="1811524" y="3406737"/>
          <a:ext cx="8568952" cy="2016224"/>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42647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589751">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Know how to secure corrupted systems.</a:t>
                      </a:r>
                      <a:endParaRPr lang="en-IN" sz="20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Aware of personal data protection and secured networking.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Commutative Filters</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8840"/>
            <a:ext cx="10370368" cy="4032448"/>
          </a:xfrm>
        </p:spPr>
      </p:pic>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spTree>
    <p:extLst>
      <p:ext uri="{BB962C8B-B14F-4D97-AF65-F5344CB8AC3E}">
        <p14:creationId xmlns:p14="http://schemas.microsoft.com/office/powerpoint/2010/main" val="200450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Secure DB Decomposition</a:t>
            </a:r>
            <a:endParaRPr lang="en-US" b="1"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21</a:t>
            </a:fld>
            <a:endParaRPr lang="en-US" altLang="en-US"/>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88" y="1825624"/>
            <a:ext cx="8784976" cy="4699719"/>
          </a:xfrm>
        </p:spPr>
      </p:pic>
    </p:spTree>
    <p:extLst>
      <p:ext uri="{BB962C8B-B14F-4D97-AF65-F5344CB8AC3E}">
        <p14:creationId xmlns:p14="http://schemas.microsoft.com/office/powerpoint/2010/main" val="28659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GB" sz="2000" dirty="0">
                <a:latin typeface="Times New Roman" panose="02020603050405020304" pitchFamily="18" charset="0"/>
                <a:cs typeface="Times New Roman" panose="02020603050405020304" pitchFamily="18" charset="0"/>
              </a:rPr>
              <a:t>Introduction to essentials requirements of Trusted Operating System (TOS)</a:t>
            </a:r>
          </a:p>
          <a:p>
            <a:pPr>
              <a:lnSpc>
                <a:spcPct val="150000"/>
              </a:lnSpc>
            </a:pPr>
            <a:r>
              <a:rPr lang="en-US" sz="2000" dirty="0">
                <a:effectLst/>
                <a:latin typeface="Times New Roman" panose="02020603050405020304" pitchFamily="18" charset="0"/>
                <a:ea typeface="Times New Roman" panose="02020603050405020304" pitchFamily="18" charset="0"/>
              </a:rPr>
              <a:t>Importance of sensitive data &amp; inference of data</a:t>
            </a:r>
          </a:p>
          <a:p>
            <a:pPr>
              <a:lnSpc>
                <a:spcPct val="150000"/>
              </a:lnSpc>
            </a:pPr>
            <a:r>
              <a:rPr lang="en-US" sz="2000" dirty="0">
                <a:effectLst/>
                <a:latin typeface="Times New Roman" panose="02020603050405020304" pitchFamily="18" charset="0"/>
                <a:ea typeface="Times New Roman" panose="02020603050405020304" pitchFamily="18" charset="0"/>
              </a:rPr>
              <a:t>Need of multilevel databases &amp; security</a:t>
            </a:r>
            <a:endParaRPr lang="en-US" sz="2000" dirty="0">
              <a:latin typeface="Times New Roman" panose="02020603050405020304" pitchFamily="18" charset="0"/>
              <a:cs typeface="Times New Roman" panose="02020603050405020304" pitchFamily="18" charset="0"/>
            </a:endParaRPr>
          </a:p>
          <a:p>
            <a:pPr>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What are the three principles used multilevel DB?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List down the types of attack in </a:t>
            </a:r>
            <a:r>
              <a:rPr lang="en-US" sz="2000" dirty="0">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nference.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G.E. Kennedy &amp; L.S.P. Prabhu, “</a:t>
            </a:r>
            <a:r>
              <a:rPr lang="en-GB" sz="2000" dirty="0">
                <a:latin typeface="Times New Roman" panose="02020603050405020304" pitchFamily="18" charset="0"/>
                <a:cs typeface="Times New Roman" panose="02020603050405020304" pitchFamily="18" charset="0"/>
              </a:rPr>
              <a:t>Data Privacy Law: A Practical Guide”, </a:t>
            </a:r>
            <a:r>
              <a:rPr lang="en-IN" sz="2000" dirty="0">
                <a:latin typeface="Times New Roman" panose="02020603050405020304" pitchFamily="18" charset="0"/>
                <a:cs typeface="Times New Roman" panose="02020603050405020304" pitchFamily="18" charset="0"/>
              </a:rPr>
              <a:t>Interstice; 2nd edition, 2017.</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June M. Sullivan &amp; Shannon B. Hartsfield, “</a:t>
            </a:r>
            <a:r>
              <a:rPr lang="en-GB" sz="2000" dirty="0">
                <a:latin typeface="Times New Roman" panose="02020603050405020304" pitchFamily="18" charset="0"/>
                <a:cs typeface="Times New Roman" panose="02020603050405020304" pitchFamily="18" charset="0"/>
              </a:rPr>
              <a:t>HIPAA: A Practical Guide to the Privacy and Security of Health Data”, American Bar Association; 2nd edition, 2020.</a:t>
            </a:r>
          </a:p>
          <a:p>
            <a:pPr marL="0" marR="53975" indent="0" algn="just">
              <a:lnSpc>
                <a:spcPct val="100000"/>
              </a:lnSpc>
              <a:spcAft>
                <a:spcPts val="0"/>
              </a:spcAft>
              <a:buNone/>
            </a:pPr>
            <a:r>
              <a:rPr lang="en-GB" sz="2000" b="1" dirty="0">
                <a:latin typeface="Times New Roman" panose="02020603050405020304" pitchFamily="18" charset="0"/>
                <a:cs typeface="Times New Roman" panose="02020603050405020304" pitchFamily="18" charset="0"/>
              </a:rPr>
              <a:t>Journals:</a:t>
            </a:r>
          </a:p>
          <a:p>
            <a:r>
              <a:rPr lang="en-GB" sz="2000" dirty="0">
                <a:latin typeface="Times New Roman" panose="02020603050405020304" pitchFamily="18" charset="0"/>
                <a:cs typeface="Times New Roman" panose="02020603050405020304" pitchFamily="18" charset="0"/>
              </a:rPr>
              <a:t>Pankaj Sharma, “</a:t>
            </a:r>
            <a:r>
              <a:rPr lang="en-IN" sz="2000" dirty="0">
                <a:latin typeface="Times New Roman" panose="02020603050405020304" pitchFamily="18" charset="0"/>
                <a:cs typeface="Times New Roman" panose="02020603050405020304" pitchFamily="18" charset="0"/>
              </a:rPr>
              <a:t>Cyber Surveillance &amp; Data Privacy Law: The Reconciliation”, </a:t>
            </a:r>
            <a:r>
              <a:rPr lang="en-GB" sz="2000" dirty="0">
                <a:latin typeface="Times New Roman" panose="02020603050405020304" pitchFamily="18" charset="0"/>
                <a:cs typeface="Times New Roman" panose="02020603050405020304" pitchFamily="18" charset="0"/>
              </a:rPr>
              <a:t>https://www.researchgate.net/publication/335378068_Cyber_Surveillance_Data_Privacy_Law_The_Reconciliation?channel=doi&amp;linkId=5d60da79a6fdccc32cccd626&amp;showFulltext=true, 2019.</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IN" sz="2000" dirty="0">
                <a:latin typeface="Times New Roman" panose="02020603050405020304" pitchFamily="18" charset="0"/>
                <a:cs typeface="Times New Roman" panose="02020603050405020304" pitchFamily="18" charset="0"/>
              </a:rPr>
              <a:t>MLDB Security Models</a:t>
            </a:r>
            <a:r>
              <a:rPr lang="en-GB" sz="2000" dirty="0">
                <a:latin typeface="Times New Roman" panose="02020603050405020304" pitchFamily="18" charset="0"/>
                <a:cs typeface="Times New Roman" panose="02020603050405020304" pitchFamily="18" charset="0"/>
              </a:rPr>
              <a:t>: https://www.youtube.com/watch?v=47mVjXHng5Y</a:t>
            </a:r>
          </a:p>
          <a:p>
            <a:r>
              <a:rPr lang="en-GB" sz="2000" dirty="0">
                <a:latin typeface="Times New Roman" panose="02020603050405020304" pitchFamily="18" charset="0"/>
                <a:cs typeface="Times New Roman" panose="02020603050405020304" pitchFamily="18" charset="0"/>
              </a:rPr>
              <a:t>Know and protect your sensitive data</a:t>
            </a:r>
            <a:r>
              <a:rPr lang="en-IN" sz="2000" b="0" i="0" dirty="0">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https://www.youtube.com/watch?v=gqmUVaG0JJs</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5"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25892"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1.1 Designing Trusted Operating Systems</a:t>
            </a:r>
            <a:endParaRPr lang="en-US" sz="2200" b="1" dirty="0">
              <a:latin typeface="Times New Roman" panose="02020603050405020304" pitchFamily="18" charset="0"/>
              <a:ea typeface="Times New Roman" panose="02020603050405020304" pitchFamily="18" charset="0"/>
            </a:endParaRPr>
          </a:p>
          <a:p>
            <a:pPr>
              <a:lnSpc>
                <a:spcPct val="200000"/>
              </a:lnSpc>
            </a:pPr>
            <a:r>
              <a:rPr lang="en-US" sz="2300" dirty="0" smtClean="0">
                <a:effectLst/>
                <a:latin typeface="Times New Roman" panose="02020603050405020304" pitchFamily="18" charset="0"/>
                <a:ea typeface="Times New Roman" panose="02020603050405020304" pitchFamily="18" charset="0"/>
              </a:rPr>
              <a:t>Multilevel </a:t>
            </a:r>
            <a:r>
              <a:rPr lang="en-US" sz="2300" dirty="0">
                <a:effectLst/>
                <a:latin typeface="Times New Roman" panose="02020603050405020304" pitchFamily="18" charset="0"/>
                <a:ea typeface="Times New Roman" panose="02020603050405020304" pitchFamily="18" charset="0"/>
              </a:rPr>
              <a:t>databases</a:t>
            </a:r>
          </a:p>
          <a:p>
            <a:pPr>
              <a:lnSpc>
                <a:spcPct val="200000"/>
              </a:lnSpc>
            </a:pPr>
            <a:r>
              <a:rPr lang="en-US" sz="2300" dirty="0">
                <a:effectLst/>
                <a:latin typeface="Times New Roman" panose="02020603050405020304" pitchFamily="18" charset="0"/>
                <a:ea typeface="Times New Roman" panose="02020603050405020304" pitchFamily="18" charset="0"/>
              </a:rPr>
              <a:t>Proposals for Multilevel security</a:t>
            </a:r>
            <a:endParaRPr lang="en-IN" sz="2300" dirty="0"/>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214" y="14920"/>
            <a:ext cx="10515600" cy="1325563"/>
          </a:xfrm>
        </p:spPr>
        <p:txBody>
          <a:bodyPr/>
          <a:lstStyle/>
          <a:p>
            <a:r>
              <a:rPr lang="en-US" b="1" dirty="0"/>
              <a:t>Multilevel Database</a:t>
            </a:r>
          </a:p>
        </p:txBody>
      </p:sp>
      <p:sp>
        <p:nvSpPr>
          <p:cNvPr id="3" name="Content Placeholder 2"/>
          <p:cNvSpPr>
            <a:spLocks noGrp="1"/>
          </p:cNvSpPr>
          <p:nvPr>
            <p:ph idx="1"/>
          </p:nvPr>
        </p:nvSpPr>
        <p:spPr>
          <a:xfrm>
            <a:off x="0" y="1556792"/>
            <a:ext cx="11784632" cy="5040559"/>
          </a:xfrm>
        </p:spPr>
        <p:txBody>
          <a:bodyPr/>
          <a:lstStyle/>
          <a:p>
            <a:pPr algn="just"/>
            <a:r>
              <a:rPr lang="en-US" sz="3200" dirty="0">
                <a:latin typeface="Times New Roman" panose="02020603050405020304" pitchFamily="18" charset="0"/>
                <a:cs typeface="Times New Roman" panose="02020603050405020304" pitchFamily="18" charset="0"/>
              </a:rPr>
              <a:t>A Multilevel Database provides granular security for data depending on the sensitivity of the data field and clearance of the user for both writing and reading data.</a:t>
            </a:r>
          </a:p>
          <a:p>
            <a:pPr algn="just"/>
            <a:r>
              <a:rPr lang="en-US" sz="3200" dirty="0">
                <a:latin typeface="Times New Roman" panose="02020603050405020304" pitchFamily="18" charset="0"/>
                <a:cs typeface="Times New Roman" panose="02020603050405020304" pitchFamily="18" charset="0"/>
              </a:rPr>
              <a:t>So far, we have considered data in two categories sensitive or </a:t>
            </a:r>
            <a:r>
              <a:rPr lang="en-US" sz="3200" dirty="0" smtClean="0">
                <a:latin typeface="Times New Roman" panose="02020603050405020304" pitchFamily="18" charset="0"/>
                <a:cs typeface="Times New Roman" panose="02020603050405020304" pitchFamily="18" charset="0"/>
              </a:rPr>
              <a:t>non-sensitive</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We have mentioned some data items being more sensitive than others, but we have two options either allow or don’t allow access to the data.</a:t>
            </a:r>
          </a:p>
          <a:p>
            <a:pPr algn="just"/>
            <a:endParaRPr lang="en-US" sz="3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extLst>
      <p:ext uri="{BB962C8B-B14F-4D97-AF65-F5344CB8AC3E}">
        <p14:creationId xmlns:p14="http://schemas.microsoft.com/office/powerpoint/2010/main" val="380156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5"/>
            <a:ext cx="10515600" cy="1008308"/>
          </a:xfrm>
        </p:spPr>
        <p:txBody>
          <a:bodyPr/>
          <a:lstStyle/>
          <a:p>
            <a:pPr algn="r"/>
            <a:r>
              <a:rPr lang="en-IN" dirty="0" err="1">
                <a:latin typeface="Times New Roman" panose="02020603050405020304" pitchFamily="18" charset="0"/>
              </a:rPr>
              <a:t>Cont</a:t>
            </a:r>
            <a:r>
              <a:rPr lang="en-IN" dirty="0">
                <a:latin typeface="Times New Roman" panose="02020603050405020304" pitchFamily="18" charset="0"/>
              </a:rPr>
              <a:t>…</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119336" y="1016732"/>
            <a:ext cx="11665296" cy="6156684"/>
          </a:xfrm>
        </p:spPr>
        <p:txBody>
          <a:bodyPr/>
          <a:lstStyle/>
          <a:p>
            <a:pPr algn="just">
              <a:lnSpc>
                <a:spcPct val="150000"/>
              </a:lnSpc>
              <a:spcAft>
                <a:spcPts val="800"/>
              </a:spcAft>
            </a:pPr>
            <a:r>
              <a:rPr lang="en-IN" sz="2400" dirty="0">
                <a:latin typeface="Times New Roman" panose="02020603050405020304" pitchFamily="18" charset="0"/>
                <a:cs typeface="Times New Roman" panose="02020603050405020304" pitchFamily="18" charset="0"/>
              </a:rPr>
              <a:t>Based on the following three </a:t>
            </a:r>
            <a:r>
              <a:rPr lang="en-GB" sz="2400" dirty="0">
                <a:latin typeface="Times New Roman" panose="02020603050405020304" pitchFamily="18" charset="0"/>
                <a:cs typeface="Times New Roman" panose="02020603050405020304" pitchFamily="18" charset="0"/>
              </a:rPr>
              <a:t>principles the data are stored in </a:t>
            </a:r>
            <a:r>
              <a:rPr lang="en-GB" sz="2400" dirty="0" smtClean="0">
                <a:latin typeface="Times New Roman" panose="02020603050405020304" pitchFamily="18" charset="0"/>
                <a:cs typeface="Times New Roman" panose="02020603050405020304" pitchFamily="18" charset="0"/>
              </a:rPr>
              <a:t>DB</a:t>
            </a:r>
            <a:endParaRPr lang="en-IN" sz="2400" dirty="0" smtClean="0">
              <a:latin typeface="Times New Roman" panose="02020603050405020304" pitchFamily="18" charset="0"/>
              <a:cs typeface="Times New Roman" panose="02020603050405020304" pitchFamily="18" charset="0"/>
            </a:endParaRPr>
          </a:p>
          <a:p>
            <a:pPr lvl="2" algn="just">
              <a:lnSpc>
                <a:spcPct val="150000"/>
              </a:lnSpc>
              <a:spcAft>
                <a:spcPts val="800"/>
              </a:spcAft>
            </a:pPr>
            <a:r>
              <a:rPr lang="en-IN" sz="2400" dirty="0" smtClean="0">
                <a:latin typeface="Times New Roman" panose="02020603050405020304" pitchFamily="18" charset="0"/>
                <a:cs typeface="Times New Roman" panose="02020603050405020304" pitchFamily="18" charset="0"/>
              </a:rPr>
              <a:t>Security </a:t>
            </a:r>
            <a:r>
              <a:rPr lang="en-IN" sz="2400" dirty="0">
                <a:latin typeface="Times New Roman" panose="02020603050405020304" pitchFamily="18" charset="0"/>
                <a:cs typeface="Times New Roman" panose="02020603050405020304" pitchFamily="18" charset="0"/>
              </a:rPr>
              <a:t>of a Single Element: may differ from the security of other elements of the same record or other values of the same </a:t>
            </a:r>
            <a:r>
              <a:rPr lang="en-IN" sz="2400" dirty="0" smtClean="0">
                <a:latin typeface="Times New Roman" panose="02020603050405020304" pitchFamily="18" charset="0"/>
                <a:cs typeface="Times New Roman" panose="02020603050405020304" pitchFamily="18" charset="0"/>
              </a:rPr>
              <a:t>attribute.</a:t>
            </a:r>
          </a:p>
          <a:p>
            <a:pPr lvl="2" algn="just">
              <a:lnSpc>
                <a:spcPct val="150000"/>
              </a:lnSpc>
              <a:spcAft>
                <a:spcPts val="800"/>
              </a:spcAft>
            </a:pPr>
            <a:r>
              <a:rPr lang="en-IN" sz="2400" dirty="0">
                <a:latin typeface="Times New Roman" panose="02020603050405020304" pitchFamily="18" charset="0"/>
                <a:cs typeface="Times New Roman" panose="02020603050405020304" pitchFamily="18" charset="0"/>
              </a:rPr>
              <a:t>Categories </a:t>
            </a:r>
            <a:r>
              <a:rPr lang="en-IN" sz="2400" dirty="0">
                <a:latin typeface="Times New Roman" panose="02020603050405020304" pitchFamily="18" charset="0"/>
                <a:cs typeface="Times New Roman" panose="02020603050405020304" pitchFamily="18" charset="0"/>
              </a:rPr>
              <a:t>of Data: sensitive and non-sensitive are insufficient to represent some security situations. Therefore, several grades or levels of security may be needed. Typically, the security grades form a </a:t>
            </a:r>
            <a:r>
              <a:rPr lang="en-IN" sz="2400" dirty="0">
                <a:latin typeface="Times New Roman" panose="02020603050405020304" pitchFamily="18" charset="0"/>
                <a:cs typeface="Times New Roman" panose="02020603050405020304" pitchFamily="18" charset="0"/>
              </a:rPr>
              <a:t>framework.</a:t>
            </a:r>
          </a:p>
          <a:p>
            <a:pPr lvl="2" algn="just">
              <a:lnSpc>
                <a:spcPct val="150000"/>
              </a:lnSpc>
              <a:spcAft>
                <a:spcPts val="800"/>
              </a:spcAft>
            </a:pPr>
            <a:r>
              <a:rPr lang="en-IN" sz="2400" dirty="0">
                <a:latin typeface="Times New Roman" panose="02020603050405020304" pitchFamily="18" charset="0"/>
                <a:cs typeface="Times New Roman" panose="02020603050405020304" pitchFamily="18" charset="0"/>
              </a:rPr>
              <a:t>Security </a:t>
            </a:r>
            <a:r>
              <a:rPr lang="en-IN" sz="2400" dirty="0">
                <a:latin typeface="Times New Roman" panose="02020603050405020304" pitchFamily="18" charset="0"/>
                <a:cs typeface="Times New Roman" panose="02020603050405020304" pitchFamily="18" charset="0"/>
              </a:rPr>
              <a:t>Aggregate: a sum, a count, or a group of values in a database may differ from the security of the individual </a:t>
            </a:r>
            <a:r>
              <a:rPr lang="en-IN" sz="2400" dirty="0">
                <a:latin typeface="Times New Roman" panose="02020603050405020304" pitchFamily="18" charset="0"/>
                <a:cs typeface="Times New Roman" panose="02020603050405020304" pitchFamily="18" charset="0"/>
              </a:rPr>
              <a:t>elements. The </a:t>
            </a:r>
            <a:r>
              <a:rPr lang="en-IN" sz="2400" dirty="0">
                <a:latin typeface="Times New Roman" panose="02020603050405020304" pitchFamily="18" charset="0"/>
                <a:cs typeface="Times New Roman" panose="02020603050405020304" pitchFamily="18" charset="0"/>
              </a:rPr>
              <a:t>security aggregate may be higher or lower than that of the individual elements because it's collective.</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5</a:t>
            </a:fld>
            <a:endParaRPr lang="en-US" altLang="en-US"/>
          </a:p>
        </p:txBody>
      </p:sp>
    </p:spTree>
    <p:extLst>
      <p:ext uri="{BB962C8B-B14F-4D97-AF65-F5344CB8AC3E}">
        <p14:creationId xmlns:p14="http://schemas.microsoft.com/office/powerpoint/2010/main" val="341973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5"/>
            <a:ext cx="10515600" cy="1008308"/>
          </a:xfrm>
        </p:spPr>
        <p:txBody>
          <a:bodyPr/>
          <a:lstStyle/>
          <a:p>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Multilevel Databases</a:t>
            </a:r>
            <a:endParaRPr lang="en-IN"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016732"/>
            <a:ext cx="10515600" cy="4824536"/>
          </a:xfrm>
        </p:spPr>
        <p:txBody>
          <a:bodyPr/>
          <a:lstStyle/>
          <a:p>
            <a:pPr marL="0" indent="0" algn="just">
              <a:lnSpc>
                <a:spcPct val="150000"/>
              </a:lnSpc>
              <a:spcAft>
                <a:spcPts val="800"/>
              </a:spcAft>
              <a:buNone/>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pic>
        <p:nvPicPr>
          <p:cNvPr id="3074" name="Picture 2" descr="Multilevel Database | SpringerLink">
            <a:extLst>
              <a:ext uri="{FF2B5EF4-FFF2-40B4-BE49-F238E27FC236}">
                <a16:creationId xmlns:a16="http://schemas.microsoft.com/office/drawing/2014/main" id="{6ED584D4-347E-4563-ADEB-B544EEDE7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828127"/>
            <a:ext cx="7560840" cy="451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41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4"/>
            <a:ext cx="10515600" cy="1325563"/>
          </a:xfrm>
        </p:spPr>
        <p:txBody>
          <a:bodyPr/>
          <a:lstStyle/>
          <a:p>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Multilevel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325364"/>
            <a:ext cx="11784632" cy="5532636"/>
          </a:xfrm>
        </p:spPr>
        <p:txBody>
          <a:bodyPr/>
          <a:lstStyle/>
          <a:p>
            <a:pPr lvl="1" algn="just">
              <a:lnSpc>
                <a:spcPct val="150000"/>
              </a:lnSpc>
              <a:spcAft>
                <a:spcPts val="800"/>
              </a:spcAf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Multilevel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security is a security policy that allows you to classify objects and users based on a system of hierarchical security levels and a system of non-hierarchical security categories</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lvl="1" algn="just">
              <a:lnSpc>
                <a:spcPct val="150000"/>
              </a:lnSpc>
              <a:spcAft>
                <a:spcPts val="8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Multilevel security provides the capability to prevent unauthorized users from accessing information at a higher classification than their authorization, and prevents users from declassifying information</a:t>
            </a: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idea of multi-level security is that some data are more sensitive than others.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arrive at a slight problem when we try to </a:t>
            </a: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formalize a multi-level security model</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the most important model</a:t>
            </a: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7</a:t>
            </a:fld>
            <a:endParaRPr lang="en-US" altLang="en-US"/>
          </a:p>
        </p:txBody>
      </p:sp>
    </p:spTree>
    <p:extLst>
      <p:ext uri="{BB962C8B-B14F-4D97-AF65-F5344CB8AC3E}">
        <p14:creationId xmlns:p14="http://schemas.microsoft.com/office/powerpoint/2010/main" val="228796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Multilevel </a:t>
            </a:r>
            <a:r>
              <a:rPr lang="en-US" b="1" dirty="0">
                <a:latin typeface="Times New Roman" panose="02020603050405020304" pitchFamily="18" charset="0"/>
                <a:ea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p:txBody>
          <a:bodyPr/>
          <a:lstStyle/>
          <a:p>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Consider the four traditional security classifications and their implied order</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pic>
        <p:nvPicPr>
          <p:cNvPr id="5" name="Picture 2" descr="43.6. Multi-Level Security (MLS)">
            <a:extLst>
              <a:ext uri="{FF2B5EF4-FFF2-40B4-BE49-F238E27FC236}">
                <a16:creationId xmlns:a16="http://schemas.microsoft.com/office/drawing/2014/main" id="{4EB8E074-E942-4D5C-B8E8-1389AC711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513166"/>
            <a:ext cx="3240360" cy="29762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2">
            <a:extLst>
              <a:ext uri="{FF2B5EF4-FFF2-40B4-BE49-F238E27FC236}">
                <a16:creationId xmlns:a16="http://schemas.microsoft.com/office/drawing/2014/main" id="{5C651349-558E-470A-A159-4629F0AAD274}"/>
              </a:ext>
            </a:extLst>
          </p:cNvPr>
          <p:cNvSpPr/>
          <p:nvPr/>
        </p:nvSpPr>
        <p:spPr>
          <a:xfrm>
            <a:off x="838200" y="3497238"/>
            <a:ext cx="597666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solidFill>
                  <a:srgbClr val="000000"/>
                </a:solidFill>
                <a:effectLst/>
                <a:highlight>
                  <a:srgbClr val="FFFF00"/>
                </a:highlight>
                <a:latin typeface="Times New Roman" panose="02020603050405020304" pitchFamily="18" charset="0"/>
                <a:ea typeface="Times New Roman" panose="02020603050405020304" pitchFamily="18" charset="0"/>
              </a:rPr>
              <a:t>Unclassified </a:t>
            </a:r>
            <a:r>
              <a:rPr lang="en-IN" sz="1800" dirty="0">
                <a:solidFill>
                  <a:srgbClr val="000000"/>
                </a:solidFill>
                <a:effectLst/>
                <a:highlight>
                  <a:srgbClr val="FFFF00"/>
                </a:highlight>
                <a:latin typeface="Symbol" panose="05050102010706020507" pitchFamily="18" charset="2"/>
                <a:ea typeface="Times New Roman" panose="02020603050405020304" pitchFamily="18" charset="0"/>
                <a:cs typeface="Times New Roman" panose="02020603050405020304" pitchFamily="18" charset="0"/>
              </a:rPr>
              <a:t>£</a:t>
            </a:r>
            <a:r>
              <a:rPr lang="en-IN" sz="1800" dirty="0">
                <a:solidFill>
                  <a:srgbClr val="000000"/>
                </a:solidFill>
                <a:effectLst/>
                <a:highlight>
                  <a:srgbClr val="FFFF00"/>
                </a:highlight>
                <a:latin typeface="Times New Roman" panose="02020603050405020304" pitchFamily="18" charset="0"/>
                <a:ea typeface="Times New Roman" panose="02020603050405020304" pitchFamily="18" charset="0"/>
              </a:rPr>
              <a:t> Confidential </a:t>
            </a:r>
            <a:r>
              <a:rPr lang="en-IN" sz="1800" dirty="0">
                <a:solidFill>
                  <a:srgbClr val="000000"/>
                </a:solidFill>
                <a:effectLst/>
                <a:highlight>
                  <a:srgbClr val="FFFF00"/>
                </a:highlight>
                <a:latin typeface="Symbol" panose="05050102010706020507" pitchFamily="18" charset="2"/>
                <a:ea typeface="Times New Roman" panose="02020603050405020304" pitchFamily="18" charset="0"/>
                <a:cs typeface="Times New Roman" panose="02020603050405020304" pitchFamily="18" charset="0"/>
              </a:rPr>
              <a:t>£</a:t>
            </a:r>
            <a:r>
              <a:rPr lang="en-IN" sz="1800" dirty="0">
                <a:solidFill>
                  <a:srgbClr val="000000"/>
                </a:solidFill>
                <a:effectLst/>
                <a:highlight>
                  <a:srgbClr val="FFFF00"/>
                </a:highlight>
                <a:latin typeface="Times New Roman" panose="02020603050405020304" pitchFamily="18" charset="0"/>
                <a:ea typeface="Times New Roman" panose="02020603050405020304" pitchFamily="18" charset="0"/>
              </a:rPr>
              <a:t> Secret </a:t>
            </a:r>
            <a:r>
              <a:rPr lang="en-IN" sz="1800" dirty="0">
                <a:solidFill>
                  <a:srgbClr val="000000"/>
                </a:solidFill>
                <a:effectLst/>
                <a:highlight>
                  <a:srgbClr val="FFFF00"/>
                </a:highlight>
                <a:latin typeface="Symbol" panose="05050102010706020507" pitchFamily="18" charset="2"/>
                <a:ea typeface="Times New Roman" panose="02020603050405020304" pitchFamily="18" charset="0"/>
                <a:cs typeface="Times New Roman" panose="02020603050405020304" pitchFamily="18" charset="0"/>
              </a:rPr>
              <a:t>£</a:t>
            </a:r>
            <a:r>
              <a:rPr lang="en-IN" sz="1800" dirty="0">
                <a:solidFill>
                  <a:srgbClr val="000000"/>
                </a:solidFill>
                <a:effectLst/>
                <a:highlight>
                  <a:srgbClr val="FFFF00"/>
                </a:highlight>
                <a:latin typeface="Times New Roman" panose="02020603050405020304" pitchFamily="18" charset="0"/>
                <a:ea typeface="Times New Roman" panose="02020603050405020304" pitchFamily="18" charset="0"/>
              </a:rPr>
              <a:t> Top Secret</a:t>
            </a:r>
            <a:endParaRPr lang="en-IN" dirty="0">
              <a:highlight>
                <a:srgbClr val="FFFF00"/>
              </a:highlight>
            </a:endParaRPr>
          </a:p>
        </p:txBody>
      </p:sp>
    </p:spTree>
    <p:extLst>
      <p:ext uri="{BB962C8B-B14F-4D97-AF65-F5344CB8AC3E}">
        <p14:creationId xmlns:p14="http://schemas.microsoft.com/office/powerpoint/2010/main" val="206846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0"/>
            <a:ext cx="10515600" cy="1325563"/>
          </a:xfrm>
        </p:spPr>
        <p:txBody>
          <a:bodyPr/>
          <a:lstStyle/>
          <a:p>
            <a:r>
              <a:rPr lang="en-US" b="1" dirty="0" smtClean="0"/>
              <a:t>Advantages of Multilevel Security</a:t>
            </a:r>
            <a:endParaRPr lang="en-US" b="1" dirty="0"/>
          </a:p>
        </p:txBody>
      </p:sp>
      <p:sp>
        <p:nvSpPr>
          <p:cNvPr id="3" name="Content Placeholder 2"/>
          <p:cNvSpPr>
            <a:spLocks noGrp="1"/>
          </p:cNvSpPr>
          <p:nvPr>
            <p:ph idx="1"/>
          </p:nvPr>
        </p:nvSpPr>
        <p:spPr>
          <a:xfrm>
            <a:off x="0" y="1340482"/>
            <a:ext cx="12000656" cy="5688917"/>
          </a:xfrm>
        </p:spPr>
        <p:txBody>
          <a:bodyPr/>
          <a:lstStyle/>
          <a:p>
            <a:pPr algn="just"/>
            <a:r>
              <a:rPr lang="en-US" sz="2800" dirty="0">
                <a:latin typeface="Times New Roman" panose="02020603050405020304" pitchFamily="18" charset="0"/>
                <a:cs typeface="Times New Roman" panose="02020603050405020304" pitchFamily="18" charset="0"/>
              </a:rPr>
              <a:t>Multilevel security enforcement is mandatory and automatic.</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Multilevel </a:t>
            </a:r>
            <a:r>
              <a:rPr lang="en-US" sz="2800" dirty="0">
                <a:latin typeface="Times New Roman" panose="02020603050405020304" pitchFamily="18" charset="0"/>
                <a:cs typeface="Times New Roman" panose="02020603050405020304" pitchFamily="18" charset="0"/>
              </a:rPr>
              <a:t>security can use methods that are difficult to express through traditional SQL views or queries.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Multilevel </a:t>
            </a:r>
            <a:r>
              <a:rPr lang="en-US" sz="2800" dirty="0">
                <a:latin typeface="Times New Roman" panose="02020603050405020304" pitchFamily="18" charset="0"/>
                <a:cs typeface="Times New Roman" panose="02020603050405020304" pitchFamily="18" charset="0"/>
              </a:rPr>
              <a:t>security does not rely on special views or database variables to provide row-level security control.</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Multilevel </a:t>
            </a:r>
            <a:r>
              <a:rPr lang="en-US" sz="2800" dirty="0">
                <a:latin typeface="Times New Roman" panose="02020603050405020304" pitchFamily="18" charset="0"/>
                <a:cs typeface="Times New Roman" panose="02020603050405020304" pitchFamily="18" charset="0"/>
              </a:rPr>
              <a:t>security controls are consistent and integrated across the system, so that you can avoid defining users and authorizations more than once.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Multilevel </a:t>
            </a:r>
            <a:r>
              <a:rPr lang="en-US" sz="2800" dirty="0">
                <a:latin typeface="Times New Roman" panose="02020603050405020304" pitchFamily="18" charset="0"/>
                <a:cs typeface="Times New Roman" panose="02020603050405020304" pitchFamily="18" charset="0"/>
              </a:rPr>
              <a:t>security does not allow users to declassify information.</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19464939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9771</TotalTime>
  <Words>1179</Words>
  <Application>Microsoft Office PowerPoint</Application>
  <PresentationFormat>Widescreen</PresentationFormat>
  <Paragraphs>130</Paragraphs>
  <Slides>25</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8" baseType="lpstr">
      <vt:lpstr>Arial</vt:lpstr>
      <vt:lpstr>Arial Black</vt:lpstr>
      <vt:lpstr>Calibri</vt:lpstr>
      <vt:lpstr>Calibri Light</vt:lpstr>
      <vt:lpstr>Casper</vt:lpstr>
      <vt:lpstr>Karla</vt:lpstr>
      <vt:lpstr>Raleway ExtraBold</vt:lpstr>
      <vt:lpstr>Segoe UI</vt:lpstr>
      <vt:lpstr>Symbol</vt:lpstr>
      <vt:lpstr>Times New Roman</vt:lpstr>
      <vt:lpstr>Times New Roman (Hebrew)</vt:lpstr>
      <vt:lpstr>1_Office Theme</vt:lpstr>
      <vt:lpstr>CorelDRAW</vt:lpstr>
      <vt:lpstr>PowerPoint Presentation</vt:lpstr>
      <vt:lpstr>PowerPoint Presentation</vt:lpstr>
      <vt:lpstr>Contents</vt:lpstr>
      <vt:lpstr>Multilevel Database</vt:lpstr>
      <vt:lpstr>Cont…</vt:lpstr>
      <vt:lpstr>Multilevel Databases</vt:lpstr>
      <vt:lpstr>Multilevel Security </vt:lpstr>
      <vt:lpstr>Multilevel Security </vt:lpstr>
      <vt:lpstr>Advantages of Multilevel Security</vt:lpstr>
      <vt:lpstr>Multilevel security in DBMS</vt:lpstr>
      <vt:lpstr>Proposals for Multilevel Security</vt:lpstr>
      <vt:lpstr>Proposals for Multilevel Security</vt:lpstr>
      <vt:lpstr>Different Encryption Keys</vt:lpstr>
      <vt:lpstr>Block Chaining</vt:lpstr>
      <vt:lpstr>Integrity Lock</vt:lpstr>
      <vt:lpstr>Cryptographic Checksum</vt:lpstr>
      <vt:lpstr>Sensitivity Lock</vt:lpstr>
      <vt:lpstr>Trusted DB Manager</vt:lpstr>
      <vt:lpstr>Trusted Front End</vt:lpstr>
      <vt:lpstr>Commutative Filters</vt:lpstr>
      <vt:lpstr>Secure DB Decomposition</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1161</cp:revision>
  <cp:lastPrinted>2001-10-14T15:01:40Z</cp:lastPrinted>
  <dcterms:created xsi:type="dcterms:W3CDTF">2000-03-09T23:15:43Z</dcterms:created>
  <dcterms:modified xsi:type="dcterms:W3CDTF">2022-06-26T16:45:54Z</dcterms:modified>
</cp:coreProperties>
</file>