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0" r:id="rId1"/>
  </p:sldMasterIdLst>
  <p:notesMasterIdLst>
    <p:notesMasterId r:id="rId24"/>
  </p:notesMasterIdLst>
  <p:handoutMasterIdLst>
    <p:handoutMasterId r:id="rId25"/>
  </p:handoutMasterIdLst>
  <p:sldIdLst>
    <p:sldId id="392" r:id="rId2"/>
    <p:sldId id="396" r:id="rId3"/>
    <p:sldId id="401" r:id="rId4"/>
    <p:sldId id="426" r:id="rId5"/>
    <p:sldId id="427" r:id="rId6"/>
    <p:sldId id="434" r:id="rId7"/>
    <p:sldId id="435" r:id="rId8"/>
    <p:sldId id="428" r:id="rId9"/>
    <p:sldId id="429" r:id="rId10"/>
    <p:sldId id="436" r:id="rId11"/>
    <p:sldId id="437" r:id="rId12"/>
    <p:sldId id="430" r:id="rId13"/>
    <p:sldId id="438" r:id="rId14"/>
    <p:sldId id="431" r:id="rId15"/>
    <p:sldId id="432" r:id="rId16"/>
    <p:sldId id="439" r:id="rId17"/>
    <p:sldId id="433" r:id="rId18"/>
    <p:sldId id="440" r:id="rId19"/>
    <p:sldId id="400" r:id="rId20"/>
    <p:sldId id="417" r:id="rId21"/>
    <p:sldId id="394" r:id="rId22"/>
    <p:sldId id="399" r:id="rId23"/>
  </p:sldIdLst>
  <p:sldSz cx="12192000" cy="6858000"/>
  <p:notesSz cx="7099300" cy="10234613"/>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1pPr>
    <a:lvl2pPr marL="457200"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2pPr>
    <a:lvl3pPr marL="914400"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3pPr>
    <a:lvl4pPr marL="1371600"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4pPr>
    <a:lvl5pPr marL="1828800"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5pPr>
    <a:lvl6pPr marL="2286000" algn="l" defTabSz="914400" rtl="0" eaLnBrk="1" latinLnBrk="0" hangingPunct="1">
      <a:defRPr sz="2400" kern="1200">
        <a:solidFill>
          <a:schemeClr val="tx1"/>
        </a:solidFill>
        <a:latin typeface="Times New Roman" charset="0"/>
        <a:ea typeface="+mn-ea"/>
        <a:cs typeface="Times New Roman (Hebrew)" charset="0"/>
      </a:defRPr>
    </a:lvl6pPr>
    <a:lvl7pPr marL="2743200" algn="l" defTabSz="914400" rtl="0" eaLnBrk="1" latinLnBrk="0" hangingPunct="1">
      <a:defRPr sz="2400" kern="1200">
        <a:solidFill>
          <a:schemeClr val="tx1"/>
        </a:solidFill>
        <a:latin typeface="Times New Roman" charset="0"/>
        <a:ea typeface="+mn-ea"/>
        <a:cs typeface="Times New Roman (Hebrew)" charset="0"/>
      </a:defRPr>
    </a:lvl7pPr>
    <a:lvl8pPr marL="3200400" algn="l" defTabSz="914400" rtl="0" eaLnBrk="1" latinLnBrk="0" hangingPunct="1">
      <a:defRPr sz="2400" kern="1200">
        <a:solidFill>
          <a:schemeClr val="tx1"/>
        </a:solidFill>
        <a:latin typeface="Times New Roman" charset="0"/>
        <a:ea typeface="+mn-ea"/>
        <a:cs typeface="Times New Roman (Hebrew)" charset="0"/>
      </a:defRPr>
    </a:lvl8pPr>
    <a:lvl9pPr marL="3657600" algn="l" defTabSz="914400" rtl="0" eaLnBrk="1" latinLnBrk="0" hangingPunct="1">
      <a:defRPr sz="2400" kern="1200">
        <a:solidFill>
          <a:schemeClr val="tx1"/>
        </a:solidFill>
        <a:latin typeface="Times New Roman" charset="0"/>
        <a:ea typeface="+mn-ea"/>
        <a:cs typeface="Times New Roman (Hebrew)"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147" autoAdjust="0"/>
    <p:restoredTop sz="94291" autoAdjust="0"/>
  </p:normalViewPr>
  <p:slideViewPr>
    <p:cSldViewPr>
      <p:cViewPr varScale="1">
        <p:scale>
          <a:sx n="73" d="100"/>
          <a:sy n="73" d="100"/>
        </p:scale>
        <p:origin x="816" y="7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 haran Udhayakumar" userId="bf540fa2fe44a33b" providerId="LiveId" clId="{C5214E33-F7AE-456D-AB9F-FE8FF2B1ACFF}"/>
    <pc:docChg chg="undo custSel addSld delSld modSld">
      <pc:chgData name="Hari haran Udhayakumar" userId="bf540fa2fe44a33b" providerId="LiveId" clId="{C5214E33-F7AE-456D-AB9F-FE8FF2B1ACFF}" dt="2021-08-09T05:24:04.192" v="543" actId="20577"/>
      <pc:docMkLst>
        <pc:docMk/>
      </pc:docMkLst>
      <pc:sldChg chg="modSp mod">
        <pc:chgData name="Hari haran Udhayakumar" userId="bf540fa2fe44a33b" providerId="LiveId" clId="{C5214E33-F7AE-456D-AB9F-FE8FF2B1ACFF}" dt="2021-08-09T05:15:27.102" v="532" actId="20577"/>
        <pc:sldMkLst>
          <pc:docMk/>
          <pc:sldMk cId="0" sldId="392"/>
        </pc:sldMkLst>
        <pc:spChg chg="mod">
          <ac:chgData name="Hari haran Udhayakumar" userId="bf540fa2fe44a33b" providerId="LiveId" clId="{C5214E33-F7AE-456D-AB9F-FE8FF2B1ACFF}" dt="2021-08-09T05:15:27.102" v="532" actId="20577"/>
          <ac:spMkLst>
            <pc:docMk/>
            <pc:sldMk cId="0" sldId="392"/>
            <ac:spMk id="1039" creationId="{00000000-0000-0000-0000-000000000000}"/>
          </ac:spMkLst>
        </pc:spChg>
      </pc:sldChg>
      <pc:sldChg chg="modSp mod">
        <pc:chgData name="Hari haran Udhayakumar" userId="bf540fa2fe44a33b" providerId="LiveId" clId="{C5214E33-F7AE-456D-AB9F-FE8FF2B1ACFF}" dt="2021-08-09T05:12:12.341" v="515" actId="20577"/>
        <pc:sldMkLst>
          <pc:docMk/>
          <pc:sldMk cId="0" sldId="394"/>
        </pc:sldMkLst>
        <pc:spChg chg="mod">
          <ac:chgData name="Hari haran Udhayakumar" userId="bf540fa2fe44a33b" providerId="LiveId" clId="{C5214E33-F7AE-456D-AB9F-FE8FF2B1ACFF}" dt="2021-08-09T05:12:12.341" v="515" actId="20577"/>
          <ac:spMkLst>
            <pc:docMk/>
            <pc:sldMk cId="0" sldId="394"/>
            <ac:spMk id="37891" creationId="{00000000-0000-0000-0000-000000000000}"/>
          </ac:spMkLst>
        </pc:spChg>
      </pc:sldChg>
      <pc:sldChg chg="modSp mod">
        <pc:chgData name="Hari haran Udhayakumar" userId="bf540fa2fe44a33b" providerId="LiveId" clId="{C5214E33-F7AE-456D-AB9F-FE8FF2B1ACFF}" dt="2021-08-09T04:11:54.806" v="7" actId="20577"/>
        <pc:sldMkLst>
          <pc:docMk/>
          <pc:sldMk cId="232513201" sldId="396"/>
        </pc:sldMkLst>
        <pc:graphicFrameChg chg="mod modGraphic">
          <ac:chgData name="Hari haran Udhayakumar" userId="bf540fa2fe44a33b" providerId="LiveId" clId="{C5214E33-F7AE-456D-AB9F-FE8FF2B1ACFF}" dt="2021-08-09T04:11:49.871" v="5"/>
          <ac:graphicFrameMkLst>
            <pc:docMk/>
            <pc:sldMk cId="232513201" sldId="396"/>
            <ac:graphicFrameMk id="4" creationId="{B296D153-2918-4392-928F-011F988475FD}"/>
          </ac:graphicFrameMkLst>
        </pc:graphicFrameChg>
        <pc:graphicFrameChg chg="mod modGraphic">
          <ac:chgData name="Hari haran Udhayakumar" userId="bf540fa2fe44a33b" providerId="LiveId" clId="{C5214E33-F7AE-456D-AB9F-FE8FF2B1ACFF}" dt="2021-08-09T04:11:54.806" v="7" actId="20577"/>
          <ac:graphicFrameMkLst>
            <pc:docMk/>
            <pc:sldMk cId="232513201" sldId="396"/>
            <ac:graphicFrameMk id="5" creationId="{DA2D6506-CC6B-4639-A73E-773C355684ED}"/>
          </ac:graphicFrameMkLst>
        </pc:graphicFrameChg>
      </pc:sldChg>
      <pc:sldChg chg="modSp mod">
        <pc:chgData name="Hari haran Udhayakumar" userId="bf540fa2fe44a33b" providerId="LiveId" clId="{C5214E33-F7AE-456D-AB9F-FE8FF2B1ACFF}" dt="2021-08-09T04:55:01.062" v="269" actId="255"/>
        <pc:sldMkLst>
          <pc:docMk/>
          <pc:sldMk cId="0" sldId="400"/>
        </pc:sldMkLst>
        <pc:spChg chg="mod">
          <ac:chgData name="Hari haran Udhayakumar" userId="bf540fa2fe44a33b" providerId="LiveId" clId="{C5214E33-F7AE-456D-AB9F-FE8FF2B1ACFF}" dt="2021-08-09T04:55:01.062" v="269" actId="255"/>
          <ac:spMkLst>
            <pc:docMk/>
            <pc:sldMk cId="0" sldId="400"/>
            <ac:spMk id="3" creationId="{00000000-0000-0000-0000-000000000000}"/>
          </ac:spMkLst>
        </pc:spChg>
      </pc:sldChg>
      <pc:sldChg chg="modSp mod">
        <pc:chgData name="Hari haran Udhayakumar" userId="bf540fa2fe44a33b" providerId="LiveId" clId="{C5214E33-F7AE-456D-AB9F-FE8FF2B1ACFF}" dt="2021-08-09T04:13:19.059" v="50" actId="20577"/>
        <pc:sldMkLst>
          <pc:docMk/>
          <pc:sldMk cId="0" sldId="401"/>
        </pc:sldMkLst>
        <pc:spChg chg="mod">
          <ac:chgData name="Hari haran Udhayakumar" userId="bf540fa2fe44a33b" providerId="LiveId" clId="{C5214E33-F7AE-456D-AB9F-FE8FF2B1ACFF}" dt="2021-08-09T04:13:19.059" v="50" actId="20577"/>
          <ac:spMkLst>
            <pc:docMk/>
            <pc:sldMk cId="0" sldId="401"/>
            <ac:spMk id="7" creationId="{00000000-0000-0000-0000-000000000000}"/>
          </ac:spMkLst>
        </pc:spChg>
      </pc:sldChg>
      <pc:sldChg chg="addSp modSp mod">
        <pc:chgData name="Hari haran Udhayakumar" userId="bf540fa2fe44a33b" providerId="LiveId" clId="{C5214E33-F7AE-456D-AB9F-FE8FF2B1ACFF}" dt="2021-08-09T04:47:07.310" v="103" actId="255"/>
        <pc:sldMkLst>
          <pc:docMk/>
          <pc:sldMk cId="0" sldId="402"/>
        </pc:sldMkLst>
        <pc:spChg chg="mod">
          <ac:chgData name="Hari haran Udhayakumar" userId="bf540fa2fe44a33b" providerId="LiveId" clId="{C5214E33-F7AE-456D-AB9F-FE8FF2B1ACFF}" dt="2021-08-09T04:44:47.846" v="71" actId="6549"/>
          <ac:spMkLst>
            <pc:docMk/>
            <pc:sldMk cId="0" sldId="402"/>
            <ac:spMk id="2" creationId="{5B6B0CBA-FF95-47DC-8583-F6D637F307F7}"/>
          </ac:spMkLst>
        </pc:spChg>
        <pc:spChg chg="mod">
          <ac:chgData name="Hari haran Udhayakumar" userId="bf540fa2fe44a33b" providerId="LiveId" clId="{C5214E33-F7AE-456D-AB9F-FE8FF2B1ACFF}" dt="2021-08-09T04:33:29.908" v="58" actId="6549"/>
          <ac:spMkLst>
            <pc:docMk/>
            <pc:sldMk cId="0" sldId="402"/>
            <ac:spMk id="6" creationId="{00000000-0000-0000-0000-000000000000}"/>
          </ac:spMkLst>
        </pc:spChg>
        <pc:graphicFrameChg chg="add mod modGraphic">
          <ac:chgData name="Hari haran Udhayakumar" userId="bf540fa2fe44a33b" providerId="LiveId" clId="{C5214E33-F7AE-456D-AB9F-FE8FF2B1ACFF}" dt="2021-08-09T04:47:07.310" v="103" actId="255"/>
          <ac:graphicFrameMkLst>
            <pc:docMk/>
            <pc:sldMk cId="0" sldId="402"/>
            <ac:graphicFrameMk id="3" creationId="{ADCB4F46-75C4-4F53-A0B3-2E5E1165E295}"/>
          </ac:graphicFrameMkLst>
        </pc:graphicFrameChg>
      </pc:sldChg>
      <pc:sldChg chg="modSp mod">
        <pc:chgData name="Hari haran Udhayakumar" userId="bf540fa2fe44a33b" providerId="LiveId" clId="{C5214E33-F7AE-456D-AB9F-FE8FF2B1ACFF}" dt="2021-08-09T05:24:04.192" v="543" actId="20577"/>
        <pc:sldMkLst>
          <pc:docMk/>
          <pc:sldMk cId="0" sldId="417"/>
        </pc:sldMkLst>
        <pc:spChg chg="mod">
          <ac:chgData name="Hari haran Udhayakumar" userId="bf540fa2fe44a33b" providerId="LiveId" clId="{C5214E33-F7AE-456D-AB9F-FE8FF2B1ACFF}" dt="2021-08-09T05:24:04.192" v="543" actId="20577"/>
          <ac:spMkLst>
            <pc:docMk/>
            <pc:sldMk cId="0" sldId="417"/>
            <ac:spMk id="9" creationId="{00000000-0000-0000-0000-000000000000}"/>
          </ac:spMkLst>
        </pc:spChg>
      </pc:sldChg>
      <pc:sldChg chg="delSp modSp mod">
        <pc:chgData name="Hari haran Udhayakumar" userId="bf540fa2fe44a33b" providerId="LiveId" clId="{C5214E33-F7AE-456D-AB9F-FE8FF2B1ACFF}" dt="2021-08-09T04:49:57.827" v="128" actId="255"/>
        <pc:sldMkLst>
          <pc:docMk/>
          <pc:sldMk cId="1411171117" sldId="418"/>
        </pc:sldMkLst>
        <pc:spChg chg="mod">
          <ac:chgData name="Hari haran Udhayakumar" userId="bf540fa2fe44a33b" providerId="LiveId" clId="{C5214E33-F7AE-456D-AB9F-FE8FF2B1ACFF}" dt="2021-08-09T04:49:57.827" v="128" actId="255"/>
          <ac:spMkLst>
            <pc:docMk/>
            <pc:sldMk cId="1411171117" sldId="418"/>
            <ac:spMk id="2" creationId="{5B6B0CBA-FF95-47DC-8583-F6D637F307F7}"/>
          </ac:spMkLst>
        </pc:spChg>
        <pc:spChg chg="mod">
          <ac:chgData name="Hari haran Udhayakumar" userId="bf540fa2fe44a33b" providerId="LiveId" clId="{C5214E33-F7AE-456D-AB9F-FE8FF2B1ACFF}" dt="2021-08-09T04:49:35.444" v="123" actId="6549"/>
          <ac:spMkLst>
            <pc:docMk/>
            <pc:sldMk cId="1411171117" sldId="418"/>
            <ac:spMk id="6" creationId="{00000000-0000-0000-0000-000000000000}"/>
          </ac:spMkLst>
        </pc:spChg>
        <pc:graphicFrameChg chg="del">
          <ac:chgData name="Hari haran Udhayakumar" userId="bf540fa2fe44a33b" providerId="LiveId" clId="{C5214E33-F7AE-456D-AB9F-FE8FF2B1ACFF}" dt="2021-08-09T04:49:41.725" v="125" actId="478"/>
          <ac:graphicFrameMkLst>
            <pc:docMk/>
            <pc:sldMk cId="1411171117" sldId="418"/>
            <ac:graphicFrameMk id="3" creationId="{7F601BF3-B2EE-43C6-9B6E-7322729098BF}"/>
          </ac:graphicFrameMkLst>
        </pc:graphicFrameChg>
      </pc:sldChg>
      <pc:sldChg chg="modSp mod">
        <pc:chgData name="Hari haran Udhayakumar" userId="bf540fa2fe44a33b" providerId="LiveId" clId="{C5214E33-F7AE-456D-AB9F-FE8FF2B1ACFF}" dt="2021-08-09T04:48:24.116" v="118" actId="313"/>
        <pc:sldMkLst>
          <pc:docMk/>
          <pc:sldMk cId="1033470181" sldId="419"/>
        </pc:sldMkLst>
        <pc:spChg chg="mod">
          <ac:chgData name="Hari haran Udhayakumar" userId="bf540fa2fe44a33b" providerId="LiveId" clId="{C5214E33-F7AE-456D-AB9F-FE8FF2B1ACFF}" dt="2021-08-09T04:48:24.116" v="118" actId="313"/>
          <ac:spMkLst>
            <pc:docMk/>
            <pc:sldMk cId="1033470181" sldId="419"/>
            <ac:spMk id="2" creationId="{5B6B0CBA-FF95-47DC-8583-F6D637F307F7}"/>
          </ac:spMkLst>
        </pc:spChg>
        <pc:spChg chg="mod">
          <ac:chgData name="Hari haran Udhayakumar" userId="bf540fa2fe44a33b" providerId="LiveId" clId="{C5214E33-F7AE-456D-AB9F-FE8FF2B1ACFF}" dt="2021-08-09T04:47:41.119" v="109" actId="20577"/>
          <ac:spMkLst>
            <pc:docMk/>
            <pc:sldMk cId="1033470181" sldId="419"/>
            <ac:spMk id="6" creationId="{00000000-0000-0000-0000-000000000000}"/>
          </ac:spMkLst>
        </pc:spChg>
      </pc:sldChg>
      <pc:sldChg chg="modSp mod">
        <pc:chgData name="Hari haran Udhayakumar" userId="bf540fa2fe44a33b" providerId="LiveId" clId="{C5214E33-F7AE-456D-AB9F-FE8FF2B1ACFF}" dt="2021-08-09T04:50:44.285" v="139" actId="20577"/>
        <pc:sldMkLst>
          <pc:docMk/>
          <pc:sldMk cId="3928737238" sldId="420"/>
        </pc:sldMkLst>
        <pc:spChg chg="mod">
          <ac:chgData name="Hari haran Udhayakumar" userId="bf540fa2fe44a33b" providerId="LiveId" clId="{C5214E33-F7AE-456D-AB9F-FE8FF2B1ACFF}" dt="2021-08-09T04:50:44.285" v="139" actId="20577"/>
          <ac:spMkLst>
            <pc:docMk/>
            <pc:sldMk cId="3928737238" sldId="420"/>
            <ac:spMk id="2" creationId="{5B6B0CBA-FF95-47DC-8583-F6D637F307F7}"/>
          </ac:spMkLst>
        </pc:spChg>
        <pc:spChg chg="mod">
          <ac:chgData name="Hari haran Udhayakumar" userId="bf540fa2fe44a33b" providerId="LiveId" clId="{C5214E33-F7AE-456D-AB9F-FE8FF2B1ACFF}" dt="2021-08-09T04:50:24.632" v="132" actId="6549"/>
          <ac:spMkLst>
            <pc:docMk/>
            <pc:sldMk cId="3928737238" sldId="420"/>
            <ac:spMk id="6" creationId="{00000000-0000-0000-0000-000000000000}"/>
          </ac:spMkLst>
        </pc:spChg>
      </pc:sldChg>
      <pc:sldChg chg="del">
        <pc:chgData name="Hari haran Udhayakumar" userId="bf540fa2fe44a33b" providerId="LiveId" clId="{C5214E33-F7AE-456D-AB9F-FE8FF2B1ACFF}" dt="2021-08-09T04:51:01.362" v="143" actId="2696"/>
        <pc:sldMkLst>
          <pc:docMk/>
          <pc:sldMk cId="1179522103" sldId="421"/>
        </pc:sldMkLst>
      </pc:sldChg>
      <pc:sldChg chg="del">
        <pc:chgData name="Hari haran Udhayakumar" userId="bf540fa2fe44a33b" providerId="LiveId" clId="{C5214E33-F7AE-456D-AB9F-FE8FF2B1ACFF}" dt="2021-08-09T04:51:08.463" v="146" actId="2696"/>
        <pc:sldMkLst>
          <pc:docMk/>
          <pc:sldMk cId="667972310" sldId="422"/>
        </pc:sldMkLst>
      </pc:sldChg>
      <pc:sldChg chg="del">
        <pc:chgData name="Hari haran Udhayakumar" userId="bf540fa2fe44a33b" providerId="LiveId" clId="{C5214E33-F7AE-456D-AB9F-FE8FF2B1ACFF}" dt="2021-08-09T04:50:56.777" v="141" actId="2696"/>
        <pc:sldMkLst>
          <pc:docMk/>
          <pc:sldMk cId="2095057127" sldId="423"/>
        </pc:sldMkLst>
      </pc:sldChg>
      <pc:sldChg chg="del">
        <pc:chgData name="Hari haran Udhayakumar" userId="bf540fa2fe44a33b" providerId="LiveId" clId="{C5214E33-F7AE-456D-AB9F-FE8FF2B1ACFF}" dt="2021-08-09T04:51:03.809" v="144" actId="2696"/>
        <pc:sldMkLst>
          <pc:docMk/>
          <pc:sldMk cId="904911594" sldId="424"/>
        </pc:sldMkLst>
      </pc:sldChg>
      <pc:sldChg chg="del">
        <pc:chgData name="Hari haran Udhayakumar" userId="bf540fa2fe44a33b" providerId="LiveId" clId="{C5214E33-F7AE-456D-AB9F-FE8FF2B1ACFF}" dt="2021-08-09T04:51:06.485" v="145" actId="2696"/>
        <pc:sldMkLst>
          <pc:docMk/>
          <pc:sldMk cId="2153181792" sldId="425"/>
        </pc:sldMkLst>
      </pc:sldChg>
      <pc:sldChg chg="del">
        <pc:chgData name="Hari haran Udhayakumar" userId="bf540fa2fe44a33b" providerId="LiveId" clId="{C5214E33-F7AE-456D-AB9F-FE8FF2B1ACFF}" dt="2021-08-09T04:51:10.777" v="147" actId="2696"/>
        <pc:sldMkLst>
          <pc:docMk/>
          <pc:sldMk cId="403619431" sldId="426"/>
        </pc:sldMkLst>
      </pc:sldChg>
      <pc:sldChg chg="del">
        <pc:chgData name="Hari haran Udhayakumar" userId="bf540fa2fe44a33b" providerId="LiveId" clId="{C5214E33-F7AE-456D-AB9F-FE8FF2B1ACFF}" dt="2021-08-09T04:51:13.874" v="148" actId="2696"/>
        <pc:sldMkLst>
          <pc:docMk/>
          <pc:sldMk cId="2323185249" sldId="427"/>
        </pc:sldMkLst>
      </pc:sldChg>
      <pc:sldChg chg="del">
        <pc:chgData name="Hari haran Udhayakumar" userId="bf540fa2fe44a33b" providerId="LiveId" clId="{C5214E33-F7AE-456D-AB9F-FE8FF2B1ACFF}" dt="2021-08-09T04:51:20.471" v="149" actId="2696"/>
        <pc:sldMkLst>
          <pc:docMk/>
          <pc:sldMk cId="1655665706" sldId="428"/>
        </pc:sldMkLst>
      </pc:sldChg>
      <pc:sldChg chg="add del">
        <pc:chgData name="Hari haran Udhayakumar" userId="bf540fa2fe44a33b" providerId="LiveId" clId="{C5214E33-F7AE-456D-AB9F-FE8FF2B1ACFF}" dt="2021-08-09T04:50:58.842" v="142" actId="2696"/>
        <pc:sldMkLst>
          <pc:docMk/>
          <pc:sldMk cId="53283810" sldId="429"/>
        </pc:sldMkLst>
      </pc:sldChg>
    </pc:docChg>
  </pc:docChgLst>
  <pc:docChgLst>
    <pc:chgData name="Hari haran Udhayakumar" userId="bf540fa2fe44a33b" providerId="LiveId" clId="{48C7A809-18A0-4B76-9286-3E1F0A5E5023}"/>
    <pc:docChg chg="undo custSel addSld delSld modSld sldOrd">
      <pc:chgData name="Hari haran Udhayakumar" userId="bf540fa2fe44a33b" providerId="LiveId" clId="{48C7A809-18A0-4B76-9286-3E1F0A5E5023}" dt="2021-08-07T08:08:55.091" v="1858" actId="255"/>
      <pc:docMkLst>
        <pc:docMk/>
      </pc:docMkLst>
      <pc:sldChg chg="modSp mod">
        <pc:chgData name="Hari haran Udhayakumar" userId="bf540fa2fe44a33b" providerId="LiveId" clId="{48C7A809-18A0-4B76-9286-3E1F0A5E5023}" dt="2021-08-07T04:50:11.765" v="752" actId="20577"/>
        <pc:sldMkLst>
          <pc:docMk/>
          <pc:sldMk cId="0" sldId="392"/>
        </pc:sldMkLst>
        <pc:spChg chg="mod">
          <ac:chgData name="Hari haran Udhayakumar" userId="bf540fa2fe44a33b" providerId="LiveId" clId="{48C7A809-18A0-4B76-9286-3E1F0A5E5023}" dt="2021-08-07T04:50:11.765" v="752" actId="20577"/>
          <ac:spMkLst>
            <pc:docMk/>
            <pc:sldMk cId="0" sldId="392"/>
            <ac:spMk id="1039" creationId="{00000000-0000-0000-0000-000000000000}"/>
          </ac:spMkLst>
        </pc:spChg>
        <pc:spChg chg="mod">
          <ac:chgData name="Hari haran Udhayakumar" userId="bf540fa2fe44a33b" providerId="LiveId" clId="{48C7A809-18A0-4B76-9286-3E1F0A5E5023}" dt="2021-08-06T06:52:29.143" v="27" actId="20577"/>
          <ac:spMkLst>
            <pc:docMk/>
            <pc:sldMk cId="0" sldId="392"/>
            <ac:spMk id="1040" creationId="{00000000-0000-0000-0000-000000000000}"/>
          </ac:spMkLst>
        </pc:spChg>
      </pc:sldChg>
      <pc:sldChg chg="modSp mod">
        <pc:chgData name="Hari haran Udhayakumar" userId="bf540fa2fe44a33b" providerId="LiveId" clId="{48C7A809-18A0-4B76-9286-3E1F0A5E5023}" dt="2021-08-07T07:50:56.580" v="1738" actId="255"/>
        <pc:sldMkLst>
          <pc:docMk/>
          <pc:sldMk cId="0" sldId="394"/>
        </pc:sldMkLst>
        <pc:spChg chg="mod">
          <ac:chgData name="Hari haran Udhayakumar" userId="bf540fa2fe44a33b" providerId="LiveId" clId="{48C7A809-18A0-4B76-9286-3E1F0A5E5023}" dt="2021-08-07T07:24:51.623" v="1378" actId="1076"/>
          <ac:spMkLst>
            <pc:docMk/>
            <pc:sldMk cId="0" sldId="394"/>
            <ac:spMk id="37890" creationId="{00000000-0000-0000-0000-000000000000}"/>
          </ac:spMkLst>
        </pc:spChg>
        <pc:spChg chg="mod">
          <ac:chgData name="Hari haran Udhayakumar" userId="bf540fa2fe44a33b" providerId="LiveId" clId="{48C7A809-18A0-4B76-9286-3E1F0A5E5023}" dt="2021-08-07T07:50:56.580" v="1738" actId="255"/>
          <ac:spMkLst>
            <pc:docMk/>
            <pc:sldMk cId="0" sldId="394"/>
            <ac:spMk id="37891" creationId="{00000000-0000-0000-0000-000000000000}"/>
          </ac:spMkLst>
        </pc:spChg>
      </pc:sldChg>
      <pc:sldChg chg="addSp delSp modSp mod">
        <pc:chgData name="Hari haran Udhayakumar" userId="bf540fa2fe44a33b" providerId="LiveId" clId="{48C7A809-18A0-4B76-9286-3E1F0A5E5023}" dt="2021-08-06T07:05:56.371" v="67" actId="1076"/>
        <pc:sldMkLst>
          <pc:docMk/>
          <pc:sldMk cId="232513201" sldId="396"/>
        </pc:sldMkLst>
        <pc:graphicFrameChg chg="add del mod">
          <ac:chgData name="Hari haran Udhayakumar" userId="bf540fa2fe44a33b" providerId="LiveId" clId="{48C7A809-18A0-4B76-9286-3E1F0A5E5023}" dt="2021-08-06T07:02:29.142" v="32"/>
          <ac:graphicFrameMkLst>
            <pc:docMk/>
            <pc:sldMk cId="232513201" sldId="396"/>
            <ac:graphicFrameMk id="3" creationId="{5DFFD99D-870C-49AC-B1C5-E46E2D6DB324}"/>
          </ac:graphicFrameMkLst>
        </pc:graphicFrameChg>
        <pc:graphicFrameChg chg="add mod modGraphic">
          <ac:chgData name="Hari haran Udhayakumar" userId="bf540fa2fe44a33b" providerId="LiveId" clId="{48C7A809-18A0-4B76-9286-3E1F0A5E5023}" dt="2021-08-06T07:05:45.675" v="64" actId="14100"/>
          <ac:graphicFrameMkLst>
            <pc:docMk/>
            <pc:sldMk cId="232513201" sldId="396"/>
            <ac:graphicFrameMk id="4" creationId="{B296D153-2918-4392-928F-011F988475FD}"/>
          </ac:graphicFrameMkLst>
        </pc:graphicFrameChg>
        <pc:graphicFrameChg chg="add mod modGraphic">
          <ac:chgData name="Hari haran Udhayakumar" userId="bf540fa2fe44a33b" providerId="LiveId" clId="{48C7A809-18A0-4B76-9286-3E1F0A5E5023}" dt="2021-08-06T07:05:56.371" v="67" actId="1076"/>
          <ac:graphicFrameMkLst>
            <pc:docMk/>
            <pc:sldMk cId="232513201" sldId="396"/>
            <ac:graphicFrameMk id="5" creationId="{DA2D6506-CC6B-4639-A73E-773C355684ED}"/>
          </ac:graphicFrameMkLst>
        </pc:graphicFrameChg>
        <pc:graphicFrameChg chg="del modGraphic">
          <ac:chgData name="Hari haran Udhayakumar" userId="bf540fa2fe44a33b" providerId="LiveId" clId="{48C7A809-18A0-4B76-9286-3E1F0A5E5023}" dt="2021-08-06T07:01:08.897" v="29" actId="21"/>
          <ac:graphicFrameMkLst>
            <pc:docMk/>
            <pc:sldMk cId="232513201" sldId="396"/>
            <ac:graphicFrameMk id="10" creationId="{00000000-0000-0000-0000-000000000000}"/>
          </ac:graphicFrameMkLst>
        </pc:graphicFrameChg>
        <pc:graphicFrameChg chg="del">
          <ac:chgData name="Hari haran Udhayakumar" userId="bf540fa2fe44a33b" providerId="LiveId" clId="{48C7A809-18A0-4B76-9286-3E1F0A5E5023}" dt="2021-08-06T07:01:12.339" v="30" actId="21"/>
          <ac:graphicFrameMkLst>
            <pc:docMk/>
            <pc:sldMk cId="232513201" sldId="396"/>
            <ac:graphicFrameMk id="12" creationId="{00000000-0000-0000-0000-000000000000}"/>
          </ac:graphicFrameMkLst>
        </pc:graphicFrameChg>
      </pc:sldChg>
      <pc:sldChg chg="modSp mod">
        <pc:chgData name="Hari haran Udhayakumar" userId="bf540fa2fe44a33b" providerId="LiveId" clId="{48C7A809-18A0-4B76-9286-3E1F0A5E5023}" dt="2021-08-06T08:00:15.360" v="222" actId="20577"/>
        <pc:sldMkLst>
          <pc:docMk/>
          <pc:sldMk cId="2656501266" sldId="399"/>
        </pc:sldMkLst>
        <pc:spChg chg="mod">
          <ac:chgData name="Hari haran Udhayakumar" userId="bf540fa2fe44a33b" providerId="LiveId" clId="{48C7A809-18A0-4B76-9286-3E1F0A5E5023}" dt="2021-08-06T08:00:15.360" v="222" actId="20577"/>
          <ac:spMkLst>
            <pc:docMk/>
            <pc:sldMk cId="2656501266" sldId="399"/>
            <ac:spMk id="2" creationId="{00000000-0000-0000-0000-000000000000}"/>
          </ac:spMkLst>
        </pc:spChg>
      </pc:sldChg>
      <pc:sldChg chg="modSp mod">
        <pc:chgData name="Hari haran Udhayakumar" userId="bf540fa2fe44a33b" providerId="LiveId" clId="{48C7A809-18A0-4B76-9286-3E1F0A5E5023}" dt="2021-08-07T07:21:08.651" v="1345"/>
        <pc:sldMkLst>
          <pc:docMk/>
          <pc:sldMk cId="0" sldId="400"/>
        </pc:sldMkLst>
        <pc:spChg chg="mod">
          <ac:chgData name="Hari haran Udhayakumar" userId="bf540fa2fe44a33b" providerId="LiveId" clId="{48C7A809-18A0-4B76-9286-3E1F0A5E5023}" dt="2021-08-07T07:21:08.651" v="1345"/>
          <ac:spMkLst>
            <pc:docMk/>
            <pc:sldMk cId="0" sldId="400"/>
            <ac:spMk id="3" creationId="{00000000-0000-0000-0000-000000000000}"/>
          </ac:spMkLst>
        </pc:spChg>
      </pc:sldChg>
      <pc:sldChg chg="modSp mod">
        <pc:chgData name="Hari haran Udhayakumar" userId="bf540fa2fe44a33b" providerId="LiveId" clId="{48C7A809-18A0-4B76-9286-3E1F0A5E5023}" dt="2021-08-07T04:14:29.110" v="645" actId="20577"/>
        <pc:sldMkLst>
          <pc:docMk/>
          <pc:sldMk cId="0" sldId="401"/>
        </pc:sldMkLst>
        <pc:spChg chg="mod">
          <ac:chgData name="Hari haran Udhayakumar" userId="bf540fa2fe44a33b" providerId="LiveId" clId="{48C7A809-18A0-4B76-9286-3E1F0A5E5023}" dt="2021-08-07T04:14:29.110" v="645" actId="20577"/>
          <ac:spMkLst>
            <pc:docMk/>
            <pc:sldMk cId="0" sldId="401"/>
            <ac:spMk id="7" creationId="{00000000-0000-0000-0000-000000000000}"/>
          </ac:spMkLst>
        </pc:spChg>
      </pc:sldChg>
      <pc:sldChg chg="addSp delSp modSp mod chgLayout">
        <pc:chgData name="Hari haran Udhayakumar" userId="bf540fa2fe44a33b" providerId="LiveId" clId="{48C7A809-18A0-4B76-9286-3E1F0A5E5023}" dt="2021-08-07T04:41:13.276" v="649" actId="108"/>
        <pc:sldMkLst>
          <pc:docMk/>
          <pc:sldMk cId="0" sldId="402"/>
        </pc:sldMkLst>
        <pc:spChg chg="add mod ord">
          <ac:chgData name="Hari haran Udhayakumar" userId="bf540fa2fe44a33b" providerId="LiveId" clId="{48C7A809-18A0-4B76-9286-3E1F0A5E5023}" dt="2021-08-07T04:41:13.276" v="649" actId="108"/>
          <ac:spMkLst>
            <pc:docMk/>
            <pc:sldMk cId="0" sldId="402"/>
            <ac:spMk id="2" creationId="{5B6B0CBA-FF95-47DC-8583-F6D637F307F7}"/>
          </ac:spMkLst>
        </pc:spChg>
        <pc:spChg chg="mod ord">
          <ac:chgData name="Hari haran Udhayakumar" userId="bf540fa2fe44a33b" providerId="LiveId" clId="{48C7A809-18A0-4B76-9286-3E1F0A5E5023}" dt="2021-08-06T07:22:43.251" v="169" actId="700"/>
          <ac:spMkLst>
            <pc:docMk/>
            <pc:sldMk cId="0" sldId="402"/>
            <ac:spMk id="5" creationId="{00000000-0000-0000-0000-000000000000}"/>
          </ac:spMkLst>
        </pc:spChg>
        <pc:spChg chg="mod ord">
          <ac:chgData name="Hari haran Udhayakumar" userId="bf540fa2fe44a33b" providerId="LiveId" clId="{48C7A809-18A0-4B76-9286-3E1F0A5E5023}" dt="2021-08-06T07:22:43.251" v="169" actId="700"/>
          <ac:spMkLst>
            <pc:docMk/>
            <pc:sldMk cId="0" sldId="402"/>
            <ac:spMk id="6" creationId="{00000000-0000-0000-0000-000000000000}"/>
          </ac:spMkLst>
        </pc:spChg>
        <pc:picChg chg="del">
          <ac:chgData name="Hari haran Udhayakumar" userId="bf540fa2fe44a33b" providerId="LiveId" clId="{48C7A809-18A0-4B76-9286-3E1F0A5E5023}" dt="2021-08-06T07:22:33.575" v="168" actId="478"/>
          <ac:picMkLst>
            <pc:docMk/>
            <pc:sldMk cId="0" sldId="402"/>
            <ac:picMk id="58370" creationId="{00000000-0000-0000-0000-000000000000}"/>
          </ac:picMkLst>
        </pc:picChg>
      </pc:sldChg>
      <pc:sldChg chg="del">
        <pc:chgData name="Hari haran Udhayakumar" userId="bf540fa2fe44a33b" providerId="LiveId" clId="{48C7A809-18A0-4B76-9286-3E1F0A5E5023}" dt="2021-08-06T07:59:21.080" v="192" actId="2696"/>
        <pc:sldMkLst>
          <pc:docMk/>
          <pc:sldMk cId="0" sldId="403"/>
        </pc:sldMkLst>
      </pc:sldChg>
      <pc:sldChg chg="del">
        <pc:chgData name="Hari haran Udhayakumar" userId="bf540fa2fe44a33b" providerId="LiveId" clId="{48C7A809-18A0-4B76-9286-3E1F0A5E5023}" dt="2021-08-06T07:59:23.666" v="193" actId="2696"/>
        <pc:sldMkLst>
          <pc:docMk/>
          <pc:sldMk cId="0" sldId="404"/>
        </pc:sldMkLst>
      </pc:sldChg>
      <pc:sldChg chg="del">
        <pc:chgData name="Hari haran Udhayakumar" userId="bf540fa2fe44a33b" providerId="LiveId" clId="{48C7A809-18A0-4B76-9286-3E1F0A5E5023}" dt="2021-08-06T07:59:26.382" v="194" actId="2696"/>
        <pc:sldMkLst>
          <pc:docMk/>
          <pc:sldMk cId="0" sldId="405"/>
        </pc:sldMkLst>
      </pc:sldChg>
      <pc:sldChg chg="del">
        <pc:chgData name="Hari haran Udhayakumar" userId="bf540fa2fe44a33b" providerId="LiveId" clId="{48C7A809-18A0-4B76-9286-3E1F0A5E5023}" dt="2021-08-06T07:59:28.466" v="195" actId="2696"/>
        <pc:sldMkLst>
          <pc:docMk/>
          <pc:sldMk cId="0" sldId="406"/>
        </pc:sldMkLst>
      </pc:sldChg>
      <pc:sldChg chg="del">
        <pc:chgData name="Hari haran Udhayakumar" userId="bf540fa2fe44a33b" providerId="LiveId" clId="{48C7A809-18A0-4B76-9286-3E1F0A5E5023}" dt="2021-08-06T07:59:30.239" v="196" actId="2696"/>
        <pc:sldMkLst>
          <pc:docMk/>
          <pc:sldMk cId="0" sldId="407"/>
        </pc:sldMkLst>
      </pc:sldChg>
      <pc:sldChg chg="del">
        <pc:chgData name="Hari haran Udhayakumar" userId="bf540fa2fe44a33b" providerId="LiveId" clId="{48C7A809-18A0-4B76-9286-3E1F0A5E5023}" dt="2021-08-06T07:59:32.107" v="197" actId="2696"/>
        <pc:sldMkLst>
          <pc:docMk/>
          <pc:sldMk cId="0" sldId="410"/>
        </pc:sldMkLst>
      </pc:sldChg>
      <pc:sldChg chg="del">
        <pc:chgData name="Hari haran Udhayakumar" userId="bf540fa2fe44a33b" providerId="LiveId" clId="{48C7A809-18A0-4B76-9286-3E1F0A5E5023}" dt="2021-08-06T07:59:35.260" v="198" actId="2696"/>
        <pc:sldMkLst>
          <pc:docMk/>
          <pc:sldMk cId="0" sldId="411"/>
        </pc:sldMkLst>
      </pc:sldChg>
      <pc:sldChg chg="del">
        <pc:chgData name="Hari haran Udhayakumar" userId="bf540fa2fe44a33b" providerId="LiveId" clId="{48C7A809-18A0-4B76-9286-3E1F0A5E5023}" dt="2021-08-06T07:59:37.687" v="199" actId="2696"/>
        <pc:sldMkLst>
          <pc:docMk/>
          <pc:sldMk cId="0" sldId="413"/>
        </pc:sldMkLst>
      </pc:sldChg>
      <pc:sldChg chg="del">
        <pc:chgData name="Hari haran Udhayakumar" userId="bf540fa2fe44a33b" providerId="LiveId" clId="{48C7A809-18A0-4B76-9286-3E1F0A5E5023}" dt="2021-08-06T07:59:42.226" v="201" actId="2696"/>
        <pc:sldMkLst>
          <pc:docMk/>
          <pc:sldMk cId="2734804439" sldId="415"/>
        </pc:sldMkLst>
      </pc:sldChg>
      <pc:sldChg chg="modSp del mod">
        <pc:chgData name="Hari haran Udhayakumar" userId="bf540fa2fe44a33b" providerId="LiveId" clId="{48C7A809-18A0-4B76-9286-3E1F0A5E5023}" dt="2021-08-07T04:13:22.299" v="634" actId="2696"/>
        <pc:sldMkLst>
          <pc:docMk/>
          <pc:sldMk cId="0" sldId="416"/>
        </pc:sldMkLst>
        <pc:spChg chg="mod">
          <ac:chgData name="Hari haran Udhayakumar" userId="bf540fa2fe44a33b" providerId="LiveId" clId="{48C7A809-18A0-4B76-9286-3E1F0A5E5023}" dt="2021-08-06T09:34:22.832" v="562" actId="1035"/>
          <ac:spMkLst>
            <pc:docMk/>
            <pc:sldMk cId="0" sldId="416"/>
            <ac:spMk id="7" creationId="{00000000-0000-0000-0000-000000000000}"/>
          </ac:spMkLst>
        </pc:spChg>
        <pc:graphicFrameChg chg="mod modGraphic">
          <ac:chgData name="Hari haran Udhayakumar" userId="bf540fa2fe44a33b" providerId="LiveId" clId="{48C7A809-18A0-4B76-9286-3E1F0A5E5023}" dt="2021-08-06T09:34:32.733" v="564" actId="14100"/>
          <ac:graphicFrameMkLst>
            <pc:docMk/>
            <pc:sldMk cId="0" sldId="416"/>
            <ac:graphicFrameMk id="6" creationId="{00000000-0000-0000-0000-000000000000}"/>
          </ac:graphicFrameMkLst>
        </pc:graphicFrameChg>
      </pc:sldChg>
      <pc:sldChg chg="modSp mod">
        <pc:chgData name="Hari haran Udhayakumar" userId="bf540fa2fe44a33b" providerId="LiveId" clId="{48C7A809-18A0-4B76-9286-3E1F0A5E5023}" dt="2021-08-07T08:08:55.091" v="1858" actId="255"/>
        <pc:sldMkLst>
          <pc:docMk/>
          <pc:sldMk cId="0" sldId="417"/>
        </pc:sldMkLst>
        <pc:spChg chg="mod">
          <ac:chgData name="Hari haran Udhayakumar" userId="bf540fa2fe44a33b" providerId="LiveId" clId="{48C7A809-18A0-4B76-9286-3E1F0A5E5023}" dt="2021-08-07T08:08:55.091" v="1858" actId="255"/>
          <ac:spMkLst>
            <pc:docMk/>
            <pc:sldMk cId="0" sldId="417"/>
            <ac:spMk id="9" creationId="{00000000-0000-0000-0000-000000000000}"/>
          </ac:spMkLst>
        </pc:spChg>
      </pc:sldChg>
      <pc:sldChg chg="addSp modSp add del mod">
        <pc:chgData name="Hari haran Udhayakumar" userId="bf540fa2fe44a33b" providerId="LiveId" clId="{48C7A809-18A0-4B76-9286-3E1F0A5E5023}" dt="2021-08-07T04:48:29.773" v="743" actId="255"/>
        <pc:sldMkLst>
          <pc:docMk/>
          <pc:sldMk cId="1411171117" sldId="418"/>
        </pc:sldMkLst>
        <pc:spChg chg="mod">
          <ac:chgData name="Hari haran Udhayakumar" userId="bf540fa2fe44a33b" providerId="LiveId" clId="{48C7A809-18A0-4B76-9286-3E1F0A5E5023}" dt="2021-08-07T04:47:04.224" v="724" actId="5793"/>
          <ac:spMkLst>
            <pc:docMk/>
            <pc:sldMk cId="1411171117" sldId="418"/>
            <ac:spMk id="2" creationId="{5B6B0CBA-FF95-47DC-8583-F6D637F307F7}"/>
          </ac:spMkLst>
        </pc:spChg>
        <pc:spChg chg="mod">
          <ac:chgData name="Hari haran Udhayakumar" userId="bf540fa2fe44a33b" providerId="LiveId" clId="{48C7A809-18A0-4B76-9286-3E1F0A5E5023}" dt="2021-08-06T08:03:19.555" v="247" actId="6549"/>
          <ac:spMkLst>
            <pc:docMk/>
            <pc:sldMk cId="1411171117" sldId="418"/>
            <ac:spMk id="6" creationId="{00000000-0000-0000-0000-000000000000}"/>
          </ac:spMkLst>
        </pc:spChg>
        <pc:graphicFrameChg chg="add mod modGraphic">
          <ac:chgData name="Hari haran Udhayakumar" userId="bf540fa2fe44a33b" providerId="LiveId" clId="{48C7A809-18A0-4B76-9286-3E1F0A5E5023}" dt="2021-08-07T04:48:29.773" v="743" actId="255"/>
          <ac:graphicFrameMkLst>
            <pc:docMk/>
            <pc:sldMk cId="1411171117" sldId="418"/>
            <ac:graphicFrameMk id="3" creationId="{7F601BF3-B2EE-43C6-9B6E-7322729098BF}"/>
          </ac:graphicFrameMkLst>
        </pc:graphicFrameChg>
      </pc:sldChg>
      <pc:sldChg chg="modSp add mod">
        <pc:chgData name="Hari haran Udhayakumar" userId="bf540fa2fe44a33b" providerId="LiveId" clId="{48C7A809-18A0-4B76-9286-3E1F0A5E5023}" dt="2021-08-07T06:17:34.106" v="790" actId="121"/>
        <pc:sldMkLst>
          <pc:docMk/>
          <pc:sldMk cId="1033470181" sldId="419"/>
        </pc:sldMkLst>
        <pc:spChg chg="mod">
          <ac:chgData name="Hari haran Udhayakumar" userId="bf540fa2fe44a33b" providerId="LiveId" clId="{48C7A809-18A0-4B76-9286-3E1F0A5E5023}" dt="2021-08-07T04:42:30.066" v="653" actId="108"/>
          <ac:spMkLst>
            <pc:docMk/>
            <pc:sldMk cId="1033470181" sldId="419"/>
            <ac:spMk id="2" creationId="{5B6B0CBA-FF95-47DC-8583-F6D637F307F7}"/>
          </ac:spMkLst>
        </pc:spChg>
        <pc:spChg chg="mod">
          <ac:chgData name="Hari haran Udhayakumar" userId="bf540fa2fe44a33b" providerId="LiveId" clId="{48C7A809-18A0-4B76-9286-3E1F0A5E5023}" dt="2021-08-07T06:17:34.106" v="790" actId="121"/>
          <ac:spMkLst>
            <pc:docMk/>
            <pc:sldMk cId="1033470181" sldId="419"/>
            <ac:spMk id="6" creationId="{00000000-0000-0000-0000-000000000000}"/>
          </ac:spMkLst>
        </pc:spChg>
      </pc:sldChg>
      <pc:sldChg chg="add del">
        <pc:chgData name="Hari haran Udhayakumar" userId="bf540fa2fe44a33b" providerId="LiveId" clId="{48C7A809-18A0-4B76-9286-3E1F0A5E5023}" dt="2021-08-06T07:59:44.062" v="202" actId="2696"/>
        <pc:sldMkLst>
          <pc:docMk/>
          <pc:sldMk cId="2128084754" sldId="419"/>
        </pc:sldMkLst>
      </pc:sldChg>
      <pc:sldChg chg="modSp add mod">
        <pc:chgData name="Hari haran Udhayakumar" userId="bf540fa2fe44a33b" providerId="LiveId" clId="{48C7A809-18A0-4B76-9286-3E1F0A5E5023}" dt="2021-08-06T08:05:56.432" v="316" actId="2710"/>
        <pc:sldMkLst>
          <pc:docMk/>
          <pc:sldMk cId="3928737238" sldId="420"/>
        </pc:sldMkLst>
        <pc:spChg chg="mod">
          <ac:chgData name="Hari haran Udhayakumar" userId="bf540fa2fe44a33b" providerId="LiveId" clId="{48C7A809-18A0-4B76-9286-3E1F0A5E5023}" dt="2021-08-06T08:05:56.432" v="316" actId="2710"/>
          <ac:spMkLst>
            <pc:docMk/>
            <pc:sldMk cId="3928737238" sldId="420"/>
            <ac:spMk id="2" creationId="{5B6B0CBA-FF95-47DC-8583-F6D637F307F7}"/>
          </ac:spMkLst>
        </pc:spChg>
        <pc:spChg chg="mod">
          <ac:chgData name="Hari haran Udhayakumar" userId="bf540fa2fe44a33b" providerId="LiveId" clId="{48C7A809-18A0-4B76-9286-3E1F0A5E5023}" dt="2021-08-06T08:05:40.130" v="312" actId="20577"/>
          <ac:spMkLst>
            <pc:docMk/>
            <pc:sldMk cId="3928737238" sldId="420"/>
            <ac:spMk id="6" creationId="{00000000-0000-0000-0000-000000000000}"/>
          </ac:spMkLst>
        </pc:spChg>
      </pc:sldChg>
      <pc:sldChg chg="addSp delSp modSp add mod ord">
        <pc:chgData name="Hari haran Udhayakumar" userId="bf540fa2fe44a33b" providerId="LiveId" clId="{48C7A809-18A0-4B76-9286-3E1F0A5E5023}" dt="2021-08-07T06:41:42.051" v="1096"/>
        <pc:sldMkLst>
          <pc:docMk/>
          <pc:sldMk cId="1179522103" sldId="421"/>
        </pc:sldMkLst>
        <pc:spChg chg="del mod">
          <ac:chgData name="Hari haran Udhayakumar" userId="bf540fa2fe44a33b" providerId="LiveId" clId="{48C7A809-18A0-4B76-9286-3E1F0A5E5023}" dt="2021-08-06T08:10:09.730" v="381" actId="22"/>
          <ac:spMkLst>
            <pc:docMk/>
            <pc:sldMk cId="1179522103" sldId="421"/>
            <ac:spMk id="2" creationId="{5B6B0CBA-FF95-47DC-8583-F6D637F307F7}"/>
          </ac:spMkLst>
        </pc:spChg>
        <pc:spChg chg="del">
          <ac:chgData name="Hari haran Udhayakumar" userId="bf540fa2fe44a33b" providerId="LiveId" clId="{48C7A809-18A0-4B76-9286-3E1F0A5E5023}" dt="2021-08-06T08:11:05.183" v="389" actId="478"/>
          <ac:spMkLst>
            <pc:docMk/>
            <pc:sldMk cId="1179522103" sldId="421"/>
            <ac:spMk id="5" creationId="{00000000-0000-0000-0000-000000000000}"/>
          </ac:spMkLst>
        </pc:spChg>
        <pc:spChg chg="mod">
          <ac:chgData name="Hari haran Udhayakumar" userId="bf540fa2fe44a33b" providerId="LiveId" clId="{48C7A809-18A0-4B76-9286-3E1F0A5E5023}" dt="2021-08-06T09:38:29.670" v="607" actId="1076"/>
          <ac:spMkLst>
            <pc:docMk/>
            <pc:sldMk cId="1179522103" sldId="421"/>
            <ac:spMk id="6" creationId="{00000000-0000-0000-0000-000000000000}"/>
          </ac:spMkLst>
        </pc:spChg>
        <pc:picChg chg="add mod ord">
          <ac:chgData name="Hari haran Udhayakumar" userId="bf540fa2fe44a33b" providerId="LiveId" clId="{48C7A809-18A0-4B76-9286-3E1F0A5E5023}" dt="2021-08-06T08:10:23.446" v="384" actId="14100"/>
          <ac:picMkLst>
            <pc:docMk/>
            <pc:sldMk cId="1179522103" sldId="421"/>
            <ac:picMk id="4" creationId="{748A98E0-F166-4A4D-9E35-7348D83D024F}"/>
          </ac:picMkLst>
        </pc:picChg>
        <pc:picChg chg="add mod">
          <ac:chgData name="Hari haran Udhayakumar" userId="bf540fa2fe44a33b" providerId="LiveId" clId="{48C7A809-18A0-4B76-9286-3E1F0A5E5023}" dt="2021-08-06T08:11:10.265" v="390" actId="14100"/>
          <ac:picMkLst>
            <pc:docMk/>
            <pc:sldMk cId="1179522103" sldId="421"/>
            <ac:picMk id="8" creationId="{80A1F126-32F5-4422-91BB-8A561612DCCA}"/>
          </ac:picMkLst>
        </pc:picChg>
      </pc:sldChg>
      <pc:sldChg chg="add del ord">
        <pc:chgData name="Hari haran Udhayakumar" userId="bf540fa2fe44a33b" providerId="LiveId" clId="{48C7A809-18A0-4B76-9286-3E1F0A5E5023}" dt="2021-08-06T08:12:40.730" v="394" actId="2696"/>
        <pc:sldMkLst>
          <pc:docMk/>
          <pc:sldMk cId="463002742" sldId="422"/>
        </pc:sldMkLst>
      </pc:sldChg>
      <pc:sldChg chg="modSp add mod ord">
        <pc:chgData name="Hari haran Udhayakumar" userId="bf540fa2fe44a33b" providerId="LiveId" clId="{48C7A809-18A0-4B76-9286-3E1F0A5E5023}" dt="2021-08-07T06:55:59.982" v="1131" actId="2710"/>
        <pc:sldMkLst>
          <pc:docMk/>
          <pc:sldMk cId="667972310" sldId="422"/>
        </pc:sldMkLst>
        <pc:spChg chg="mod">
          <ac:chgData name="Hari haran Udhayakumar" userId="bf540fa2fe44a33b" providerId="LiveId" clId="{48C7A809-18A0-4B76-9286-3E1F0A5E5023}" dt="2021-08-07T06:55:59.982" v="1131" actId="2710"/>
          <ac:spMkLst>
            <pc:docMk/>
            <pc:sldMk cId="667972310" sldId="422"/>
            <ac:spMk id="2" creationId="{5B6B0CBA-FF95-47DC-8583-F6D637F307F7}"/>
          </ac:spMkLst>
        </pc:spChg>
        <pc:spChg chg="mod">
          <ac:chgData name="Hari haran Udhayakumar" userId="bf540fa2fe44a33b" providerId="LiveId" clId="{48C7A809-18A0-4B76-9286-3E1F0A5E5023}" dt="2021-08-07T06:45:33.302" v="1115" actId="121"/>
          <ac:spMkLst>
            <pc:docMk/>
            <pc:sldMk cId="667972310" sldId="422"/>
            <ac:spMk id="6" creationId="{00000000-0000-0000-0000-000000000000}"/>
          </ac:spMkLst>
        </pc:spChg>
      </pc:sldChg>
      <pc:sldChg chg="modSp add mod">
        <pc:chgData name="Hari haran Udhayakumar" userId="bf540fa2fe44a33b" providerId="LiveId" clId="{48C7A809-18A0-4B76-9286-3E1F0A5E5023}" dt="2021-08-07T06:17:08.911" v="782" actId="20577"/>
        <pc:sldMkLst>
          <pc:docMk/>
          <pc:sldMk cId="2095057127" sldId="423"/>
        </pc:sldMkLst>
        <pc:spChg chg="mod">
          <ac:chgData name="Hari haran Udhayakumar" userId="bf540fa2fe44a33b" providerId="LiveId" clId="{48C7A809-18A0-4B76-9286-3E1F0A5E5023}" dt="2021-08-07T06:16:54.255" v="776" actId="113"/>
          <ac:spMkLst>
            <pc:docMk/>
            <pc:sldMk cId="2095057127" sldId="423"/>
            <ac:spMk id="2" creationId="{5B6B0CBA-FF95-47DC-8583-F6D637F307F7}"/>
          </ac:spMkLst>
        </pc:spChg>
        <pc:spChg chg="mod">
          <ac:chgData name="Hari haran Udhayakumar" userId="bf540fa2fe44a33b" providerId="LiveId" clId="{48C7A809-18A0-4B76-9286-3E1F0A5E5023}" dt="2021-08-07T06:17:08.911" v="782" actId="20577"/>
          <ac:spMkLst>
            <pc:docMk/>
            <pc:sldMk cId="2095057127" sldId="423"/>
            <ac:spMk id="6" creationId="{00000000-0000-0000-0000-000000000000}"/>
          </ac:spMkLst>
        </pc:spChg>
      </pc:sldChg>
      <pc:sldChg chg="modSp add mod">
        <pc:chgData name="Hari haran Udhayakumar" userId="bf540fa2fe44a33b" providerId="LiveId" clId="{48C7A809-18A0-4B76-9286-3E1F0A5E5023}" dt="2021-08-07T06:42:05.978" v="1098" actId="120"/>
        <pc:sldMkLst>
          <pc:docMk/>
          <pc:sldMk cId="904911594" sldId="424"/>
        </pc:sldMkLst>
        <pc:spChg chg="mod">
          <ac:chgData name="Hari haran Udhayakumar" userId="bf540fa2fe44a33b" providerId="LiveId" clId="{48C7A809-18A0-4B76-9286-3E1F0A5E5023}" dt="2021-08-07T06:31:52.957" v="827" actId="6549"/>
          <ac:spMkLst>
            <pc:docMk/>
            <pc:sldMk cId="904911594" sldId="424"/>
            <ac:spMk id="2" creationId="{5B6B0CBA-FF95-47DC-8583-F6D637F307F7}"/>
          </ac:spMkLst>
        </pc:spChg>
        <pc:spChg chg="mod">
          <ac:chgData name="Hari haran Udhayakumar" userId="bf540fa2fe44a33b" providerId="LiveId" clId="{48C7A809-18A0-4B76-9286-3E1F0A5E5023}" dt="2021-08-07T06:42:05.978" v="1098" actId="120"/>
          <ac:spMkLst>
            <pc:docMk/>
            <pc:sldMk cId="904911594" sldId="424"/>
            <ac:spMk id="6" creationId="{00000000-0000-0000-0000-000000000000}"/>
          </ac:spMkLst>
        </pc:spChg>
      </pc:sldChg>
      <pc:sldChg chg="addSp modSp add mod">
        <pc:chgData name="Hari haran Udhayakumar" userId="bf540fa2fe44a33b" providerId="LiveId" clId="{48C7A809-18A0-4B76-9286-3E1F0A5E5023}" dt="2021-08-07T06:45:20.541" v="1100" actId="20577"/>
        <pc:sldMkLst>
          <pc:docMk/>
          <pc:sldMk cId="2153181792" sldId="425"/>
        </pc:sldMkLst>
        <pc:spChg chg="mod">
          <ac:chgData name="Hari haran Udhayakumar" userId="bf540fa2fe44a33b" providerId="LiveId" clId="{48C7A809-18A0-4B76-9286-3E1F0A5E5023}" dt="2021-08-07T06:45:20.541" v="1100" actId="20577"/>
          <ac:spMkLst>
            <pc:docMk/>
            <pc:sldMk cId="2153181792" sldId="425"/>
            <ac:spMk id="2" creationId="{5B6B0CBA-FF95-47DC-8583-F6D637F307F7}"/>
          </ac:spMkLst>
        </pc:spChg>
        <pc:graphicFrameChg chg="add mod modGraphic">
          <ac:chgData name="Hari haran Udhayakumar" userId="bf540fa2fe44a33b" providerId="LiveId" clId="{48C7A809-18A0-4B76-9286-3E1F0A5E5023}" dt="2021-08-07T06:39:38.001" v="1094" actId="14100"/>
          <ac:graphicFrameMkLst>
            <pc:docMk/>
            <pc:sldMk cId="2153181792" sldId="425"/>
            <ac:graphicFrameMk id="3" creationId="{5F144E9E-CC7D-4BA9-8D1D-504F6C96DBFA}"/>
          </ac:graphicFrameMkLst>
        </pc:graphicFrameChg>
      </pc:sldChg>
      <pc:sldChg chg="modSp add mod">
        <pc:chgData name="Hari haran Udhayakumar" userId="bf540fa2fe44a33b" providerId="LiveId" clId="{48C7A809-18A0-4B76-9286-3E1F0A5E5023}" dt="2021-08-07T07:09:16.143" v="1198" actId="14100"/>
        <pc:sldMkLst>
          <pc:docMk/>
          <pc:sldMk cId="403619431" sldId="426"/>
        </pc:sldMkLst>
        <pc:spChg chg="mod">
          <ac:chgData name="Hari haran Udhayakumar" userId="bf540fa2fe44a33b" providerId="LiveId" clId="{48C7A809-18A0-4B76-9286-3E1F0A5E5023}" dt="2021-08-07T07:09:16.143" v="1198" actId="14100"/>
          <ac:spMkLst>
            <pc:docMk/>
            <pc:sldMk cId="403619431" sldId="426"/>
            <ac:spMk id="2" creationId="{5B6B0CBA-FF95-47DC-8583-F6D637F307F7}"/>
          </ac:spMkLst>
        </pc:spChg>
        <pc:spChg chg="mod">
          <ac:chgData name="Hari haran Udhayakumar" userId="bf540fa2fe44a33b" providerId="LiveId" clId="{48C7A809-18A0-4B76-9286-3E1F0A5E5023}" dt="2021-08-07T07:06:16.859" v="1155" actId="1076"/>
          <ac:spMkLst>
            <pc:docMk/>
            <pc:sldMk cId="403619431" sldId="426"/>
            <ac:spMk id="6" creationId="{00000000-0000-0000-0000-000000000000}"/>
          </ac:spMkLst>
        </pc:spChg>
      </pc:sldChg>
      <pc:sldChg chg="modSp add mod">
        <pc:chgData name="Hari haran Udhayakumar" userId="bf540fa2fe44a33b" providerId="LiveId" clId="{48C7A809-18A0-4B76-9286-3E1F0A5E5023}" dt="2021-08-07T07:22:39.382" v="1353" actId="20577"/>
        <pc:sldMkLst>
          <pc:docMk/>
          <pc:sldMk cId="2323185249" sldId="427"/>
        </pc:sldMkLst>
        <pc:spChg chg="mod">
          <ac:chgData name="Hari haran Udhayakumar" userId="bf540fa2fe44a33b" providerId="LiveId" clId="{48C7A809-18A0-4B76-9286-3E1F0A5E5023}" dt="2021-08-07T07:22:39.382" v="1353" actId="20577"/>
          <ac:spMkLst>
            <pc:docMk/>
            <pc:sldMk cId="2323185249" sldId="427"/>
            <ac:spMk id="2" creationId="{5B6B0CBA-FF95-47DC-8583-F6D637F307F7}"/>
          </ac:spMkLst>
        </pc:spChg>
        <pc:spChg chg="mod">
          <ac:chgData name="Hari haran Udhayakumar" userId="bf540fa2fe44a33b" providerId="LiveId" clId="{48C7A809-18A0-4B76-9286-3E1F0A5E5023}" dt="2021-08-07T07:07:37.172" v="1166" actId="121"/>
          <ac:spMkLst>
            <pc:docMk/>
            <pc:sldMk cId="2323185249" sldId="427"/>
            <ac:spMk id="6" creationId="{00000000-0000-0000-0000-000000000000}"/>
          </ac:spMkLst>
        </pc:spChg>
      </pc:sldChg>
      <pc:sldChg chg="addSp modSp add mod">
        <pc:chgData name="Hari haran Udhayakumar" userId="bf540fa2fe44a33b" providerId="LiveId" clId="{48C7A809-18A0-4B76-9286-3E1F0A5E5023}" dt="2021-08-07T07:20:00.459" v="1302"/>
        <pc:sldMkLst>
          <pc:docMk/>
          <pc:sldMk cId="1655665706" sldId="428"/>
        </pc:sldMkLst>
        <pc:spChg chg="mod">
          <ac:chgData name="Hari haran Udhayakumar" userId="bf540fa2fe44a33b" providerId="LiveId" clId="{48C7A809-18A0-4B76-9286-3E1F0A5E5023}" dt="2021-08-07T07:19:28.592" v="1296" actId="20577"/>
          <ac:spMkLst>
            <pc:docMk/>
            <pc:sldMk cId="1655665706" sldId="428"/>
            <ac:spMk id="2" creationId="{5B6B0CBA-FF95-47DC-8583-F6D637F307F7}"/>
          </ac:spMkLst>
        </pc:spChg>
        <pc:spChg chg="add mod">
          <ac:chgData name="Hari haran Udhayakumar" userId="bf540fa2fe44a33b" providerId="LiveId" clId="{48C7A809-18A0-4B76-9286-3E1F0A5E5023}" dt="2021-08-07T07:20:00.459" v="1302"/>
          <ac:spMkLst>
            <pc:docMk/>
            <pc:sldMk cId="1655665706" sldId="428"/>
            <ac:spMk id="3" creationId="{5C651349-558E-470A-A159-4629F0AAD274}"/>
          </ac:spMkLst>
        </pc:spChg>
        <pc:spChg chg="mod">
          <ac:chgData name="Hari haran Udhayakumar" userId="bf540fa2fe44a33b" providerId="LiveId" clId="{48C7A809-18A0-4B76-9286-3E1F0A5E5023}" dt="2021-08-07T07:14:30.005" v="1253" actId="120"/>
          <ac:spMkLst>
            <pc:docMk/>
            <pc:sldMk cId="1655665706" sldId="428"/>
            <ac:spMk id="6" creationId="{00000000-0000-0000-0000-000000000000}"/>
          </ac:spMkLst>
        </pc:spChg>
      </pc:sldChg>
    </pc:docChg>
  </pc:docChgLst>
  <pc:docChgLst>
    <pc:chgData name="Hari haran Udhayakumar" userId="bf540fa2fe44a33b" providerId="LiveId" clId="{1C8CFB46-A09A-496C-AB98-D5F5C265B896}"/>
    <pc:docChg chg="undo custSel addSld delSld modSld sldOrd">
      <pc:chgData name="Hari haran Udhayakumar" userId="bf540fa2fe44a33b" providerId="LiveId" clId="{1C8CFB46-A09A-496C-AB98-D5F5C265B896}" dt="2021-09-08T09:45:48.887" v="225" actId="13926"/>
      <pc:docMkLst>
        <pc:docMk/>
      </pc:docMkLst>
      <pc:sldChg chg="modSp mod">
        <pc:chgData name="Hari haran Udhayakumar" userId="bf540fa2fe44a33b" providerId="LiveId" clId="{1C8CFB46-A09A-496C-AB98-D5F5C265B896}" dt="2021-08-11T18:25:34.136" v="32" actId="20577"/>
        <pc:sldMkLst>
          <pc:docMk/>
          <pc:sldMk cId="0" sldId="392"/>
        </pc:sldMkLst>
        <pc:spChg chg="mod">
          <ac:chgData name="Hari haran Udhayakumar" userId="bf540fa2fe44a33b" providerId="LiveId" clId="{1C8CFB46-A09A-496C-AB98-D5F5C265B896}" dt="2021-08-11T18:25:34.136" v="32" actId="20577"/>
          <ac:spMkLst>
            <pc:docMk/>
            <pc:sldMk cId="0" sldId="392"/>
            <ac:spMk id="1039" creationId="{00000000-0000-0000-0000-000000000000}"/>
          </ac:spMkLst>
        </pc:spChg>
      </pc:sldChg>
      <pc:sldChg chg="modSp mod">
        <pc:chgData name="Hari haran Udhayakumar" userId="bf540fa2fe44a33b" providerId="LiveId" clId="{1C8CFB46-A09A-496C-AB98-D5F5C265B896}" dt="2021-08-11T18:51:07.004" v="218" actId="14100"/>
        <pc:sldMkLst>
          <pc:docMk/>
          <pc:sldMk cId="0" sldId="394"/>
        </pc:sldMkLst>
        <pc:spChg chg="mod">
          <ac:chgData name="Hari haran Udhayakumar" userId="bf540fa2fe44a33b" providerId="LiveId" clId="{1C8CFB46-A09A-496C-AB98-D5F5C265B896}" dt="2021-08-11T18:51:07.004" v="218" actId="14100"/>
          <ac:spMkLst>
            <pc:docMk/>
            <pc:sldMk cId="0" sldId="394"/>
            <ac:spMk id="37891" creationId="{00000000-0000-0000-0000-000000000000}"/>
          </ac:spMkLst>
        </pc:spChg>
      </pc:sldChg>
      <pc:sldChg chg="modSp mod">
        <pc:chgData name="Hari haran Udhayakumar" userId="bf540fa2fe44a33b" providerId="LiveId" clId="{1C8CFB46-A09A-496C-AB98-D5F5C265B896}" dt="2021-08-11T18:26:02.308" v="36" actId="6549"/>
        <pc:sldMkLst>
          <pc:docMk/>
          <pc:sldMk cId="0" sldId="400"/>
        </pc:sldMkLst>
        <pc:spChg chg="mod">
          <ac:chgData name="Hari haran Udhayakumar" userId="bf540fa2fe44a33b" providerId="LiveId" clId="{1C8CFB46-A09A-496C-AB98-D5F5C265B896}" dt="2021-08-11T18:26:02.308" v="36" actId="6549"/>
          <ac:spMkLst>
            <pc:docMk/>
            <pc:sldMk cId="0" sldId="400"/>
            <ac:spMk id="3" creationId="{00000000-0000-0000-0000-000000000000}"/>
          </ac:spMkLst>
        </pc:spChg>
      </pc:sldChg>
      <pc:sldChg chg="modSp mod">
        <pc:chgData name="Hari haran Udhayakumar" userId="bf540fa2fe44a33b" providerId="LiveId" clId="{1C8CFB46-A09A-496C-AB98-D5F5C265B896}" dt="2021-09-08T09:11:47.332" v="223" actId="13926"/>
        <pc:sldMkLst>
          <pc:docMk/>
          <pc:sldMk cId="0" sldId="401"/>
        </pc:sldMkLst>
        <pc:spChg chg="mod">
          <ac:chgData name="Hari haran Udhayakumar" userId="bf540fa2fe44a33b" providerId="LiveId" clId="{1C8CFB46-A09A-496C-AB98-D5F5C265B896}" dt="2021-09-08T09:11:47.332" v="223" actId="13926"/>
          <ac:spMkLst>
            <pc:docMk/>
            <pc:sldMk cId="0" sldId="401"/>
            <ac:spMk id="7" creationId="{00000000-0000-0000-0000-000000000000}"/>
          </ac:spMkLst>
        </pc:spChg>
      </pc:sldChg>
      <pc:sldChg chg="del">
        <pc:chgData name="Hari haran Udhayakumar" userId="bf540fa2fe44a33b" providerId="LiveId" clId="{1C8CFB46-A09A-496C-AB98-D5F5C265B896}" dt="2021-08-11T18:25:53.525" v="34" actId="47"/>
        <pc:sldMkLst>
          <pc:docMk/>
          <pc:sldMk cId="0" sldId="402"/>
        </pc:sldMkLst>
      </pc:sldChg>
      <pc:sldChg chg="modSp mod">
        <pc:chgData name="Hari haran Udhayakumar" userId="bf540fa2fe44a33b" providerId="LiveId" clId="{1C8CFB46-A09A-496C-AB98-D5F5C265B896}" dt="2021-08-11T18:46:43.310" v="203" actId="108"/>
        <pc:sldMkLst>
          <pc:docMk/>
          <pc:sldMk cId="0" sldId="417"/>
        </pc:sldMkLst>
        <pc:spChg chg="mod">
          <ac:chgData name="Hari haran Udhayakumar" userId="bf540fa2fe44a33b" providerId="LiveId" clId="{1C8CFB46-A09A-496C-AB98-D5F5C265B896}" dt="2021-08-11T18:46:43.310" v="203" actId="108"/>
          <ac:spMkLst>
            <pc:docMk/>
            <pc:sldMk cId="0" sldId="417"/>
            <ac:spMk id="9" creationId="{00000000-0000-0000-0000-000000000000}"/>
          </ac:spMkLst>
        </pc:spChg>
      </pc:sldChg>
      <pc:sldChg chg="addSp delSp modSp del mod">
        <pc:chgData name="Hari haran Udhayakumar" userId="bf540fa2fe44a33b" providerId="LiveId" clId="{1C8CFB46-A09A-496C-AB98-D5F5C265B896}" dt="2021-08-11T18:34:59.151" v="73" actId="2696"/>
        <pc:sldMkLst>
          <pc:docMk/>
          <pc:sldMk cId="1411171117" sldId="418"/>
        </pc:sldMkLst>
        <pc:spChg chg="del mod">
          <ac:chgData name="Hari haran Udhayakumar" userId="bf540fa2fe44a33b" providerId="LiveId" clId="{1C8CFB46-A09A-496C-AB98-D5F5C265B896}" dt="2021-08-11T18:31:28.391" v="41"/>
          <ac:spMkLst>
            <pc:docMk/>
            <pc:sldMk cId="1411171117" sldId="418"/>
            <ac:spMk id="2" creationId="{5B6B0CBA-FF95-47DC-8583-F6D637F307F7}"/>
          </ac:spMkLst>
        </pc:spChg>
        <pc:spChg chg="add mod">
          <ac:chgData name="Hari haran Udhayakumar" userId="bf540fa2fe44a33b" providerId="LiveId" clId="{1C8CFB46-A09A-496C-AB98-D5F5C265B896}" dt="2021-08-11T18:33:47.055" v="64" actId="20577"/>
          <ac:spMkLst>
            <pc:docMk/>
            <pc:sldMk cId="1411171117" sldId="418"/>
            <ac:spMk id="3" creationId="{EEDCF61B-8786-4280-A055-C58547B00877}"/>
          </ac:spMkLst>
        </pc:spChg>
        <pc:picChg chg="add del mod">
          <ac:chgData name="Hari haran Udhayakumar" userId="bf540fa2fe44a33b" providerId="LiveId" clId="{1C8CFB46-A09A-496C-AB98-D5F5C265B896}" dt="2021-08-11T18:34:19.340" v="67" actId="478"/>
          <ac:picMkLst>
            <pc:docMk/>
            <pc:sldMk cId="1411171117" sldId="418"/>
            <ac:picMk id="8" creationId="{85A57557-2075-468D-A227-3A07D4817340}"/>
          </ac:picMkLst>
        </pc:picChg>
        <pc:picChg chg="add del mod">
          <ac:chgData name="Hari haran Udhayakumar" userId="bf540fa2fe44a33b" providerId="LiveId" clId="{1C8CFB46-A09A-496C-AB98-D5F5C265B896}" dt="2021-08-11T18:34:33.361" v="69" actId="21"/>
          <ac:picMkLst>
            <pc:docMk/>
            <pc:sldMk cId="1411171117" sldId="418"/>
            <ac:picMk id="9" creationId="{42F2BA96-CC99-4D94-AC4F-FE14F9D0E92E}"/>
          </ac:picMkLst>
        </pc:picChg>
        <pc:picChg chg="add del mod">
          <ac:chgData name="Hari haran Udhayakumar" userId="bf540fa2fe44a33b" providerId="LiveId" clId="{1C8CFB46-A09A-496C-AB98-D5F5C265B896}" dt="2021-08-11T18:33:15.598" v="54" actId="21"/>
          <ac:picMkLst>
            <pc:docMk/>
            <pc:sldMk cId="1411171117" sldId="418"/>
            <ac:picMk id="1026" creationId="{3F345820-8D14-4B61-BB92-E7DFD01950EF}"/>
          </ac:picMkLst>
        </pc:picChg>
        <pc:picChg chg="add del mod">
          <ac:chgData name="Hari haran Udhayakumar" userId="bf540fa2fe44a33b" providerId="LiveId" clId="{1C8CFB46-A09A-496C-AB98-D5F5C265B896}" dt="2021-08-11T18:33:15.598" v="54" actId="21"/>
          <ac:picMkLst>
            <pc:docMk/>
            <pc:sldMk cId="1411171117" sldId="418"/>
            <ac:picMk id="1028" creationId="{F5B90B81-10E3-44A7-89DF-3637F4A9392A}"/>
          </ac:picMkLst>
        </pc:picChg>
      </pc:sldChg>
      <pc:sldChg chg="del">
        <pc:chgData name="Hari haran Udhayakumar" userId="bf540fa2fe44a33b" providerId="LiveId" clId="{1C8CFB46-A09A-496C-AB98-D5F5C265B896}" dt="2021-08-11T18:25:54.452" v="35" actId="47"/>
        <pc:sldMkLst>
          <pc:docMk/>
          <pc:sldMk cId="1033470181" sldId="419"/>
        </pc:sldMkLst>
      </pc:sldChg>
      <pc:sldChg chg="addSp delSp modSp del mod">
        <pc:chgData name="Hari haran Udhayakumar" userId="bf540fa2fe44a33b" providerId="LiveId" clId="{1C8CFB46-A09A-496C-AB98-D5F5C265B896}" dt="2021-08-11T18:42:12.915" v="111" actId="2696"/>
        <pc:sldMkLst>
          <pc:docMk/>
          <pc:sldMk cId="3928737238" sldId="420"/>
        </pc:sldMkLst>
        <pc:spChg chg="del mod">
          <ac:chgData name="Hari haran Udhayakumar" userId="bf540fa2fe44a33b" providerId="LiveId" clId="{1C8CFB46-A09A-496C-AB98-D5F5C265B896}" dt="2021-08-11T18:40:49.690" v="99"/>
          <ac:spMkLst>
            <pc:docMk/>
            <pc:sldMk cId="3928737238" sldId="420"/>
            <ac:spMk id="2" creationId="{5B6B0CBA-FF95-47DC-8583-F6D637F307F7}"/>
          </ac:spMkLst>
        </pc:spChg>
        <pc:spChg chg="add mod">
          <ac:chgData name="Hari haran Udhayakumar" userId="bf540fa2fe44a33b" providerId="LiveId" clId="{1C8CFB46-A09A-496C-AB98-D5F5C265B896}" dt="2021-08-11T18:41:59.492" v="106" actId="21"/>
          <ac:spMkLst>
            <pc:docMk/>
            <pc:sldMk cId="3928737238" sldId="420"/>
            <ac:spMk id="3" creationId="{6918B288-DB7D-4DE3-B1AA-FD6213732713}"/>
          </ac:spMkLst>
        </pc:spChg>
        <pc:picChg chg="add del mod">
          <ac:chgData name="Hari haran Udhayakumar" userId="bf540fa2fe44a33b" providerId="LiveId" clId="{1C8CFB46-A09A-496C-AB98-D5F5C265B896}" dt="2021-08-11T18:41:59.492" v="106" actId="21"/>
          <ac:picMkLst>
            <pc:docMk/>
            <pc:sldMk cId="3928737238" sldId="420"/>
            <ac:picMk id="3074" creationId="{4C036737-A737-4487-BCC7-BCFA0A394D76}"/>
          </ac:picMkLst>
        </pc:picChg>
      </pc:sldChg>
      <pc:sldChg chg="addSp delSp modSp add del mod ord">
        <pc:chgData name="Hari haran Udhayakumar" userId="bf540fa2fe44a33b" providerId="LiveId" clId="{1C8CFB46-A09A-496C-AB98-D5F5C265B896}" dt="2021-08-11T18:39:49.991" v="96" actId="2696"/>
        <pc:sldMkLst>
          <pc:docMk/>
          <pc:sldMk cId="3909086173" sldId="421"/>
        </pc:sldMkLst>
        <pc:spChg chg="del mod">
          <ac:chgData name="Hari haran Udhayakumar" userId="bf540fa2fe44a33b" providerId="LiveId" clId="{1C8CFB46-A09A-496C-AB98-D5F5C265B896}" dt="2021-08-11T18:37:54.912" v="84" actId="478"/>
          <ac:spMkLst>
            <pc:docMk/>
            <pc:sldMk cId="3909086173" sldId="421"/>
            <ac:spMk id="2" creationId="{5B6B0CBA-FF95-47DC-8583-F6D637F307F7}"/>
          </ac:spMkLst>
        </pc:spChg>
        <pc:picChg chg="add del mod">
          <ac:chgData name="Hari haran Udhayakumar" userId="bf540fa2fe44a33b" providerId="LiveId" clId="{1C8CFB46-A09A-496C-AB98-D5F5C265B896}" dt="2021-08-11T18:39:29.744" v="90" actId="21"/>
          <ac:picMkLst>
            <pc:docMk/>
            <pc:sldMk cId="3909086173" sldId="421"/>
            <ac:picMk id="2050" creationId="{5E11FE78-82DC-4E6D-9CCF-33268EAF5A79}"/>
          </ac:picMkLst>
        </pc:picChg>
      </pc:sldChg>
      <pc:sldChg chg="addSp modSp add mod ord">
        <pc:chgData name="Hari haran Udhayakumar" userId="bf540fa2fe44a33b" providerId="LiveId" clId="{1C8CFB46-A09A-496C-AB98-D5F5C265B896}" dt="2021-08-11T18:36:24.450" v="79"/>
        <pc:sldMkLst>
          <pc:docMk/>
          <pc:sldMk cId="1615052384" sldId="422"/>
        </pc:sldMkLst>
        <pc:spChg chg="mod">
          <ac:chgData name="Hari haran Udhayakumar" userId="bf540fa2fe44a33b" providerId="LiveId" clId="{1C8CFB46-A09A-496C-AB98-D5F5C265B896}" dt="2021-08-11T18:35:05.894" v="75" actId="6549"/>
          <ac:spMkLst>
            <pc:docMk/>
            <pc:sldMk cId="1615052384" sldId="422"/>
            <ac:spMk id="2" creationId="{5B6B0CBA-FF95-47DC-8583-F6D637F307F7}"/>
          </ac:spMkLst>
        </pc:spChg>
        <pc:picChg chg="add mod">
          <ac:chgData name="Hari haran Udhayakumar" userId="bf540fa2fe44a33b" providerId="LiveId" clId="{1C8CFB46-A09A-496C-AB98-D5F5C265B896}" dt="2021-08-11T18:36:14.627" v="77" actId="1076"/>
          <ac:picMkLst>
            <pc:docMk/>
            <pc:sldMk cId="1615052384" sldId="422"/>
            <ac:picMk id="4" creationId="{AEC024FB-8815-4078-A2B7-ADFD8DC43DD0}"/>
          </ac:picMkLst>
        </pc:picChg>
      </pc:sldChg>
      <pc:sldChg chg="addSp delSp modSp add mod">
        <pc:chgData name="Hari haran Udhayakumar" userId="bf540fa2fe44a33b" providerId="LiveId" clId="{1C8CFB46-A09A-496C-AB98-D5F5C265B896}" dt="2021-09-08T09:44:17.446" v="224" actId="13926"/>
        <pc:sldMkLst>
          <pc:docMk/>
          <pc:sldMk cId="1544962105" sldId="423"/>
        </pc:sldMkLst>
        <pc:spChg chg="mod">
          <ac:chgData name="Hari haran Udhayakumar" userId="bf540fa2fe44a33b" providerId="LiveId" clId="{1C8CFB46-A09A-496C-AB98-D5F5C265B896}" dt="2021-09-08T09:44:17.446" v="224" actId="13926"/>
          <ac:spMkLst>
            <pc:docMk/>
            <pc:sldMk cId="1544962105" sldId="423"/>
            <ac:spMk id="2" creationId="{5B6B0CBA-FF95-47DC-8583-F6D637F307F7}"/>
          </ac:spMkLst>
        </pc:spChg>
        <pc:picChg chg="add mod">
          <ac:chgData name="Hari haran Udhayakumar" userId="bf540fa2fe44a33b" providerId="LiveId" clId="{1C8CFB46-A09A-496C-AB98-D5F5C265B896}" dt="2021-08-11T18:39:45.737" v="95" actId="1076"/>
          <ac:picMkLst>
            <pc:docMk/>
            <pc:sldMk cId="1544962105" sldId="423"/>
            <ac:picMk id="7" creationId="{40F6FF93-8071-47CB-9F81-4DA6AA6C967D}"/>
          </ac:picMkLst>
        </pc:picChg>
        <pc:picChg chg="del">
          <ac:chgData name="Hari haran Udhayakumar" userId="bf540fa2fe44a33b" providerId="LiveId" clId="{1C8CFB46-A09A-496C-AB98-D5F5C265B896}" dt="2021-08-11T18:38:05.684" v="87" actId="478"/>
          <ac:picMkLst>
            <pc:docMk/>
            <pc:sldMk cId="1544962105" sldId="423"/>
            <ac:picMk id="2050" creationId="{5E11FE78-82DC-4E6D-9CCF-33268EAF5A79}"/>
          </ac:picMkLst>
        </pc:picChg>
      </pc:sldChg>
      <pc:sldChg chg="addSp modSp add mod">
        <pc:chgData name="Hari haran Udhayakumar" userId="bf540fa2fe44a33b" providerId="LiveId" clId="{1C8CFB46-A09A-496C-AB98-D5F5C265B896}" dt="2021-08-11T18:42:10.121" v="110" actId="1076"/>
        <pc:sldMkLst>
          <pc:docMk/>
          <pc:sldMk cId="3194768235" sldId="424"/>
        </pc:sldMkLst>
        <pc:spChg chg="mod">
          <ac:chgData name="Hari haran Udhayakumar" userId="bf540fa2fe44a33b" providerId="LiveId" clId="{1C8CFB46-A09A-496C-AB98-D5F5C265B896}" dt="2021-08-11T18:41:56.685" v="105" actId="6549"/>
          <ac:spMkLst>
            <pc:docMk/>
            <pc:sldMk cId="3194768235" sldId="424"/>
            <ac:spMk id="2" creationId="{5B6B0CBA-FF95-47DC-8583-F6D637F307F7}"/>
          </ac:spMkLst>
        </pc:spChg>
        <pc:picChg chg="add mod">
          <ac:chgData name="Hari haran Udhayakumar" userId="bf540fa2fe44a33b" providerId="LiveId" clId="{1C8CFB46-A09A-496C-AB98-D5F5C265B896}" dt="2021-08-11T18:42:10.121" v="110" actId="1076"/>
          <ac:picMkLst>
            <pc:docMk/>
            <pc:sldMk cId="3194768235" sldId="424"/>
            <ac:picMk id="7" creationId="{D6F0ECDF-800A-4885-B858-268ABE2700A8}"/>
          </ac:picMkLst>
        </pc:picChg>
      </pc:sldChg>
      <pc:sldChg chg="modSp add mod">
        <pc:chgData name="Hari haran Udhayakumar" userId="bf540fa2fe44a33b" providerId="LiveId" clId="{1C8CFB46-A09A-496C-AB98-D5F5C265B896}" dt="2021-09-08T09:45:48.887" v="225" actId="13926"/>
        <pc:sldMkLst>
          <pc:docMk/>
          <pc:sldMk cId="3268301278" sldId="425"/>
        </pc:sldMkLst>
        <pc:spChg chg="mod">
          <ac:chgData name="Hari haran Udhayakumar" userId="bf540fa2fe44a33b" providerId="LiveId" clId="{1C8CFB46-A09A-496C-AB98-D5F5C265B896}" dt="2021-09-08T09:45:48.887" v="225" actId="13926"/>
          <ac:spMkLst>
            <pc:docMk/>
            <pc:sldMk cId="3268301278" sldId="425"/>
            <ac:spMk id="2" creationId="{5B6B0CBA-FF95-47DC-8583-F6D637F307F7}"/>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4021138" y="0"/>
            <a:ext cx="3078162" cy="512763"/>
          </a:xfrm>
          <a:prstGeom prst="rect">
            <a:avLst/>
          </a:prstGeom>
          <a:noFill/>
          <a:ln>
            <a:noFill/>
          </a:ln>
          <a:effectLst/>
        </p:spPr>
        <p:txBody>
          <a:bodyPr vert="horz" wrap="square" lIns="92908" tIns="46454" rIns="92908" bIns="46454" numCol="1" anchor="t" anchorCtr="0" compatLnSpc="1">
            <a:prstTxWarp prst="textNoShape">
              <a:avLst/>
            </a:prstTxWarp>
          </a:bodyPr>
          <a:lstStyle>
            <a:lvl1pPr algn="r" defTabSz="930275">
              <a:defRPr sz="1200">
                <a:latin typeface="Times New Roman" pitchFamily="18" charset="0"/>
                <a:cs typeface="Times New Roman (Hebrew)" charset="-79"/>
              </a:defRPr>
            </a:lvl1pPr>
          </a:lstStyle>
          <a:p>
            <a:pPr>
              <a:defRPr/>
            </a:pPr>
            <a:endParaRPr lang="en-US" altLang="en-US"/>
          </a:p>
        </p:txBody>
      </p:sp>
      <p:sp>
        <p:nvSpPr>
          <p:cNvPr id="77827" name="Rectangle 3"/>
          <p:cNvSpPr>
            <a:spLocks noGrp="1" noChangeArrowheads="1"/>
          </p:cNvSpPr>
          <p:nvPr>
            <p:ph type="dt" sz="quarter" idx="1"/>
          </p:nvPr>
        </p:nvSpPr>
        <p:spPr bwMode="auto">
          <a:xfrm>
            <a:off x="0" y="0"/>
            <a:ext cx="3078163" cy="512763"/>
          </a:xfrm>
          <a:prstGeom prst="rect">
            <a:avLst/>
          </a:prstGeom>
          <a:noFill/>
          <a:ln>
            <a:noFill/>
          </a:ln>
          <a:effectLst/>
        </p:spPr>
        <p:txBody>
          <a:bodyPr vert="horz" wrap="square" lIns="92908" tIns="46454" rIns="92908" bIns="46454" numCol="1" anchor="t" anchorCtr="0" compatLnSpc="1">
            <a:prstTxWarp prst="textNoShape">
              <a:avLst/>
            </a:prstTxWarp>
          </a:bodyPr>
          <a:lstStyle>
            <a:lvl1pPr defTabSz="930275">
              <a:defRPr sz="1200">
                <a:latin typeface="Times New Roman" pitchFamily="18" charset="0"/>
                <a:cs typeface="Times New Roman (Hebrew)" charset="-79"/>
              </a:defRPr>
            </a:lvl1pPr>
          </a:lstStyle>
          <a:p>
            <a:pPr>
              <a:defRPr/>
            </a:pPr>
            <a:endParaRPr lang="en-US" altLang="en-US"/>
          </a:p>
        </p:txBody>
      </p:sp>
      <p:sp>
        <p:nvSpPr>
          <p:cNvPr id="77828" name="Rectangle 4"/>
          <p:cNvSpPr>
            <a:spLocks noGrp="1" noChangeArrowheads="1"/>
          </p:cNvSpPr>
          <p:nvPr>
            <p:ph type="ftr" sz="quarter" idx="2"/>
          </p:nvPr>
        </p:nvSpPr>
        <p:spPr bwMode="auto">
          <a:xfrm>
            <a:off x="4021138" y="9721850"/>
            <a:ext cx="3078162" cy="512763"/>
          </a:xfrm>
          <a:prstGeom prst="rect">
            <a:avLst/>
          </a:prstGeom>
          <a:noFill/>
          <a:ln>
            <a:noFill/>
          </a:ln>
          <a:effectLst/>
        </p:spPr>
        <p:txBody>
          <a:bodyPr vert="horz" wrap="square" lIns="92908" tIns="46454" rIns="92908" bIns="46454" numCol="1" anchor="b" anchorCtr="0" compatLnSpc="1">
            <a:prstTxWarp prst="textNoShape">
              <a:avLst/>
            </a:prstTxWarp>
          </a:bodyPr>
          <a:lstStyle>
            <a:lvl1pPr algn="r" defTabSz="930275">
              <a:defRPr sz="1200">
                <a:latin typeface="Times New Roman" pitchFamily="18" charset="0"/>
                <a:cs typeface="Times New Roman (Hebrew)" charset="-79"/>
              </a:defRPr>
            </a:lvl1pPr>
          </a:lstStyle>
          <a:p>
            <a:pPr>
              <a:defRPr/>
            </a:pPr>
            <a:endParaRPr lang="en-US" altLang="en-US"/>
          </a:p>
        </p:txBody>
      </p:sp>
      <p:sp>
        <p:nvSpPr>
          <p:cNvPr id="77829" name="Rectangle 5"/>
          <p:cNvSpPr>
            <a:spLocks noGrp="1" noChangeArrowheads="1"/>
          </p:cNvSpPr>
          <p:nvPr>
            <p:ph type="sldNum" sz="quarter" idx="3"/>
          </p:nvPr>
        </p:nvSpPr>
        <p:spPr bwMode="auto">
          <a:xfrm>
            <a:off x="0" y="9721850"/>
            <a:ext cx="3078163" cy="512763"/>
          </a:xfrm>
          <a:prstGeom prst="rect">
            <a:avLst/>
          </a:prstGeom>
          <a:noFill/>
          <a:ln>
            <a:noFill/>
          </a:ln>
          <a:effectLst/>
        </p:spPr>
        <p:txBody>
          <a:bodyPr vert="horz" wrap="square" lIns="92908" tIns="46454" rIns="92908" bIns="46454" numCol="1" anchor="b" anchorCtr="0" compatLnSpc="1">
            <a:prstTxWarp prst="textNoShape">
              <a:avLst/>
            </a:prstTxWarp>
          </a:bodyPr>
          <a:lstStyle>
            <a:lvl1pPr defTabSz="930275">
              <a:defRPr sz="1200"/>
            </a:lvl1pPr>
          </a:lstStyle>
          <a:p>
            <a:fld id="{B6278A19-792B-EC43-9765-D7D8F4786A67}" type="slidenum">
              <a:rPr lang="he-IL" altLang="en-US"/>
              <a:pPr/>
              <a:t>‹#›</a:t>
            </a:fld>
            <a:endParaRPr lang="en-US" altLang="en-US"/>
          </a:p>
        </p:txBody>
      </p:sp>
    </p:spTree>
    <p:extLst>
      <p:ext uri="{BB962C8B-B14F-4D97-AF65-F5344CB8AC3E}">
        <p14:creationId xmlns:p14="http://schemas.microsoft.com/office/powerpoint/2010/main" val="40241767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0770" name="Rectangle 2"/>
          <p:cNvSpPr>
            <a:spLocks noGrp="1" noChangeArrowheads="1"/>
          </p:cNvSpPr>
          <p:nvPr>
            <p:ph type="hdr" sz="quarter"/>
          </p:nvPr>
        </p:nvSpPr>
        <p:spPr bwMode="auto">
          <a:xfrm>
            <a:off x="4022725" y="0"/>
            <a:ext cx="3076575" cy="512763"/>
          </a:xfrm>
          <a:prstGeom prst="rect">
            <a:avLst/>
          </a:prstGeom>
          <a:noFill/>
          <a:ln>
            <a:noFill/>
          </a:ln>
          <a:effectLst/>
        </p:spPr>
        <p:txBody>
          <a:bodyPr vert="horz" wrap="square" lIns="97347" tIns="48674" rIns="97347" bIns="48674" numCol="1" anchor="t" anchorCtr="0" compatLnSpc="1">
            <a:prstTxWarp prst="textNoShape">
              <a:avLst/>
            </a:prstTxWarp>
          </a:bodyPr>
          <a:lstStyle>
            <a:lvl1pPr algn="r" defTabSz="973138">
              <a:defRPr sz="1300">
                <a:latin typeface="Times New Roman" pitchFamily="18" charset="0"/>
                <a:cs typeface="Times New Roman (Hebrew)" charset="-79"/>
              </a:defRPr>
            </a:lvl1pPr>
          </a:lstStyle>
          <a:p>
            <a:pPr>
              <a:defRPr/>
            </a:pPr>
            <a:endParaRPr lang="en-US" altLang="en-US"/>
          </a:p>
        </p:txBody>
      </p:sp>
      <p:sp>
        <p:nvSpPr>
          <p:cNvPr id="160771" name="Rectangle 3"/>
          <p:cNvSpPr>
            <a:spLocks noGrp="1" noChangeArrowheads="1"/>
          </p:cNvSpPr>
          <p:nvPr>
            <p:ph type="dt" idx="1"/>
          </p:nvPr>
        </p:nvSpPr>
        <p:spPr bwMode="auto">
          <a:xfrm>
            <a:off x="1588" y="0"/>
            <a:ext cx="3076575" cy="512763"/>
          </a:xfrm>
          <a:prstGeom prst="rect">
            <a:avLst/>
          </a:prstGeom>
          <a:noFill/>
          <a:ln>
            <a:noFill/>
          </a:ln>
          <a:effectLst/>
        </p:spPr>
        <p:txBody>
          <a:bodyPr vert="horz" wrap="square" lIns="97347" tIns="48674" rIns="97347" bIns="48674" numCol="1" anchor="t" anchorCtr="0" compatLnSpc="1">
            <a:prstTxWarp prst="textNoShape">
              <a:avLst/>
            </a:prstTxWarp>
          </a:bodyPr>
          <a:lstStyle>
            <a:lvl1pPr defTabSz="973138">
              <a:defRPr sz="1300">
                <a:latin typeface="Times New Roman" pitchFamily="18" charset="0"/>
                <a:cs typeface="Times New Roman (Hebrew)" charset="-79"/>
              </a:defRPr>
            </a:lvl1pPr>
          </a:lstStyle>
          <a:p>
            <a:pPr>
              <a:defRPr/>
            </a:pPr>
            <a:endParaRPr lang="en-US" altLang="en-US"/>
          </a:p>
        </p:txBody>
      </p:sp>
      <p:sp>
        <p:nvSpPr>
          <p:cNvPr id="38916" name="Rectangle 4"/>
          <p:cNvSpPr>
            <a:spLocks noGrp="1" noRot="1" noChangeAspect="1" noChangeArrowheads="1" noTextEdit="1"/>
          </p:cNvSpPr>
          <p:nvPr>
            <p:ph type="sldImg" idx="2"/>
          </p:nvPr>
        </p:nvSpPr>
        <p:spPr bwMode="auto">
          <a:xfrm>
            <a:off x="138113" y="768350"/>
            <a:ext cx="6823075"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60773" name="Rectangle 5"/>
          <p:cNvSpPr>
            <a:spLocks noGrp="1" noChangeArrowheads="1"/>
          </p:cNvSpPr>
          <p:nvPr>
            <p:ph type="body" sz="quarter" idx="3"/>
          </p:nvPr>
        </p:nvSpPr>
        <p:spPr bwMode="auto">
          <a:xfrm>
            <a:off x="709613" y="4862513"/>
            <a:ext cx="5680075" cy="4603750"/>
          </a:xfrm>
          <a:prstGeom prst="rect">
            <a:avLst/>
          </a:prstGeom>
          <a:noFill/>
          <a:ln>
            <a:noFill/>
          </a:ln>
          <a:effectLst/>
        </p:spPr>
        <p:txBody>
          <a:bodyPr vert="horz" wrap="square" lIns="97347" tIns="48674" rIns="97347" bIns="48674"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160774" name="Rectangle 6"/>
          <p:cNvSpPr>
            <a:spLocks noGrp="1" noChangeArrowheads="1"/>
          </p:cNvSpPr>
          <p:nvPr>
            <p:ph type="ftr" sz="quarter" idx="4"/>
          </p:nvPr>
        </p:nvSpPr>
        <p:spPr bwMode="auto">
          <a:xfrm>
            <a:off x="4022725" y="9721850"/>
            <a:ext cx="3076575" cy="511175"/>
          </a:xfrm>
          <a:prstGeom prst="rect">
            <a:avLst/>
          </a:prstGeom>
          <a:noFill/>
          <a:ln>
            <a:noFill/>
          </a:ln>
          <a:effectLst/>
        </p:spPr>
        <p:txBody>
          <a:bodyPr vert="horz" wrap="square" lIns="97347" tIns="48674" rIns="97347" bIns="48674" numCol="1" anchor="b" anchorCtr="0" compatLnSpc="1">
            <a:prstTxWarp prst="textNoShape">
              <a:avLst/>
            </a:prstTxWarp>
          </a:bodyPr>
          <a:lstStyle>
            <a:lvl1pPr algn="r" defTabSz="973138">
              <a:defRPr sz="1300">
                <a:latin typeface="Times New Roman" pitchFamily="18" charset="0"/>
                <a:cs typeface="Times New Roman (Hebrew)" charset="-79"/>
              </a:defRPr>
            </a:lvl1pPr>
          </a:lstStyle>
          <a:p>
            <a:pPr>
              <a:defRPr/>
            </a:pPr>
            <a:endParaRPr lang="en-US" altLang="en-US"/>
          </a:p>
        </p:txBody>
      </p:sp>
      <p:sp>
        <p:nvSpPr>
          <p:cNvPr id="160775" name="Rectangle 7"/>
          <p:cNvSpPr>
            <a:spLocks noGrp="1" noChangeArrowheads="1"/>
          </p:cNvSpPr>
          <p:nvPr>
            <p:ph type="sldNum" sz="quarter" idx="5"/>
          </p:nvPr>
        </p:nvSpPr>
        <p:spPr bwMode="auto">
          <a:xfrm>
            <a:off x="1588" y="9721850"/>
            <a:ext cx="3076575" cy="511175"/>
          </a:xfrm>
          <a:prstGeom prst="rect">
            <a:avLst/>
          </a:prstGeom>
          <a:noFill/>
          <a:ln>
            <a:noFill/>
          </a:ln>
          <a:effectLst/>
        </p:spPr>
        <p:txBody>
          <a:bodyPr vert="horz" wrap="square" lIns="97347" tIns="48674" rIns="97347" bIns="48674" numCol="1" anchor="b" anchorCtr="0" compatLnSpc="1">
            <a:prstTxWarp prst="textNoShape">
              <a:avLst/>
            </a:prstTxWarp>
          </a:bodyPr>
          <a:lstStyle>
            <a:lvl1pPr defTabSz="973138">
              <a:defRPr sz="1300"/>
            </a:lvl1pPr>
          </a:lstStyle>
          <a:p>
            <a:fld id="{9A503EA0-C788-D447-B8B6-EF9D00D7B489}" type="slidenum">
              <a:rPr lang="he-IL" altLang="en-US"/>
              <a:pPr/>
              <a:t>‹#›</a:t>
            </a:fld>
            <a:endParaRPr lang="en-US" altLang="en-US"/>
          </a:p>
        </p:txBody>
      </p:sp>
    </p:spTree>
    <p:extLst>
      <p:ext uri="{BB962C8B-B14F-4D97-AF65-F5344CB8AC3E}">
        <p14:creationId xmlns:p14="http://schemas.microsoft.com/office/powerpoint/2010/main" val="21925682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503EA0-C788-D447-B8B6-EF9D00D7B489}" type="slidenum">
              <a:rPr lang="he-IL" altLang="en-US" smtClean="0"/>
              <a:pPr/>
              <a:t>1</a:t>
            </a:fld>
            <a:endParaRPr lang="en-US" altLang="en-US"/>
          </a:p>
        </p:txBody>
      </p:sp>
    </p:spTree>
    <p:extLst>
      <p:ext uri="{BB962C8B-B14F-4D97-AF65-F5344CB8AC3E}">
        <p14:creationId xmlns:p14="http://schemas.microsoft.com/office/powerpoint/2010/main" val="746540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D2096FBF-0231-3944-A19B-DA9938B8EF34}" type="slidenum">
              <a:rPr lang="en-US" altLang="en-US"/>
              <a:pPr/>
              <a:t>‹#›</a:t>
            </a:fld>
            <a:endParaRPr lang="en-US" altLang="en-US"/>
          </a:p>
        </p:txBody>
      </p:sp>
    </p:spTree>
    <p:extLst>
      <p:ext uri="{BB962C8B-B14F-4D97-AF65-F5344CB8AC3E}">
        <p14:creationId xmlns:p14="http://schemas.microsoft.com/office/powerpoint/2010/main" val="447347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091ACB7-F173-414A-8C5B-D1F7977F1724}" type="slidenum">
              <a:rPr lang="en-US" altLang="en-US"/>
              <a:pPr/>
              <a:t>‹#›</a:t>
            </a:fld>
            <a:endParaRPr lang="en-US" altLang="en-US"/>
          </a:p>
        </p:txBody>
      </p:sp>
    </p:spTree>
    <p:extLst>
      <p:ext uri="{BB962C8B-B14F-4D97-AF65-F5344CB8AC3E}">
        <p14:creationId xmlns:p14="http://schemas.microsoft.com/office/powerpoint/2010/main" val="1143488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18761B57-3A2B-434A-918A-E2098BEFB1AB}" type="slidenum">
              <a:rPr lang="en-US" altLang="en-US"/>
              <a:pPr/>
              <a:t>‹#›</a:t>
            </a:fld>
            <a:endParaRPr lang="en-US" altLang="en-US"/>
          </a:p>
        </p:txBody>
      </p:sp>
    </p:spTree>
    <p:extLst>
      <p:ext uri="{BB962C8B-B14F-4D97-AF65-F5344CB8AC3E}">
        <p14:creationId xmlns:p14="http://schemas.microsoft.com/office/powerpoint/2010/main" val="7827348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sz="1800">
              <a:solidFill>
                <a:srgbClr val="FFFFFF"/>
              </a:solidFill>
              <a:cs typeface="Times New Roman (Hebrew)" charset="-79"/>
            </a:endParaRPr>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sz="1800"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sz="1800">
              <a:solidFill>
                <a:srgbClr val="FFFFFF"/>
              </a:solidFill>
              <a:cs typeface="Times New Roman (Hebrew)" charset="-79"/>
            </a:endParaRPr>
          </a:p>
        </p:txBody>
      </p:sp>
      <p:sp>
        <p:nvSpPr>
          <p:cNvPr id="8" name="Рисунок 7"/>
          <p:cNvSpPr>
            <a:spLocks noGrp="1"/>
          </p:cNvSpPr>
          <p:nvPr>
            <p:ph type="pic" sz="quarter" idx="10"/>
          </p:nvPr>
        </p:nvSpPr>
        <p:spPr>
          <a:xfrm>
            <a:off x="1847851" y="2819400"/>
            <a:ext cx="8496300" cy="2800350"/>
          </a:xfrm>
          <a:prstGeom prst="rect">
            <a:avLst/>
          </a:prstGeom>
        </p:spPr>
        <p:txBody>
          <a:bodyPr rtlCol="0">
            <a:normAutofit/>
          </a:bodyPr>
          <a:lstStyle/>
          <a:p>
            <a:pPr lvl="0"/>
            <a:endParaRPr lang="ru-RU" noProof="0" dirty="0"/>
          </a:p>
        </p:txBody>
      </p:sp>
    </p:spTree>
    <p:extLst>
      <p:ext uri="{BB962C8B-B14F-4D97-AF65-F5344CB8AC3E}">
        <p14:creationId xmlns:p14="http://schemas.microsoft.com/office/powerpoint/2010/main" val="2086613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CBB4D36D-60F8-0547-9CD4-56091D03A888}" type="slidenum">
              <a:rPr lang="en-US" altLang="en-US"/>
              <a:pPr/>
              <a:t>‹#›</a:t>
            </a:fld>
            <a:endParaRPr lang="en-US" altLang="en-US"/>
          </a:p>
        </p:txBody>
      </p:sp>
    </p:spTree>
    <p:extLst>
      <p:ext uri="{BB962C8B-B14F-4D97-AF65-F5344CB8AC3E}">
        <p14:creationId xmlns:p14="http://schemas.microsoft.com/office/powerpoint/2010/main" val="1310097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594748C1-214E-5A42-AFB0-AA37B5C4913C}" type="slidenum">
              <a:rPr lang="en-US" altLang="en-US"/>
              <a:pPr/>
              <a:t>‹#›</a:t>
            </a:fld>
            <a:endParaRPr lang="en-US" altLang="en-US"/>
          </a:p>
        </p:txBody>
      </p:sp>
    </p:spTree>
    <p:extLst>
      <p:ext uri="{BB962C8B-B14F-4D97-AF65-F5344CB8AC3E}">
        <p14:creationId xmlns:p14="http://schemas.microsoft.com/office/powerpoint/2010/main" val="235335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4A55E35D-D080-9D43-BCE4-5A106A58B0F2}" type="slidenum">
              <a:rPr lang="en-US" altLang="en-US"/>
              <a:pPr/>
              <a:t>‹#›</a:t>
            </a:fld>
            <a:endParaRPr lang="en-US" altLang="en-US"/>
          </a:p>
        </p:txBody>
      </p:sp>
    </p:spTree>
    <p:extLst>
      <p:ext uri="{BB962C8B-B14F-4D97-AF65-F5344CB8AC3E}">
        <p14:creationId xmlns:p14="http://schemas.microsoft.com/office/powerpoint/2010/main" val="1769967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6827A226-5A77-1A40-8408-B0EC59A36D77}" type="slidenum">
              <a:rPr lang="en-US" altLang="en-US"/>
              <a:pPr/>
              <a:t>‹#›</a:t>
            </a:fld>
            <a:endParaRPr lang="en-US" altLang="en-US"/>
          </a:p>
        </p:txBody>
      </p:sp>
    </p:spTree>
    <p:extLst>
      <p:ext uri="{BB962C8B-B14F-4D97-AF65-F5344CB8AC3E}">
        <p14:creationId xmlns:p14="http://schemas.microsoft.com/office/powerpoint/2010/main" val="906647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EB1C4FDB-5A15-FC48-80C1-516ECA52FB26}" type="slidenum">
              <a:rPr lang="en-US" altLang="en-US"/>
              <a:pPr/>
              <a:t>‹#›</a:t>
            </a:fld>
            <a:endParaRPr lang="en-US" altLang="en-US"/>
          </a:p>
        </p:txBody>
      </p:sp>
    </p:spTree>
    <p:extLst>
      <p:ext uri="{BB962C8B-B14F-4D97-AF65-F5344CB8AC3E}">
        <p14:creationId xmlns:p14="http://schemas.microsoft.com/office/powerpoint/2010/main" val="1624729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695E3646-C7BB-1F48-A25B-82DB0742CF7B}" type="slidenum">
              <a:rPr lang="en-US" altLang="en-US"/>
              <a:pPr/>
              <a:t>‹#›</a:t>
            </a:fld>
            <a:endParaRPr lang="en-US" altLang="en-US"/>
          </a:p>
        </p:txBody>
      </p:sp>
    </p:spTree>
    <p:extLst>
      <p:ext uri="{BB962C8B-B14F-4D97-AF65-F5344CB8AC3E}">
        <p14:creationId xmlns:p14="http://schemas.microsoft.com/office/powerpoint/2010/main" val="1569916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C89DBA60-9564-364E-8704-584B8B458CA3}" type="slidenum">
              <a:rPr lang="en-US" altLang="en-US"/>
              <a:pPr/>
              <a:t>‹#›</a:t>
            </a:fld>
            <a:endParaRPr lang="en-US" altLang="en-US"/>
          </a:p>
        </p:txBody>
      </p:sp>
    </p:spTree>
    <p:extLst>
      <p:ext uri="{BB962C8B-B14F-4D97-AF65-F5344CB8AC3E}">
        <p14:creationId xmlns:p14="http://schemas.microsoft.com/office/powerpoint/2010/main" val="1599805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11A91DC9-7965-FB48-9385-20B56B4847C1}" type="slidenum">
              <a:rPr lang="en-US" altLang="en-US"/>
              <a:pPr/>
              <a:t>‹#›</a:t>
            </a:fld>
            <a:endParaRPr lang="en-US" altLang="en-US"/>
          </a:p>
        </p:txBody>
      </p:sp>
    </p:spTree>
    <p:extLst>
      <p:ext uri="{BB962C8B-B14F-4D97-AF65-F5344CB8AC3E}">
        <p14:creationId xmlns:p14="http://schemas.microsoft.com/office/powerpoint/2010/main" val="1439542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F12F6158-C9C4-ED45-92F5-7D2651961B28}" type="slidenum">
              <a:rPr lang="en-US" altLang="en-US"/>
              <a:pPr/>
              <a:t>‹#›</a:t>
            </a:fld>
            <a:endParaRPr lang="en-US" altLang="en-US"/>
          </a:p>
        </p:txBody>
      </p:sp>
    </p:spTree>
    <p:extLst>
      <p:ext uri="{BB962C8B-B14F-4D97-AF65-F5344CB8AC3E}">
        <p14:creationId xmlns:p14="http://schemas.microsoft.com/office/powerpoint/2010/main" val="845543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l="1000" t="-1000" r="1000"/>
          </a:stretch>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wrap="square" lIns="91440" tIns="45720" rIns="91440" bIns="45720" numCol="1" anchor="ctr" anchorCtr="0" compatLnSpc="1">
            <a:prstTxWarp prst="textNoShape">
              <a:avLst/>
            </a:prstTxWarp>
          </a:bodyPr>
          <a:lstStyle>
            <a:lvl1pPr>
              <a:defRPr sz="900">
                <a:solidFill>
                  <a:srgbClr val="898989"/>
                </a:solidFill>
                <a:latin typeface="Times New Roman" pitchFamily="18" charset="0"/>
                <a:cs typeface="Times New Roman (Hebrew)" charset="-79"/>
              </a:defRPr>
            </a:lvl1pPr>
          </a:lstStyle>
          <a:p>
            <a:pPr>
              <a:defRPr/>
            </a:pP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wrap="square" lIns="91440" tIns="45720" rIns="91440" bIns="45720" numCol="1" anchor="ctr" anchorCtr="0" compatLnSpc="1">
            <a:prstTxWarp prst="textNoShape">
              <a:avLst/>
            </a:prstTxWarp>
          </a:bodyPr>
          <a:lstStyle>
            <a:lvl1pPr algn="ctr">
              <a:defRPr sz="900">
                <a:solidFill>
                  <a:srgbClr val="898989"/>
                </a:solidFill>
                <a:latin typeface="Times New Roman" pitchFamily="18" charset="0"/>
                <a:cs typeface="Times New Roman (Hebrew)" charset="-79"/>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4F860C29-4E9B-B342-9379-1439BCA07FF6}" type="slidenum">
              <a:rPr lang="en-US" altLang="en-US" smtClean="0"/>
              <a:pPr/>
              <a:t>‹#›</a:t>
            </a:fld>
            <a:endParaRPr lang="en-US" altLang="en-US" dirty="0"/>
          </a:p>
        </p:txBody>
      </p:sp>
      <p:sp>
        <p:nvSpPr>
          <p:cNvPr id="7" name="Oval 6"/>
          <p:cNvSpPr/>
          <p:nvPr userDrawn="1"/>
        </p:nvSpPr>
        <p:spPr>
          <a:xfrm>
            <a:off x="10943713" y="635635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Lst>
  <p:hf hdr="0" ftr="0" dt="0"/>
  <p:txStyles>
    <p:titleStyle>
      <a:lvl1pPr algn="l" defTabSz="685800" rtl="0" eaLnBrk="0" fontAlgn="base" hangingPunct="0">
        <a:lnSpc>
          <a:spcPct val="90000"/>
        </a:lnSpc>
        <a:spcBef>
          <a:spcPct val="0"/>
        </a:spcBef>
        <a:spcAft>
          <a:spcPct val="0"/>
        </a:spcAft>
        <a:defRPr sz="4400" kern="1200">
          <a:solidFill>
            <a:schemeClr val="tx1"/>
          </a:solidFill>
          <a:latin typeface="Times New Roman" charset="0"/>
          <a:ea typeface="Times New Roman" charset="0"/>
          <a:cs typeface="Times New Roman" charset="0"/>
        </a:defRPr>
      </a:lvl1pPr>
      <a:lvl2pPr algn="l" defTabSz="685800" rtl="0" eaLnBrk="0" fontAlgn="base" hangingPunct="0">
        <a:lnSpc>
          <a:spcPct val="90000"/>
        </a:lnSpc>
        <a:spcBef>
          <a:spcPct val="0"/>
        </a:spcBef>
        <a:spcAft>
          <a:spcPct val="0"/>
        </a:spcAft>
        <a:defRPr sz="4400">
          <a:solidFill>
            <a:schemeClr val="tx1"/>
          </a:solidFill>
          <a:latin typeface="Times New Roman" charset="0"/>
          <a:ea typeface="Times New Roman" charset="0"/>
          <a:cs typeface="Times New Roman" charset="0"/>
        </a:defRPr>
      </a:lvl2pPr>
      <a:lvl3pPr algn="l" defTabSz="685800" rtl="0" eaLnBrk="0" fontAlgn="base" hangingPunct="0">
        <a:lnSpc>
          <a:spcPct val="90000"/>
        </a:lnSpc>
        <a:spcBef>
          <a:spcPct val="0"/>
        </a:spcBef>
        <a:spcAft>
          <a:spcPct val="0"/>
        </a:spcAft>
        <a:defRPr sz="4400">
          <a:solidFill>
            <a:schemeClr val="tx1"/>
          </a:solidFill>
          <a:latin typeface="Times New Roman" charset="0"/>
          <a:ea typeface="Times New Roman" charset="0"/>
          <a:cs typeface="Times New Roman" charset="0"/>
        </a:defRPr>
      </a:lvl3pPr>
      <a:lvl4pPr algn="l" defTabSz="685800" rtl="0" eaLnBrk="0" fontAlgn="base" hangingPunct="0">
        <a:lnSpc>
          <a:spcPct val="90000"/>
        </a:lnSpc>
        <a:spcBef>
          <a:spcPct val="0"/>
        </a:spcBef>
        <a:spcAft>
          <a:spcPct val="0"/>
        </a:spcAft>
        <a:defRPr sz="4400">
          <a:solidFill>
            <a:schemeClr val="tx1"/>
          </a:solidFill>
          <a:latin typeface="Times New Roman" charset="0"/>
          <a:ea typeface="Times New Roman" charset="0"/>
          <a:cs typeface="Times New Roman" charset="0"/>
        </a:defRPr>
      </a:lvl4pPr>
      <a:lvl5pPr algn="l" defTabSz="685800" rtl="0" eaLnBrk="0" fontAlgn="base" hangingPunct="0">
        <a:lnSpc>
          <a:spcPct val="90000"/>
        </a:lnSpc>
        <a:spcBef>
          <a:spcPct val="0"/>
        </a:spcBef>
        <a:spcAft>
          <a:spcPct val="0"/>
        </a:spcAft>
        <a:defRPr sz="4400">
          <a:solidFill>
            <a:schemeClr val="tx1"/>
          </a:solidFill>
          <a:latin typeface="Times New Roman" charset="0"/>
          <a:ea typeface="Times New Roman" charset="0"/>
          <a:cs typeface="Times New Roman" charset="0"/>
        </a:defRPr>
      </a:lvl5pPr>
      <a:lvl6pPr marL="457200" algn="l" defTabSz="685800" rtl="0" fontAlgn="base">
        <a:lnSpc>
          <a:spcPct val="90000"/>
        </a:lnSpc>
        <a:spcBef>
          <a:spcPct val="0"/>
        </a:spcBef>
        <a:spcAft>
          <a:spcPct val="0"/>
        </a:spcAft>
        <a:defRPr sz="3300">
          <a:solidFill>
            <a:schemeClr val="tx1"/>
          </a:solidFill>
          <a:latin typeface="Calibri Light" charset="0"/>
        </a:defRPr>
      </a:lvl6pPr>
      <a:lvl7pPr marL="914400" algn="l" defTabSz="685800" rtl="0" fontAlgn="base">
        <a:lnSpc>
          <a:spcPct val="90000"/>
        </a:lnSpc>
        <a:spcBef>
          <a:spcPct val="0"/>
        </a:spcBef>
        <a:spcAft>
          <a:spcPct val="0"/>
        </a:spcAft>
        <a:defRPr sz="3300">
          <a:solidFill>
            <a:schemeClr val="tx1"/>
          </a:solidFill>
          <a:latin typeface="Calibri Light" charset="0"/>
        </a:defRPr>
      </a:lvl7pPr>
      <a:lvl8pPr marL="1371600" algn="l" defTabSz="685800" rtl="0" fontAlgn="base">
        <a:lnSpc>
          <a:spcPct val="90000"/>
        </a:lnSpc>
        <a:spcBef>
          <a:spcPct val="0"/>
        </a:spcBef>
        <a:spcAft>
          <a:spcPct val="0"/>
        </a:spcAft>
        <a:defRPr sz="3300">
          <a:solidFill>
            <a:schemeClr val="tx1"/>
          </a:solidFill>
          <a:latin typeface="Calibri Light" charset="0"/>
        </a:defRPr>
      </a:lvl8pPr>
      <a:lvl9pPr marL="1828800" algn="l" defTabSz="685800" rtl="0" fontAlgn="base">
        <a:lnSpc>
          <a:spcPct val="90000"/>
        </a:lnSpc>
        <a:spcBef>
          <a:spcPct val="0"/>
        </a:spcBef>
        <a:spcAft>
          <a:spcPct val="0"/>
        </a:spcAft>
        <a:defRPr sz="3300">
          <a:solidFill>
            <a:schemeClr val="tx1"/>
          </a:solidFill>
          <a:latin typeface="Calibri Light"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8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handsonsecurity.net/"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763" y="5427663"/>
            <a:ext cx="12196763" cy="1517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Times New Roman (Hebrew)" charset="-79"/>
            </a:endParaRPr>
          </a:p>
        </p:txBody>
      </p:sp>
      <p:sp>
        <p:nvSpPr>
          <p:cNvPr id="32" name="Rectangle 31"/>
          <p:cNvSpPr/>
          <p:nvPr/>
        </p:nvSpPr>
        <p:spPr>
          <a:xfrm>
            <a:off x="301625" y="5902325"/>
            <a:ext cx="46038" cy="6127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Times New Roman (Hebrew)" charset="-79"/>
            </a:endParaRPr>
          </a:p>
        </p:txBody>
      </p:sp>
      <p:sp>
        <p:nvSpPr>
          <p:cNvPr id="1029" name="Slide Number Placeholder 2"/>
          <p:cNvSpPr txBox="1">
            <a:spLocks/>
          </p:cNvSpPr>
          <p:nvPr/>
        </p:nvSpPr>
        <p:spPr bwMode="auto">
          <a:xfrm>
            <a:off x="8763000" y="65087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charset="0"/>
                <a:cs typeface="Times New Roman (Hebrew)" charset="0"/>
              </a:defRPr>
            </a:lvl1pPr>
            <a:lvl2pPr marL="742950" indent="-285750">
              <a:defRPr sz="2400">
                <a:solidFill>
                  <a:schemeClr val="tx1"/>
                </a:solidFill>
                <a:latin typeface="Times New Roman" charset="0"/>
                <a:cs typeface="Times New Roman (Hebrew)" charset="0"/>
              </a:defRPr>
            </a:lvl2pPr>
            <a:lvl3pPr marL="1143000" indent="-228600">
              <a:defRPr sz="2400">
                <a:solidFill>
                  <a:schemeClr val="tx1"/>
                </a:solidFill>
                <a:latin typeface="Times New Roman" charset="0"/>
                <a:cs typeface="Times New Roman (Hebrew)" charset="0"/>
              </a:defRPr>
            </a:lvl3pPr>
            <a:lvl4pPr marL="1600200" indent="-228600">
              <a:defRPr sz="2400">
                <a:solidFill>
                  <a:schemeClr val="tx1"/>
                </a:solidFill>
                <a:latin typeface="Times New Roman" charset="0"/>
                <a:cs typeface="Times New Roman (Hebrew)" charset="0"/>
              </a:defRPr>
            </a:lvl4pPr>
            <a:lvl5pPr marL="2057400" indent="-228600">
              <a:defRPr sz="2400">
                <a:solidFill>
                  <a:schemeClr val="tx1"/>
                </a:solidFill>
                <a:latin typeface="Times New Roman" charset="0"/>
                <a:cs typeface="Times New Roman (Hebrew)" charset="0"/>
              </a:defRPr>
            </a:lvl5pPr>
            <a:lvl6pPr marL="2514600" indent="-2286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eaLnBrk="0" fontAlgn="base" hangingPunct="0">
              <a:spcBef>
                <a:spcPct val="0"/>
              </a:spcBef>
              <a:spcAft>
                <a:spcPct val="0"/>
              </a:spcAft>
              <a:defRPr sz="2400">
                <a:solidFill>
                  <a:schemeClr val="tx1"/>
                </a:solidFill>
                <a:latin typeface="Times New Roman" charset="0"/>
                <a:cs typeface="Times New Roman (Hebrew)" charset="0"/>
              </a:defRPr>
            </a:lvl9pPr>
          </a:lstStyle>
          <a:p>
            <a:pPr algn="r" eaLnBrk="1" hangingPunct="1"/>
            <a:endParaRPr lang="en-US" altLang="en-US" sz="1200">
              <a:solidFill>
                <a:srgbClr val="898989"/>
              </a:solidFill>
              <a:latin typeface="Calibri" charset="0"/>
            </a:endParaRPr>
          </a:p>
        </p:txBody>
      </p:sp>
      <p:sp>
        <p:nvSpPr>
          <p:cNvPr id="1030" name="Right Triangle 45"/>
          <p:cNvSpPr>
            <a:spLocks noChangeArrowheads="1"/>
          </p:cNvSpPr>
          <p:nvPr/>
        </p:nvSpPr>
        <p:spPr bwMode="auto">
          <a:xfrm flipV="1">
            <a:off x="9507538" y="5940425"/>
            <a:ext cx="1290637" cy="1157288"/>
          </a:xfrm>
          <a:prstGeom prst="rtTriangle">
            <a:avLst/>
          </a:prstGeom>
          <a:solidFill>
            <a:srgbClr val="F2F2F2">
              <a:alpha val="16862"/>
            </a:srgb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sz="2400">
                <a:solidFill>
                  <a:schemeClr val="tx1"/>
                </a:solidFill>
                <a:latin typeface="Times New Roman" charset="0"/>
                <a:cs typeface="Times New Roman (Hebrew)" charset="0"/>
              </a:defRPr>
            </a:lvl1pPr>
            <a:lvl2pPr marL="742950" indent="-285750">
              <a:defRPr sz="2400">
                <a:solidFill>
                  <a:schemeClr val="tx1"/>
                </a:solidFill>
                <a:latin typeface="Times New Roman" charset="0"/>
                <a:cs typeface="Times New Roman (Hebrew)" charset="0"/>
              </a:defRPr>
            </a:lvl2pPr>
            <a:lvl3pPr marL="1143000" indent="-228600">
              <a:defRPr sz="2400">
                <a:solidFill>
                  <a:schemeClr val="tx1"/>
                </a:solidFill>
                <a:latin typeface="Times New Roman" charset="0"/>
                <a:cs typeface="Times New Roman (Hebrew)" charset="0"/>
              </a:defRPr>
            </a:lvl3pPr>
            <a:lvl4pPr marL="1600200" indent="-228600">
              <a:defRPr sz="2400">
                <a:solidFill>
                  <a:schemeClr val="tx1"/>
                </a:solidFill>
                <a:latin typeface="Times New Roman" charset="0"/>
                <a:cs typeface="Times New Roman (Hebrew)" charset="0"/>
              </a:defRPr>
            </a:lvl4pPr>
            <a:lvl5pPr marL="2057400" indent="-228600">
              <a:defRPr sz="2400">
                <a:solidFill>
                  <a:schemeClr val="tx1"/>
                </a:solidFill>
                <a:latin typeface="Times New Roman" charset="0"/>
                <a:cs typeface="Times New Roman (Hebrew)" charset="0"/>
              </a:defRPr>
            </a:lvl5pPr>
            <a:lvl6pPr marL="2514600" indent="-2286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eaLnBrk="0" fontAlgn="base" hangingPunct="0">
              <a:spcBef>
                <a:spcPct val="0"/>
              </a:spcBef>
              <a:spcAft>
                <a:spcPct val="0"/>
              </a:spcAft>
              <a:defRPr sz="2400">
                <a:solidFill>
                  <a:schemeClr val="tx1"/>
                </a:solidFill>
                <a:latin typeface="Times New Roman" charset="0"/>
                <a:cs typeface="Times New Roman (Hebrew)" charset="0"/>
              </a:defRPr>
            </a:lvl9pPr>
          </a:lstStyle>
          <a:p>
            <a:pPr algn="ctr" eaLnBrk="1" hangingPunct="1"/>
            <a:endParaRPr lang="en-ID" altLang="en-US" sz="1800">
              <a:solidFill>
                <a:srgbClr val="FFFFFF"/>
              </a:solidFill>
              <a:latin typeface="Calibri" charset="0"/>
            </a:endParaRPr>
          </a:p>
        </p:txBody>
      </p:sp>
      <p:graphicFrame>
        <p:nvGraphicFramePr>
          <p:cNvPr id="1026" name="Object 47"/>
          <p:cNvGraphicFramePr>
            <a:graphicFrameLocks noChangeAspect="1"/>
          </p:cNvGraphicFramePr>
          <p:nvPr/>
        </p:nvGraphicFramePr>
        <p:xfrm>
          <a:off x="76200" y="3121025"/>
          <a:ext cx="3303588" cy="3148013"/>
        </p:xfrm>
        <a:graphic>
          <a:graphicData uri="http://schemas.openxmlformats.org/presentationml/2006/ole">
            <mc:AlternateContent xmlns:mc="http://schemas.openxmlformats.org/markup-compatibility/2006">
              <mc:Choice xmlns:v="urn:schemas-microsoft-com:vml" Requires="v">
                <p:oleObj spid="_x0000_s1048" name="CorelDRAW" r:id="rId4" imgW="2169000" imgH="2169360" progId="">
                  <p:embed/>
                </p:oleObj>
              </mc:Choice>
              <mc:Fallback>
                <p:oleObj name="CorelDRAW" r:id="rId4" imgW="2169000" imgH="2169360" progId="">
                  <p:embed/>
                  <p:pic>
                    <p:nvPicPr>
                      <p:cNvPr id="1026" name="Object 47"/>
                      <p:cNvPicPr>
                        <a:picLocks noChangeAspect="1" noChangeArrowheads="1"/>
                      </p:cNvPicPr>
                      <p:nvPr/>
                    </p:nvPicPr>
                    <p:blipFill>
                      <a:blip r:embed="rId5">
                        <a:lum bright="76000"/>
                        <a:extLst>
                          <a:ext uri="{28A0092B-C50C-407E-A947-70E740481C1C}">
                            <a14:useLocalDpi xmlns:a14="http://schemas.microsoft.com/office/drawing/2010/main" val="0"/>
                          </a:ext>
                        </a:extLst>
                      </a:blip>
                      <a:srcRect/>
                      <a:stretch>
                        <a:fillRect/>
                      </a:stretch>
                    </p:blipFill>
                    <p:spPr bwMode="auto">
                      <a:xfrm>
                        <a:off x="76200" y="3121025"/>
                        <a:ext cx="3303588" cy="3148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1" name="Right Triangle 36"/>
          <p:cNvSpPr>
            <a:spLocks noChangeArrowheads="1"/>
          </p:cNvSpPr>
          <p:nvPr/>
        </p:nvSpPr>
        <p:spPr bwMode="auto">
          <a:xfrm flipH="1">
            <a:off x="7680176" y="0"/>
            <a:ext cx="5146675" cy="5853113"/>
          </a:xfrm>
          <a:prstGeom prst="rtTriangle">
            <a:avLst/>
          </a:prstGeom>
          <a:solidFill>
            <a:srgbClr val="F2F2F2">
              <a:alpha val="16862"/>
            </a:srgb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sz="2400">
                <a:solidFill>
                  <a:schemeClr val="tx1"/>
                </a:solidFill>
                <a:latin typeface="Times New Roman" charset="0"/>
                <a:cs typeface="Times New Roman (Hebrew)" charset="0"/>
              </a:defRPr>
            </a:lvl1pPr>
            <a:lvl2pPr marL="742950" indent="-285750">
              <a:defRPr sz="2400">
                <a:solidFill>
                  <a:schemeClr val="tx1"/>
                </a:solidFill>
                <a:latin typeface="Times New Roman" charset="0"/>
                <a:cs typeface="Times New Roman (Hebrew)" charset="0"/>
              </a:defRPr>
            </a:lvl2pPr>
            <a:lvl3pPr marL="1143000" indent="-228600">
              <a:defRPr sz="2400">
                <a:solidFill>
                  <a:schemeClr val="tx1"/>
                </a:solidFill>
                <a:latin typeface="Times New Roman" charset="0"/>
                <a:cs typeface="Times New Roman (Hebrew)" charset="0"/>
              </a:defRPr>
            </a:lvl3pPr>
            <a:lvl4pPr marL="1600200" indent="-228600">
              <a:defRPr sz="2400">
                <a:solidFill>
                  <a:schemeClr val="tx1"/>
                </a:solidFill>
                <a:latin typeface="Times New Roman" charset="0"/>
                <a:cs typeface="Times New Roman (Hebrew)" charset="0"/>
              </a:defRPr>
            </a:lvl4pPr>
            <a:lvl5pPr marL="2057400" indent="-228600">
              <a:defRPr sz="2400">
                <a:solidFill>
                  <a:schemeClr val="tx1"/>
                </a:solidFill>
                <a:latin typeface="Times New Roman" charset="0"/>
                <a:cs typeface="Times New Roman (Hebrew)" charset="0"/>
              </a:defRPr>
            </a:lvl5pPr>
            <a:lvl6pPr marL="2514600" indent="-2286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eaLnBrk="0" fontAlgn="base" hangingPunct="0">
              <a:spcBef>
                <a:spcPct val="0"/>
              </a:spcBef>
              <a:spcAft>
                <a:spcPct val="0"/>
              </a:spcAft>
              <a:defRPr sz="2400">
                <a:solidFill>
                  <a:schemeClr val="tx1"/>
                </a:solidFill>
                <a:latin typeface="Times New Roman" charset="0"/>
                <a:cs typeface="Times New Roman (Hebrew)" charset="0"/>
              </a:defRPr>
            </a:lvl9pPr>
          </a:lstStyle>
          <a:p>
            <a:pPr algn="ctr" eaLnBrk="1" hangingPunct="1"/>
            <a:endParaRPr lang="en-ID" altLang="en-US" sz="1800">
              <a:solidFill>
                <a:srgbClr val="FFFFFF"/>
              </a:solidFill>
              <a:latin typeface="Calibri" charset="0"/>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Times New Roman (Hebrew)" charset="-79"/>
            </a:endParaRPr>
          </a:p>
        </p:txBody>
      </p:sp>
      <p:pic>
        <p:nvPicPr>
          <p:cNvPr id="1035" name="Picture 29"/>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2700" y="23813"/>
            <a:ext cx="3859213" cy="153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Right Triangle 42"/>
          <p:cNvSpPr/>
          <p:nvPr/>
        </p:nvSpPr>
        <p:spPr>
          <a:xfrm rot="10800000" flipV="1">
            <a:off x="9829800" y="5334000"/>
            <a:ext cx="2366963" cy="1600200"/>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Times New Roman (Hebrew)" charset="-79"/>
            </a:endParaRPr>
          </a:p>
        </p:txBody>
      </p:sp>
      <p:sp>
        <p:nvSpPr>
          <p:cNvPr id="1037" name="TextBox 35"/>
          <p:cNvSpPr txBox="1">
            <a:spLocks noChangeArrowheads="1"/>
          </p:cNvSpPr>
          <p:nvPr/>
        </p:nvSpPr>
        <p:spPr bwMode="auto">
          <a:xfrm>
            <a:off x="6881813" y="6019800"/>
            <a:ext cx="4927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cs typeface="Times New Roman (Hebrew)" charset="0"/>
              </a:defRPr>
            </a:lvl1pPr>
            <a:lvl2pPr marL="742950" indent="-285750">
              <a:defRPr sz="2400">
                <a:solidFill>
                  <a:schemeClr val="tx1"/>
                </a:solidFill>
                <a:latin typeface="Times New Roman" charset="0"/>
                <a:cs typeface="Times New Roman (Hebrew)" charset="0"/>
              </a:defRPr>
            </a:lvl2pPr>
            <a:lvl3pPr marL="1143000" indent="-228600">
              <a:defRPr sz="2400">
                <a:solidFill>
                  <a:schemeClr val="tx1"/>
                </a:solidFill>
                <a:latin typeface="Times New Roman" charset="0"/>
                <a:cs typeface="Times New Roman (Hebrew)" charset="0"/>
              </a:defRPr>
            </a:lvl3pPr>
            <a:lvl4pPr marL="1600200" indent="-228600">
              <a:defRPr sz="2400">
                <a:solidFill>
                  <a:schemeClr val="tx1"/>
                </a:solidFill>
                <a:latin typeface="Times New Roman" charset="0"/>
                <a:cs typeface="Times New Roman (Hebrew)" charset="0"/>
              </a:defRPr>
            </a:lvl4pPr>
            <a:lvl5pPr marL="2057400" indent="-228600">
              <a:defRPr sz="2400">
                <a:solidFill>
                  <a:schemeClr val="tx1"/>
                </a:solidFill>
                <a:latin typeface="Times New Roman" charset="0"/>
                <a:cs typeface="Times New Roman (Hebrew)" charset="0"/>
              </a:defRPr>
            </a:lvl5pPr>
            <a:lvl6pPr marL="2514600" indent="-2286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eaLnBrk="0" fontAlgn="base" hangingPunct="0">
              <a:spcBef>
                <a:spcPct val="0"/>
              </a:spcBef>
              <a:spcAft>
                <a:spcPct val="0"/>
              </a:spcAft>
              <a:defRPr sz="2400">
                <a:solidFill>
                  <a:schemeClr val="tx1"/>
                </a:solidFill>
                <a:latin typeface="Times New Roman" charset="0"/>
                <a:cs typeface="Times New Roman (Hebrew)" charset="0"/>
              </a:defRPr>
            </a:lvl9pPr>
          </a:lstStyle>
          <a:p>
            <a:r>
              <a:rPr lang="en-US" altLang="en-US" sz="2000" b="1">
                <a:solidFill>
                  <a:srgbClr val="595959"/>
                </a:solidFill>
                <a:latin typeface="Casper" charset="0"/>
                <a:ea typeface="Karla" charset="0"/>
                <a:cs typeface="Karla" charset="0"/>
              </a:rPr>
              <a:t>DISCOVER . </a:t>
            </a:r>
            <a:r>
              <a:rPr lang="en-US" altLang="en-US" sz="2000" b="1">
                <a:solidFill>
                  <a:srgbClr val="C00000"/>
                </a:solidFill>
                <a:latin typeface="Casper" charset="0"/>
                <a:ea typeface="Karla" charset="0"/>
                <a:cs typeface="Karla" charset="0"/>
              </a:rPr>
              <a:t>LEARN</a:t>
            </a:r>
            <a:r>
              <a:rPr lang="en-US" altLang="en-US" sz="2000" b="1">
                <a:solidFill>
                  <a:srgbClr val="595959"/>
                </a:solidFill>
                <a:latin typeface="Casper" charset="0"/>
                <a:ea typeface="Karla" charset="0"/>
                <a:cs typeface="Karla" charset="0"/>
              </a:rPr>
              <a:t> . EMPOWER</a:t>
            </a:r>
            <a:endParaRPr lang="en-US" altLang="en-US" sz="1200" b="1">
              <a:solidFill>
                <a:srgbClr val="000000"/>
              </a:solidFill>
              <a:latin typeface="Casper" charset="0"/>
            </a:endParaRPr>
          </a:p>
          <a:p>
            <a:pPr eaLnBrk="1" hangingPunct="1"/>
            <a:endParaRPr lang="en-US" altLang="en-US" sz="1600" b="1">
              <a:latin typeface="Casper" charset="0"/>
            </a:endParaRPr>
          </a:p>
        </p:txBody>
      </p:sp>
      <p:sp>
        <p:nvSpPr>
          <p:cNvPr id="52" name="Rectangle 51"/>
          <p:cNvSpPr/>
          <p:nvPr/>
        </p:nvSpPr>
        <p:spPr>
          <a:xfrm>
            <a:off x="6884988" y="6043613"/>
            <a:ext cx="46037" cy="36988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Times New Roman (Hebrew)" charset="-79"/>
            </a:endParaRPr>
          </a:p>
        </p:txBody>
      </p:sp>
      <p:sp>
        <p:nvSpPr>
          <p:cNvPr id="1039" name="TextBox 52"/>
          <p:cNvSpPr txBox="1">
            <a:spLocks noChangeArrowheads="1"/>
          </p:cNvSpPr>
          <p:nvPr/>
        </p:nvSpPr>
        <p:spPr bwMode="auto">
          <a:xfrm>
            <a:off x="268641" y="5890124"/>
            <a:ext cx="7348240" cy="886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22300">
              <a:defRPr sz="2400">
                <a:solidFill>
                  <a:schemeClr val="tx1"/>
                </a:solidFill>
                <a:latin typeface="Times New Roman" charset="0"/>
                <a:cs typeface="Times New Roman (Hebrew)" charset="0"/>
              </a:defRPr>
            </a:lvl1pPr>
            <a:lvl2pPr marL="742950" indent="-285750" defTabSz="622300">
              <a:defRPr sz="2400">
                <a:solidFill>
                  <a:schemeClr val="tx1"/>
                </a:solidFill>
                <a:latin typeface="Times New Roman" charset="0"/>
                <a:cs typeface="Times New Roman (Hebrew)" charset="0"/>
              </a:defRPr>
            </a:lvl2pPr>
            <a:lvl3pPr marL="1143000" indent="-228600" defTabSz="622300">
              <a:defRPr sz="2400">
                <a:solidFill>
                  <a:schemeClr val="tx1"/>
                </a:solidFill>
                <a:latin typeface="Times New Roman" charset="0"/>
                <a:cs typeface="Times New Roman (Hebrew)" charset="0"/>
              </a:defRPr>
            </a:lvl3pPr>
            <a:lvl4pPr marL="1600200" indent="-228600" defTabSz="622300">
              <a:defRPr sz="2400">
                <a:solidFill>
                  <a:schemeClr val="tx1"/>
                </a:solidFill>
                <a:latin typeface="Times New Roman" charset="0"/>
                <a:cs typeface="Times New Roman (Hebrew)" charset="0"/>
              </a:defRPr>
            </a:lvl4pPr>
            <a:lvl5pPr marL="2057400" indent="-228600" defTabSz="622300">
              <a:defRPr sz="2400">
                <a:solidFill>
                  <a:schemeClr val="tx1"/>
                </a:solidFill>
                <a:latin typeface="Times New Roman" charset="0"/>
                <a:cs typeface="Times New Roman (Hebrew)" charset="0"/>
              </a:defRPr>
            </a:lvl5pPr>
            <a:lvl6pPr marL="2514600" indent="-228600" defTabSz="6223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defTabSz="6223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defTabSz="6223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defTabSz="622300" eaLnBrk="0" fontAlgn="base" hangingPunct="0">
              <a:spcBef>
                <a:spcPct val="0"/>
              </a:spcBef>
              <a:spcAft>
                <a:spcPct val="0"/>
              </a:spcAft>
              <a:defRPr sz="2400">
                <a:solidFill>
                  <a:schemeClr val="tx1"/>
                </a:solidFill>
                <a:latin typeface="Times New Roman" charset="0"/>
                <a:cs typeface="Times New Roman (Hebrew)" charset="0"/>
              </a:defRPr>
            </a:lvl9pPr>
          </a:lstStyle>
          <a:p>
            <a:pPr algn="ctr">
              <a:lnSpc>
                <a:spcPct val="90000"/>
              </a:lnSpc>
              <a:spcAft>
                <a:spcPct val="35000"/>
              </a:spcAft>
            </a:pPr>
            <a:r>
              <a:rPr lang="en-US" altLang="en-US" b="1" dirty="0">
                <a:solidFill>
                  <a:srgbClr val="262626"/>
                </a:solidFill>
              </a:rPr>
              <a:t>Lecture – </a:t>
            </a:r>
            <a:r>
              <a:rPr lang="en-US" altLang="en-US" b="1" dirty="0" smtClean="0">
                <a:solidFill>
                  <a:srgbClr val="262626"/>
                </a:solidFill>
              </a:rPr>
              <a:t>1.</a:t>
            </a:r>
            <a:r>
              <a:rPr lang="en-US" altLang="en-US" b="1" dirty="0" smtClean="0">
                <a:solidFill>
                  <a:srgbClr val="262626"/>
                </a:solidFill>
              </a:rPr>
              <a:t>8</a:t>
            </a:r>
            <a:r>
              <a:rPr lang="en-US" altLang="en-US" b="1" dirty="0" smtClean="0">
                <a:solidFill>
                  <a:srgbClr val="262626"/>
                </a:solidFill>
              </a:rPr>
              <a:t> </a:t>
            </a:r>
            <a:endParaRPr lang="en-US" altLang="en-US" b="1" dirty="0">
              <a:solidFill>
                <a:srgbClr val="262626"/>
              </a:solidFill>
            </a:endParaRPr>
          </a:p>
          <a:p>
            <a:pPr algn="ctr">
              <a:lnSpc>
                <a:spcPct val="90000"/>
              </a:lnSpc>
              <a:spcAft>
                <a:spcPct val="35000"/>
              </a:spcAft>
            </a:pPr>
            <a:r>
              <a:rPr lang="en-IN" b="1" dirty="0">
                <a:effectLst/>
                <a:latin typeface="Times New Roman" panose="02020603050405020304" pitchFamily="18" charset="0"/>
                <a:ea typeface="Calibri" panose="020F0502020204030204" pitchFamily="34" charset="0"/>
              </a:rPr>
              <a:t>Organization and Security Policies &amp; Physical Security</a:t>
            </a:r>
            <a:endParaRPr lang="en-US" altLang="en-US" b="1" dirty="0">
              <a:solidFill>
                <a:srgbClr val="262626"/>
              </a:solidFill>
            </a:endParaRPr>
          </a:p>
        </p:txBody>
      </p:sp>
      <p:sp>
        <p:nvSpPr>
          <p:cNvPr id="1040" name="TextBox 25"/>
          <p:cNvSpPr txBox="1">
            <a:spLocks noChangeArrowheads="1"/>
          </p:cNvSpPr>
          <p:nvPr/>
        </p:nvSpPr>
        <p:spPr bwMode="auto">
          <a:xfrm>
            <a:off x="347662" y="1562100"/>
            <a:ext cx="11652994" cy="3865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22300">
              <a:defRPr sz="2400">
                <a:solidFill>
                  <a:schemeClr val="tx1"/>
                </a:solidFill>
                <a:latin typeface="Times New Roman" charset="0"/>
                <a:cs typeface="Times New Roman (Hebrew)" charset="0"/>
              </a:defRPr>
            </a:lvl1pPr>
            <a:lvl2pPr marL="742950" indent="-285750" defTabSz="622300">
              <a:defRPr sz="2400">
                <a:solidFill>
                  <a:schemeClr val="tx1"/>
                </a:solidFill>
                <a:latin typeface="Times New Roman" charset="0"/>
                <a:cs typeface="Times New Roman (Hebrew)" charset="0"/>
              </a:defRPr>
            </a:lvl2pPr>
            <a:lvl3pPr marL="1143000" indent="-228600" defTabSz="622300">
              <a:defRPr sz="2400">
                <a:solidFill>
                  <a:schemeClr val="tx1"/>
                </a:solidFill>
                <a:latin typeface="Times New Roman" charset="0"/>
                <a:cs typeface="Times New Roman (Hebrew)" charset="0"/>
              </a:defRPr>
            </a:lvl3pPr>
            <a:lvl4pPr marL="1600200" indent="-228600" defTabSz="622300">
              <a:defRPr sz="2400">
                <a:solidFill>
                  <a:schemeClr val="tx1"/>
                </a:solidFill>
                <a:latin typeface="Times New Roman" charset="0"/>
                <a:cs typeface="Times New Roman (Hebrew)" charset="0"/>
              </a:defRPr>
            </a:lvl4pPr>
            <a:lvl5pPr marL="2057400" indent="-228600" defTabSz="622300">
              <a:defRPr sz="2400">
                <a:solidFill>
                  <a:schemeClr val="tx1"/>
                </a:solidFill>
                <a:latin typeface="Times New Roman" charset="0"/>
                <a:cs typeface="Times New Roman (Hebrew)" charset="0"/>
              </a:defRPr>
            </a:lvl5pPr>
            <a:lvl6pPr marL="2514600" indent="-228600" defTabSz="6223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defTabSz="6223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defTabSz="6223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defTabSz="622300" eaLnBrk="0" fontAlgn="base" hangingPunct="0">
              <a:spcBef>
                <a:spcPct val="0"/>
              </a:spcBef>
              <a:spcAft>
                <a:spcPct val="0"/>
              </a:spcAft>
              <a:defRPr sz="2400">
                <a:solidFill>
                  <a:schemeClr val="tx1"/>
                </a:solidFill>
                <a:latin typeface="Times New Roman" charset="0"/>
                <a:cs typeface="Times New Roman (Hebrew)" charset="0"/>
              </a:defRPr>
            </a:lvl9pPr>
          </a:lstStyle>
          <a:p>
            <a:pPr algn="ctr">
              <a:lnSpc>
                <a:spcPct val="90000"/>
              </a:lnSpc>
              <a:spcAft>
                <a:spcPct val="35000"/>
              </a:spcAft>
            </a:pPr>
            <a:r>
              <a:rPr lang="en-US" altLang="en-US" sz="3200" b="1" dirty="0">
                <a:latin typeface="Arial Black" charset="0"/>
                <a:ea typeface="Karla" charset="0"/>
                <a:cs typeface="Karla" charset="0"/>
              </a:rPr>
              <a:t>UNIVERSITY INSTITUTE OF ENGINEERING</a:t>
            </a:r>
          </a:p>
          <a:p>
            <a:pPr algn="ctr">
              <a:lnSpc>
                <a:spcPct val="90000"/>
              </a:lnSpc>
              <a:spcAft>
                <a:spcPct val="35000"/>
              </a:spcAft>
            </a:pPr>
            <a:r>
              <a:rPr lang="en-US" altLang="en-US" sz="3200" b="1" dirty="0">
                <a:latin typeface="Arial Black" charset="0"/>
                <a:ea typeface="Karla" charset="0"/>
                <a:cs typeface="Karla" charset="0"/>
              </a:rPr>
              <a:t>DEPARTMENT OF AIT - CSE</a:t>
            </a:r>
          </a:p>
          <a:p>
            <a:pPr algn="ctr">
              <a:lnSpc>
                <a:spcPct val="90000"/>
              </a:lnSpc>
              <a:spcAft>
                <a:spcPct val="35000"/>
              </a:spcAft>
            </a:pPr>
            <a:r>
              <a:rPr lang="en-US" altLang="en-US" sz="2800" dirty="0">
                <a:ea typeface="Calibri" charset="0"/>
                <a:cs typeface="Times New Roman" charset="0"/>
              </a:rPr>
              <a:t>Bachelor of Engineering (CSE)</a:t>
            </a:r>
          </a:p>
          <a:p>
            <a:pPr algn="ctr">
              <a:lnSpc>
                <a:spcPct val="90000"/>
              </a:lnSpc>
              <a:spcAft>
                <a:spcPct val="35000"/>
              </a:spcAft>
            </a:pPr>
            <a:r>
              <a:rPr lang="en-US" sz="2800" dirty="0">
                <a:cs typeface="Times New Roman" charset="0"/>
              </a:rPr>
              <a:t>Security and Data Privacy Laws and Standards</a:t>
            </a:r>
            <a:r>
              <a:rPr lang="en-US" altLang="en-US" sz="2800" dirty="0">
                <a:ea typeface="Calibri" charset="0"/>
                <a:cs typeface="Times New Roman" charset="0"/>
              </a:rPr>
              <a:t> (</a:t>
            </a:r>
            <a:r>
              <a:rPr lang="en-US" sz="2800" dirty="0">
                <a:cs typeface="Times New Roman" charset="0"/>
              </a:rPr>
              <a:t>21CSF-433</a:t>
            </a:r>
            <a:r>
              <a:rPr lang="en-US" altLang="en-US" sz="2800" dirty="0">
                <a:ea typeface="Calibri" charset="0"/>
                <a:cs typeface="Times New Roman" charset="0"/>
              </a:rPr>
              <a:t>)</a:t>
            </a:r>
          </a:p>
          <a:p>
            <a:pPr algn="ctr">
              <a:lnSpc>
                <a:spcPct val="90000"/>
              </a:lnSpc>
              <a:spcAft>
                <a:spcPct val="35000"/>
              </a:spcAft>
            </a:pPr>
            <a:r>
              <a:rPr lang="en-US" altLang="en-US" sz="2800" dirty="0">
                <a:ea typeface="Calibri" charset="0"/>
                <a:cs typeface="Times New Roman" charset="0"/>
              </a:rPr>
              <a:t>By: Ms. Merry K.P(E12903)</a:t>
            </a:r>
          </a:p>
          <a:p>
            <a:pPr algn="ctr">
              <a:lnSpc>
                <a:spcPct val="90000"/>
              </a:lnSpc>
              <a:spcAft>
                <a:spcPct val="35000"/>
              </a:spcAft>
            </a:pPr>
            <a:r>
              <a:rPr lang="en-US" altLang="en-US" sz="2800" dirty="0">
                <a:ea typeface="Calibri" charset="0"/>
                <a:cs typeface="Times New Roman" charset="0"/>
              </a:rPr>
              <a:t>Assistant Professor</a:t>
            </a:r>
          </a:p>
          <a:p>
            <a:pPr algn="ctr">
              <a:lnSpc>
                <a:spcPct val="90000"/>
              </a:lnSpc>
              <a:spcAft>
                <a:spcPct val="35000"/>
              </a:spcAft>
            </a:pPr>
            <a:r>
              <a:rPr lang="en-US" altLang="en-US" sz="2800" dirty="0">
                <a:ea typeface="Calibri" charset="0"/>
                <a:cs typeface="Times New Roman" charset="0"/>
              </a:rPr>
              <a:t>AIT </a:t>
            </a:r>
            <a:r>
              <a:rPr lang="en-US" altLang="en-US" sz="2800" dirty="0" smtClean="0">
                <a:ea typeface="Calibri" charset="0"/>
                <a:cs typeface="Times New Roman" charset="0"/>
              </a:rPr>
              <a:t>CSE</a:t>
            </a:r>
            <a:endParaRPr lang="en-US" altLang="en-US" sz="1600" dirty="0">
              <a:latin typeface="Raleway ExtraBold"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latin typeface="Times New Roman" panose="02020603050405020304" pitchFamily="18" charset="0"/>
              </a:rPr>
              <a:t>Physical Security</a:t>
            </a:r>
          </a:p>
        </p:txBody>
      </p:sp>
      <p:sp>
        <p:nvSpPr>
          <p:cNvPr id="2" name="Content Placeholder 1">
            <a:extLst>
              <a:ext uri="{FF2B5EF4-FFF2-40B4-BE49-F238E27FC236}">
                <a16:creationId xmlns:a16="http://schemas.microsoft.com/office/drawing/2014/main" id="{5B6B0CBA-FF95-47DC-8583-F6D637F307F7}"/>
              </a:ext>
            </a:extLst>
          </p:cNvPr>
          <p:cNvSpPr>
            <a:spLocks noGrp="1"/>
          </p:cNvSpPr>
          <p:nvPr>
            <p:ph idx="1"/>
          </p:nvPr>
        </p:nvSpPr>
        <p:spPr>
          <a:xfrm>
            <a:off x="838200" y="1412776"/>
            <a:ext cx="10515600" cy="4824536"/>
          </a:xfrm>
        </p:spPr>
        <p:txBody>
          <a:bodyPr/>
          <a:lstStyle/>
          <a:p>
            <a:pPr marL="342900" marR="53975" lvl="0" indent="-342900" algn="just">
              <a:lnSpc>
                <a:spcPct val="150000"/>
              </a:lnSpc>
              <a:buFont typeface="Symbol" panose="05050102010706020507" pitchFamily="18" charset="2"/>
              <a:buChar char=""/>
            </a:pP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Physical security is an essential part of a security plan.</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53975" lvl="0" indent="-342900" algn="just">
              <a:lnSpc>
                <a:spcPct val="150000"/>
              </a:lnSpc>
              <a:spcAft>
                <a:spcPts val="800"/>
              </a:spcAft>
              <a:buFont typeface="Symbol" panose="05050102010706020507" pitchFamily="18" charset="2"/>
              <a:buChar char=""/>
            </a:pP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gives the essential awareness for all other security efforts, which includes personnel and information security.</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11A91DC9-7965-FB48-9385-20B56B4847C1}" type="slidenum">
              <a:rPr lang="en-US" altLang="en-US" smtClean="0"/>
              <a:pPr/>
              <a:t>10</a:t>
            </a:fld>
            <a:endParaRPr lang="en-US" altLang="en-US"/>
          </a:p>
        </p:txBody>
      </p:sp>
      <p:pic>
        <p:nvPicPr>
          <p:cNvPr id="7" name="Picture 2" descr="Testing Physical Security Measures Through Penetration Testing">
            <a:extLst>
              <a:ext uri="{FF2B5EF4-FFF2-40B4-BE49-F238E27FC236}">
                <a16:creationId xmlns:a16="http://schemas.microsoft.com/office/drawing/2014/main" id="{D6F0ECDF-800A-4885-B858-268ABE2700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8023" y="2852936"/>
            <a:ext cx="5415953" cy="3868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pic>
    </p:spTree>
    <p:extLst>
      <p:ext uri="{BB962C8B-B14F-4D97-AF65-F5344CB8AC3E}">
        <p14:creationId xmlns:p14="http://schemas.microsoft.com/office/powerpoint/2010/main" val="2683373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latin typeface="Times New Roman" panose="02020603050405020304" pitchFamily="18" charset="0"/>
              </a:rPr>
              <a:t>Physical Security</a:t>
            </a:r>
          </a:p>
        </p:txBody>
      </p:sp>
      <p:sp>
        <p:nvSpPr>
          <p:cNvPr id="2" name="Content Placeholder 1">
            <a:extLst>
              <a:ext uri="{FF2B5EF4-FFF2-40B4-BE49-F238E27FC236}">
                <a16:creationId xmlns:a16="http://schemas.microsoft.com/office/drawing/2014/main" id="{5B6B0CBA-FF95-47DC-8583-F6D637F307F7}"/>
              </a:ext>
            </a:extLst>
          </p:cNvPr>
          <p:cNvSpPr>
            <a:spLocks noGrp="1"/>
          </p:cNvSpPr>
          <p:nvPr>
            <p:ph idx="1"/>
          </p:nvPr>
        </p:nvSpPr>
        <p:spPr>
          <a:xfrm>
            <a:off x="838200" y="1412776"/>
            <a:ext cx="10515600" cy="4824536"/>
          </a:xfrm>
        </p:spPr>
        <p:txBody>
          <a:bodyPr/>
          <a:lstStyle/>
          <a:p>
            <a:pPr marL="0" marR="53975" indent="0" algn="just">
              <a:lnSpc>
                <a:spcPct val="150000"/>
              </a:lnSpc>
              <a:spcAft>
                <a:spcPts val="800"/>
              </a:spcAft>
              <a:buNone/>
            </a:pP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a:t>
            </a:r>
            <a:r>
              <a:rPr lang="en-IN" sz="2000" dirty="0">
                <a:solidFill>
                  <a:srgbClr val="000000"/>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purpose </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of the Physical Security Policy is to:</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53975" lvl="0" indent="-342900" algn="just">
              <a:lnSpc>
                <a:spcPct val="150000"/>
              </a:lnSpc>
              <a:buFont typeface="Symbol" panose="05050102010706020507" pitchFamily="18" charset="2"/>
              <a:buChar char=""/>
            </a:pP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Establish the rules for </a:t>
            </a:r>
            <a:r>
              <a:rPr lang="en-IN" sz="2000" dirty="0">
                <a:solidFill>
                  <a:srgbClr val="000000"/>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granting, control, monitoring, and removal of physical</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access to office premises.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53975" lvl="0" indent="-342900" algn="just">
              <a:lnSpc>
                <a:spcPct val="150000"/>
              </a:lnSpc>
              <a:spcAft>
                <a:spcPts val="800"/>
              </a:spcAft>
              <a:buFont typeface="Symbol" panose="05050102010706020507" pitchFamily="18" charset="2"/>
              <a:buChar char=""/>
            </a:pPr>
            <a:r>
              <a:rPr lang="en-IN" sz="2000" dirty="0">
                <a:solidFill>
                  <a:srgbClr val="000000"/>
                </a:solidFill>
                <a:effectLst/>
                <a:highlight>
                  <a:srgbClr val="00FFFF"/>
                </a:highlight>
                <a:latin typeface="Times New Roman" panose="02020603050405020304" pitchFamily="18" charset="0"/>
                <a:ea typeface="Calibri" panose="020F0502020204030204" pitchFamily="34" charset="0"/>
                <a:cs typeface="Times New Roman" panose="02020603050405020304" pitchFamily="18" charset="0"/>
              </a:rPr>
              <a:t>To identify sensitive areas within the organization.</a:t>
            </a:r>
            <a:endParaRPr lang="en-IN" sz="2000" dirty="0">
              <a:highlight>
                <a:srgbClr val="00FFFF"/>
              </a:highlight>
              <a:latin typeface="Times New Roman" panose="02020603050405020304" pitchFamily="18" charset="0"/>
              <a:ea typeface="Calibri" panose="020F0502020204030204" pitchFamily="34" charset="0"/>
              <a:cs typeface="Times New Roman" panose="02020603050405020304" pitchFamily="18" charset="0"/>
            </a:endParaRPr>
          </a:p>
          <a:p>
            <a:pPr marL="342900" marR="53975" lvl="0" indent="-342900" algn="just">
              <a:lnSpc>
                <a:spcPct val="150000"/>
              </a:lnSpc>
              <a:spcAft>
                <a:spcPts val="800"/>
              </a:spcAft>
              <a:buFont typeface="Symbol" panose="05050102010706020507" pitchFamily="18" charset="2"/>
              <a:buChar char=""/>
            </a:pP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 </a:t>
            </a:r>
            <a:r>
              <a:rPr lang="en-IN" sz="2000" dirty="0">
                <a:solidFill>
                  <a:srgbClr val="000000"/>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define and restrict access for the above terms</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11A91DC9-7965-FB48-9385-20B56B4847C1}" type="slidenum">
              <a:rPr lang="en-US" altLang="en-US" smtClean="0"/>
              <a:pPr/>
              <a:t>11</a:t>
            </a:fld>
            <a:endParaRPr lang="en-US" altLang="en-US"/>
          </a:p>
        </p:txBody>
      </p:sp>
    </p:spTree>
    <p:extLst>
      <p:ext uri="{BB962C8B-B14F-4D97-AF65-F5344CB8AC3E}">
        <p14:creationId xmlns:p14="http://schemas.microsoft.com/office/powerpoint/2010/main" val="2222415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182" y="-33104"/>
            <a:ext cx="10515600" cy="1325563"/>
          </a:xfrm>
        </p:spPr>
        <p:txBody>
          <a:bodyPr/>
          <a:lstStyle/>
          <a:p>
            <a:r>
              <a:rPr lang="en-US" dirty="0"/>
              <a:t>Information </a:t>
            </a:r>
            <a:r>
              <a:rPr lang="en-US" dirty="0" smtClean="0"/>
              <a:t>Security </a:t>
            </a:r>
            <a:r>
              <a:rPr lang="en-US" dirty="0"/>
              <a:t>P</a:t>
            </a:r>
            <a:r>
              <a:rPr lang="en-US" dirty="0" smtClean="0"/>
              <a:t>olicies</a:t>
            </a:r>
            <a:endParaRPr lang="en-US" dirty="0"/>
          </a:p>
        </p:txBody>
      </p:sp>
      <p:sp>
        <p:nvSpPr>
          <p:cNvPr id="3" name="Content Placeholder 2"/>
          <p:cNvSpPr>
            <a:spLocks noGrp="1"/>
          </p:cNvSpPr>
          <p:nvPr>
            <p:ph idx="1"/>
          </p:nvPr>
        </p:nvSpPr>
        <p:spPr>
          <a:xfrm>
            <a:off x="119336" y="1916832"/>
            <a:ext cx="11784632" cy="3769394"/>
          </a:xfrm>
        </p:spPr>
        <p:txBody>
          <a:bodyPr/>
          <a:lstStyle/>
          <a:p>
            <a:pPr algn="just"/>
            <a:r>
              <a:rPr lang="en-US" sz="2800" dirty="0" smtClean="0">
                <a:latin typeface="Times New Roman" panose="02020603050405020304" pitchFamily="18" charset="0"/>
                <a:cs typeface="Times New Roman" panose="02020603050405020304" pitchFamily="18" charset="0"/>
              </a:rPr>
              <a:t>These </a:t>
            </a:r>
            <a:r>
              <a:rPr lang="en-US" sz="2800" dirty="0">
                <a:latin typeface="Times New Roman" panose="02020603050405020304" pitchFamily="18" charset="0"/>
                <a:cs typeface="Times New Roman" panose="02020603050405020304" pitchFamily="18" charset="0"/>
              </a:rPr>
              <a:t>policies provide the following advantages</a:t>
            </a:r>
            <a:r>
              <a:rPr lang="en-US" sz="2800" dirty="0" smtClean="0">
                <a:latin typeface="Times New Roman" panose="02020603050405020304" pitchFamily="18" charset="0"/>
                <a:cs typeface="Times New Roman" panose="02020603050405020304" pitchFamily="18" charset="0"/>
              </a:rPr>
              <a:t>.</a:t>
            </a:r>
          </a:p>
          <a:p>
            <a:pPr lvl="2" algn="just"/>
            <a:r>
              <a:rPr lang="en-US" sz="2800" dirty="0">
                <a:latin typeface="Times New Roman" panose="02020603050405020304" pitchFamily="18" charset="0"/>
                <a:cs typeface="Times New Roman" panose="02020603050405020304" pitchFamily="18" charset="0"/>
              </a:rPr>
              <a:t>Protect valuable assets. These policies help ensure the confidentiality, integrity and availability -- known as the CIA triad -- of data. They are often used to protect sensitive customer data and personally identifiable information.</a:t>
            </a:r>
          </a:p>
          <a:p>
            <a:pPr lvl="2" algn="just"/>
            <a:r>
              <a:rPr lang="en-US" sz="2800" dirty="0">
                <a:latin typeface="Times New Roman" panose="02020603050405020304" pitchFamily="18" charset="0"/>
                <a:cs typeface="Times New Roman" panose="02020603050405020304" pitchFamily="18" charset="0"/>
              </a:rPr>
              <a:t>Guard reputations. Data breaches and other information security incidents can negatively affect an organization's reputation</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marL="0" indent="0" algn="just">
              <a:buNone/>
            </a:pPr>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12</a:t>
            </a:fld>
            <a:endParaRPr lang="en-US" altLang="en-US"/>
          </a:p>
        </p:txBody>
      </p:sp>
    </p:spTree>
    <p:extLst>
      <p:ext uri="{BB962C8B-B14F-4D97-AF65-F5344CB8AC3E}">
        <p14:creationId xmlns:p14="http://schemas.microsoft.com/office/powerpoint/2010/main" val="273463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75643"/>
          </a:xfrm>
        </p:spPr>
        <p:txBody>
          <a:bodyPr/>
          <a:lstStyle/>
          <a:p>
            <a:r>
              <a:rPr lang="en-US" dirty="0"/>
              <a:t>Information Security Policies</a:t>
            </a:r>
          </a:p>
        </p:txBody>
      </p:sp>
      <p:sp>
        <p:nvSpPr>
          <p:cNvPr id="3" name="Content Placeholder 2"/>
          <p:cNvSpPr>
            <a:spLocks noGrp="1"/>
          </p:cNvSpPr>
          <p:nvPr>
            <p:ph idx="1"/>
          </p:nvPr>
        </p:nvSpPr>
        <p:spPr>
          <a:xfrm>
            <a:off x="-96688" y="1556792"/>
            <a:ext cx="11881320" cy="5164683"/>
          </a:xfrm>
        </p:spPr>
        <p:txBody>
          <a:bodyPr/>
          <a:lstStyle/>
          <a:p>
            <a:pPr lvl="2" algn="just"/>
            <a:r>
              <a:rPr lang="en-US" sz="2800" dirty="0">
                <a:latin typeface="Times New Roman" panose="02020603050405020304" pitchFamily="18" charset="0"/>
                <a:cs typeface="Times New Roman" panose="02020603050405020304" pitchFamily="18" charset="0"/>
              </a:rPr>
              <a:t>Ensure compliance with legal and regulatory requirements. Many legal requirements and regulations are aimed at security sensitive information. For example, Payment Card Industry Data Security Standard dictates how organizations handle consumer payment card information. Health Insurance Portability and Accountability Act details how companies handle protected health information. Violating these regulations can be costly.</a:t>
            </a:r>
          </a:p>
          <a:p>
            <a:pPr lvl="2" algn="just"/>
            <a:r>
              <a:rPr lang="en-US" sz="2800" dirty="0">
                <a:latin typeface="Times New Roman" panose="02020603050405020304" pitchFamily="18" charset="0"/>
                <a:cs typeface="Times New Roman" panose="02020603050405020304" pitchFamily="18" charset="0"/>
              </a:rPr>
              <a:t>Dictate the role of employees. Every employee generates information that may pose a security risk. Security policies provide guidance on the conduct required to protect data and intellectual property. Identify third-party vulnerabilities. Some vulnerabilities stem from interactions with other organizations that may have different security standards. Security policies help identify these potential security gaps.</a:t>
            </a:r>
          </a:p>
          <a:p>
            <a:endParaRPr lang="en-US" dirty="0"/>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13</a:t>
            </a:fld>
            <a:endParaRPr lang="en-US" altLang="en-US"/>
          </a:p>
        </p:txBody>
      </p:sp>
    </p:spTree>
    <p:extLst>
      <p:ext uri="{BB962C8B-B14F-4D97-AF65-F5344CB8AC3E}">
        <p14:creationId xmlns:p14="http://schemas.microsoft.com/office/powerpoint/2010/main" val="2106362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1411" y="0"/>
            <a:ext cx="10515600" cy="864097"/>
          </a:xfrm>
        </p:spPr>
        <p:txBody>
          <a:bodyPr/>
          <a:lstStyle/>
          <a:p>
            <a:r>
              <a:rPr lang="en-US" dirty="0"/>
              <a:t>Types of </a:t>
            </a:r>
            <a:r>
              <a:rPr lang="en-US" dirty="0" smtClean="0"/>
              <a:t>Security </a:t>
            </a:r>
            <a:r>
              <a:rPr lang="en-US" dirty="0"/>
              <a:t>P</a:t>
            </a:r>
            <a:r>
              <a:rPr lang="en-US" dirty="0" smtClean="0"/>
              <a:t>olicies</a:t>
            </a:r>
            <a:endParaRPr lang="en-US" dirty="0"/>
          </a:p>
        </p:txBody>
      </p:sp>
      <p:sp>
        <p:nvSpPr>
          <p:cNvPr id="3" name="Content Placeholder 2"/>
          <p:cNvSpPr>
            <a:spLocks noGrp="1"/>
          </p:cNvSpPr>
          <p:nvPr>
            <p:ph idx="1"/>
          </p:nvPr>
        </p:nvSpPr>
        <p:spPr>
          <a:xfrm>
            <a:off x="119336" y="1325562"/>
            <a:ext cx="11737304" cy="5271789"/>
          </a:xfrm>
        </p:spPr>
        <p:txBody>
          <a:bodyPr/>
          <a:lstStyle/>
          <a:p>
            <a:pPr algn="just"/>
            <a:r>
              <a:rPr lang="en-US" sz="2000" dirty="0">
                <a:latin typeface="Times New Roman" panose="02020603050405020304" pitchFamily="18" charset="0"/>
                <a:cs typeface="Times New Roman" panose="02020603050405020304" pitchFamily="18" charset="0"/>
              </a:rPr>
              <a:t>Security policy types can be divided into three types based on the scope and purpose of the policy</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Organizational. These policies are a master blueprint of the entire organization's security program.</a:t>
            </a: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System-specific. A system-specific policy covers security procedures for an information system or network.</a:t>
            </a: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Issue-specific. These policies target certain aspects of the larger organizational policy. Examples of issue-related security policies include the following:</a:t>
            </a:r>
          </a:p>
          <a:p>
            <a:pPr lvl="2" algn="just"/>
            <a:r>
              <a:rPr lang="en-US" sz="2000" dirty="0">
                <a:latin typeface="Times New Roman" panose="02020603050405020304" pitchFamily="18" charset="0"/>
                <a:cs typeface="Times New Roman" panose="02020603050405020304" pitchFamily="18" charset="0"/>
              </a:rPr>
              <a:t>Acceptable use policies define the rules and regulations for employee use of company assets.</a:t>
            </a:r>
          </a:p>
          <a:p>
            <a:pPr lvl="2" algn="just"/>
            <a:r>
              <a:rPr lang="en-US" sz="2000" dirty="0">
                <a:latin typeface="Times New Roman" panose="02020603050405020304" pitchFamily="18" charset="0"/>
                <a:cs typeface="Times New Roman" panose="02020603050405020304" pitchFamily="18" charset="0"/>
              </a:rPr>
              <a:t>Access control policies say which employees can access which resources.</a:t>
            </a:r>
          </a:p>
          <a:p>
            <a:pPr lvl="2" algn="just"/>
            <a:r>
              <a:rPr lang="en-US" sz="2000" dirty="0">
                <a:latin typeface="Times New Roman" panose="02020603050405020304" pitchFamily="18" charset="0"/>
                <a:cs typeface="Times New Roman" panose="02020603050405020304" pitchFamily="18" charset="0"/>
              </a:rPr>
              <a:t>Change management policies provide procedures for changing IT assets so that adverse effects are minimized.</a:t>
            </a:r>
          </a:p>
          <a:p>
            <a:pPr lvl="2" algn="just"/>
            <a:r>
              <a:rPr lang="en-US" sz="2000" dirty="0">
                <a:latin typeface="Times New Roman" panose="02020603050405020304" pitchFamily="18" charset="0"/>
                <a:cs typeface="Times New Roman" panose="02020603050405020304" pitchFamily="18" charset="0"/>
              </a:rPr>
              <a:t>Disaster recovery policies ensure business continuity after a service disruption. These policies typically are enacted after the damage from an incident has occurred.</a:t>
            </a:r>
          </a:p>
          <a:p>
            <a:pPr lvl="2" algn="just"/>
            <a:r>
              <a:rPr lang="en-US" sz="2000" dirty="0">
                <a:latin typeface="Times New Roman" panose="02020603050405020304" pitchFamily="18" charset="0"/>
                <a:cs typeface="Times New Roman" panose="02020603050405020304" pitchFamily="18" charset="0"/>
              </a:rPr>
              <a:t>Incident response policies define procedures for responding to a security breach or incident as it is happening</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14</a:t>
            </a:fld>
            <a:endParaRPr lang="en-US" altLang="en-US"/>
          </a:p>
        </p:txBody>
      </p:sp>
    </p:spTree>
    <p:extLst>
      <p:ext uri="{BB962C8B-B14F-4D97-AF65-F5344CB8AC3E}">
        <p14:creationId xmlns:p14="http://schemas.microsoft.com/office/powerpoint/2010/main" val="2882020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8640"/>
            <a:ext cx="10515600" cy="980728"/>
          </a:xfrm>
        </p:spPr>
        <p:txBody>
          <a:bodyPr/>
          <a:lstStyle/>
          <a:p>
            <a:r>
              <a:rPr lang="en-US" dirty="0"/>
              <a:t>Key </a:t>
            </a:r>
            <a:r>
              <a:rPr lang="en-US" dirty="0" smtClean="0"/>
              <a:t>Elements </a:t>
            </a:r>
            <a:r>
              <a:rPr lang="en-US" dirty="0"/>
              <a:t>in a </a:t>
            </a:r>
            <a:r>
              <a:rPr lang="en-US" dirty="0" smtClean="0"/>
              <a:t>Security </a:t>
            </a:r>
            <a:r>
              <a:rPr lang="en-US" dirty="0"/>
              <a:t>P</a:t>
            </a:r>
            <a:r>
              <a:rPr lang="en-US" dirty="0" smtClean="0"/>
              <a:t>olicy</a:t>
            </a:r>
            <a:endParaRPr lang="en-US" dirty="0"/>
          </a:p>
        </p:txBody>
      </p:sp>
      <p:sp>
        <p:nvSpPr>
          <p:cNvPr id="3" name="Content Placeholder 2"/>
          <p:cNvSpPr>
            <a:spLocks noGrp="1"/>
          </p:cNvSpPr>
          <p:nvPr>
            <p:ph idx="1"/>
          </p:nvPr>
        </p:nvSpPr>
        <p:spPr>
          <a:xfrm>
            <a:off x="0" y="1484784"/>
            <a:ext cx="11856640" cy="4752529"/>
          </a:xfrm>
        </p:spPr>
        <p:txBody>
          <a:bodyPr/>
          <a:lstStyle/>
          <a:p>
            <a:pPr algn="just"/>
            <a:r>
              <a:rPr lang="en-US" sz="2800" dirty="0" smtClean="0">
                <a:latin typeface="Times New Roman" panose="02020603050405020304" pitchFamily="18" charset="0"/>
                <a:cs typeface="Times New Roman" panose="02020603050405020304" pitchFamily="18" charset="0"/>
              </a:rPr>
              <a:t>Some </a:t>
            </a:r>
            <a:r>
              <a:rPr lang="en-US" sz="2800" dirty="0">
                <a:latin typeface="Times New Roman" panose="02020603050405020304" pitchFamily="18" charset="0"/>
                <a:cs typeface="Times New Roman" panose="02020603050405020304" pitchFamily="18" charset="0"/>
              </a:rPr>
              <a:t>of the key elements of an organizational information security policy include the following:</a:t>
            </a:r>
          </a:p>
          <a:p>
            <a:pPr lvl="2" algn="just"/>
            <a:r>
              <a:rPr lang="en-US" sz="2800" dirty="0" smtClean="0">
                <a:latin typeface="Times New Roman" panose="02020603050405020304" pitchFamily="18" charset="0"/>
                <a:cs typeface="Times New Roman" panose="02020603050405020304" pitchFamily="18" charset="0"/>
              </a:rPr>
              <a:t>statement </a:t>
            </a:r>
            <a:r>
              <a:rPr lang="en-US" sz="2800" dirty="0">
                <a:latin typeface="Times New Roman" panose="02020603050405020304" pitchFamily="18" charset="0"/>
                <a:cs typeface="Times New Roman" panose="02020603050405020304" pitchFamily="18" charset="0"/>
              </a:rPr>
              <a:t>of the purpose;</a:t>
            </a:r>
          </a:p>
          <a:p>
            <a:pPr lvl="2" algn="just"/>
            <a:r>
              <a:rPr lang="en-US" sz="2800" dirty="0">
                <a:latin typeface="Times New Roman" panose="02020603050405020304" pitchFamily="18" charset="0"/>
                <a:cs typeface="Times New Roman" panose="02020603050405020304" pitchFamily="18" charset="0"/>
              </a:rPr>
              <a:t>statement that defines who the policy applies;</a:t>
            </a:r>
          </a:p>
          <a:p>
            <a:pPr lvl="2" algn="just"/>
            <a:r>
              <a:rPr lang="en-US" sz="2800" dirty="0">
                <a:latin typeface="Times New Roman" panose="02020603050405020304" pitchFamily="18" charset="0"/>
                <a:cs typeface="Times New Roman" panose="02020603050405020304" pitchFamily="18" charset="0"/>
              </a:rPr>
              <a:t>statement of objectives, which usually encompasses the CIA triad;</a:t>
            </a:r>
          </a:p>
          <a:p>
            <a:pPr lvl="2" algn="just"/>
            <a:r>
              <a:rPr lang="en-US" sz="2800" dirty="0">
                <a:latin typeface="Times New Roman" panose="02020603050405020304" pitchFamily="18" charset="0"/>
                <a:cs typeface="Times New Roman" panose="02020603050405020304" pitchFamily="18" charset="0"/>
              </a:rPr>
              <a:t>authority and access control policy that delineates who has access to which resources;</a:t>
            </a:r>
          </a:p>
          <a:p>
            <a:pPr lvl="2" algn="just"/>
            <a:r>
              <a:rPr lang="en-US" sz="2800" dirty="0">
                <a:latin typeface="Times New Roman" panose="02020603050405020304" pitchFamily="18" charset="0"/>
                <a:cs typeface="Times New Roman" panose="02020603050405020304" pitchFamily="18" charset="0"/>
              </a:rPr>
              <a:t>data classification statement that divides data into categories of sensitivity -- the data covered can range from public information to information that could cause harm to the business or an individual if disclosed</a:t>
            </a:r>
            <a:r>
              <a:rPr lang="en-US" sz="2800" dirty="0" smtClean="0">
                <a:latin typeface="Times New Roman" panose="02020603050405020304" pitchFamily="18" charset="0"/>
                <a:cs typeface="Times New Roman" panose="02020603050405020304" pitchFamily="18" charset="0"/>
              </a:rPr>
              <a:t>;</a:t>
            </a:r>
          </a:p>
          <a:p>
            <a:pPr lvl="2" algn="just"/>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15</a:t>
            </a:fld>
            <a:endParaRPr lang="en-US" altLang="en-US"/>
          </a:p>
        </p:txBody>
      </p:sp>
    </p:spTree>
    <p:extLst>
      <p:ext uri="{BB962C8B-B14F-4D97-AF65-F5344CB8AC3E}">
        <p14:creationId xmlns:p14="http://schemas.microsoft.com/office/powerpoint/2010/main" val="115568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68760"/>
            <a:ext cx="11784632" cy="5452715"/>
          </a:xfrm>
        </p:spPr>
        <p:txBody>
          <a:bodyPr/>
          <a:lstStyle/>
          <a:p>
            <a:pPr lvl="2" algn="just"/>
            <a:r>
              <a:rPr lang="en-US" sz="2800" dirty="0">
                <a:latin typeface="Times New Roman" panose="02020603050405020304" pitchFamily="18" charset="0"/>
                <a:cs typeface="Times New Roman" panose="02020603050405020304" pitchFamily="18" charset="0"/>
              </a:rPr>
              <a:t>data use statement that lays out how data at any level should be handled -- this includes specifying the data protection regulations, data backup requirements and network security standards for how data should be communicated, with encryption, for example;</a:t>
            </a:r>
          </a:p>
          <a:p>
            <a:pPr lvl="2" algn="just"/>
            <a:r>
              <a:rPr lang="en-US" sz="2800" dirty="0">
                <a:latin typeface="Times New Roman" panose="02020603050405020304" pitchFamily="18" charset="0"/>
                <a:cs typeface="Times New Roman" panose="02020603050405020304" pitchFamily="18" charset="0"/>
              </a:rPr>
              <a:t>statement of the responsibilities and duties of employees and who will be responsible for overseeing and enforcing policy;</a:t>
            </a:r>
          </a:p>
          <a:p>
            <a:pPr lvl="2" algn="just"/>
            <a:r>
              <a:rPr lang="en-US" sz="2800" dirty="0">
                <a:latin typeface="Times New Roman" panose="02020603050405020304" pitchFamily="18" charset="0"/>
                <a:cs typeface="Times New Roman" panose="02020603050405020304" pitchFamily="18" charset="0"/>
              </a:rPr>
              <a:t>security awareness training that instructs employees on security best practices -- this includes education on potential security threats, such as phishing, and computer security best practices for using company devices; and</a:t>
            </a:r>
          </a:p>
          <a:p>
            <a:pPr lvl="2" algn="just"/>
            <a:r>
              <a:rPr lang="en-US" sz="2800" dirty="0">
                <a:latin typeface="Times New Roman" panose="02020603050405020304" pitchFamily="18" charset="0"/>
                <a:cs typeface="Times New Roman" panose="02020603050405020304" pitchFamily="18" charset="0"/>
              </a:rPr>
              <a:t>effectiveness measurements that will be used to assess how well security policies are working and how improvements will be made.</a:t>
            </a:r>
          </a:p>
          <a:p>
            <a:endParaRPr lang="en-US" sz="2800" dirty="0"/>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16</a:t>
            </a:fld>
            <a:endParaRPr lang="en-US" altLang="en-US"/>
          </a:p>
        </p:txBody>
      </p:sp>
      <p:sp>
        <p:nvSpPr>
          <p:cNvPr id="6" name="Title 1"/>
          <p:cNvSpPr txBox="1">
            <a:spLocks/>
          </p:cNvSpPr>
          <p:nvPr/>
        </p:nvSpPr>
        <p:spPr bwMode="auto">
          <a:xfrm>
            <a:off x="838200" y="188640"/>
            <a:ext cx="10515600" cy="980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lvl1pPr algn="l" defTabSz="685800" rtl="0" eaLnBrk="0" fontAlgn="base" hangingPunct="0">
              <a:lnSpc>
                <a:spcPct val="90000"/>
              </a:lnSpc>
              <a:spcBef>
                <a:spcPct val="0"/>
              </a:spcBef>
              <a:spcAft>
                <a:spcPct val="0"/>
              </a:spcAft>
              <a:defRPr sz="4400" kern="1200">
                <a:solidFill>
                  <a:schemeClr val="tx1"/>
                </a:solidFill>
                <a:latin typeface="Times New Roman" charset="0"/>
                <a:ea typeface="Times New Roman" charset="0"/>
                <a:cs typeface="Times New Roman" charset="0"/>
              </a:defRPr>
            </a:lvl1pPr>
            <a:lvl2pPr algn="l" defTabSz="685800" rtl="0" eaLnBrk="0" fontAlgn="base" hangingPunct="0">
              <a:lnSpc>
                <a:spcPct val="90000"/>
              </a:lnSpc>
              <a:spcBef>
                <a:spcPct val="0"/>
              </a:spcBef>
              <a:spcAft>
                <a:spcPct val="0"/>
              </a:spcAft>
              <a:defRPr sz="4400">
                <a:solidFill>
                  <a:schemeClr val="tx1"/>
                </a:solidFill>
                <a:latin typeface="Times New Roman" charset="0"/>
                <a:ea typeface="Times New Roman" charset="0"/>
                <a:cs typeface="Times New Roman" charset="0"/>
              </a:defRPr>
            </a:lvl2pPr>
            <a:lvl3pPr algn="l" defTabSz="685800" rtl="0" eaLnBrk="0" fontAlgn="base" hangingPunct="0">
              <a:lnSpc>
                <a:spcPct val="90000"/>
              </a:lnSpc>
              <a:spcBef>
                <a:spcPct val="0"/>
              </a:spcBef>
              <a:spcAft>
                <a:spcPct val="0"/>
              </a:spcAft>
              <a:defRPr sz="4400">
                <a:solidFill>
                  <a:schemeClr val="tx1"/>
                </a:solidFill>
                <a:latin typeface="Times New Roman" charset="0"/>
                <a:ea typeface="Times New Roman" charset="0"/>
                <a:cs typeface="Times New Roman" charset="0"/>
              </a:defRPr>
            </a:lvl3pPr>
            <a:lvl4pPr algn="l" defTabSz="685800" rtl="0" eaLnBrk="0" fontAlgn="base" hangingPunct="0">
              <a:lnSpc>
                <a:spcPct val="90000"/>
              </a:lnSpc>
              <a:spcBef>
                <a:spcPct val="0"/>
              </a:spcBef>
              <a:spcAft>
                <a:spcPct val="0"/>
              </a:spcAft>
              <a:defRPr sz="4400">
                <a:solidFill>
                  <a:schemeClr val="tx1"/>
                </a:solidFill>
                <a:latin typeface="Times New Roman" charset="0"/>
                <a:ea typeface="Times New Roman" charset="0"/>
                <a:cs typeface="Times New Roman" charset="0"/>
              </a:defRPr>
            </a:lvl4pPr>
            <a:lvl5pPr algn="l" defTabSz="685800" rtl="0" eaLnBrk="0" fontAlgn="base" hangingPunct="0">
              <a:lnSpc>
                <a:spcPct val="90000"/>
              </a:lnSpc>
              <a:spcBef>
                <a:spcPct val="0"/>
              </a:spcBef>
              <a:spcAft>
                <a:spcPct val="0"/>
              </a:spcAft>
              <a:defRPr sz="4400">
                <a:solidFill>
                  <a:schemeClr val="tx1"/>
                </a:solidFill>
                <a:latin typeface="Times New Roman" charset="0"/>
                <a:ea typeface="Times New Roman" charset="0"/>
                <a:cs typeface="Times New Roman" charset="0"/>
              </a:defRPr>
            </a:lvl5pPr>
            <a:lvl6pPr marL="457200" algn="l" defTabSz="685800" rtl="0" fontAlgn="base">
              <a:lnSpc>
                <a:spcPct val="90000"/>
              </a:lnSpc>
              <a:spcBef>
                <a:spcPct val="0"/>
              </a:spcBef>
              <a:spcAft>
                <a:spcPct val="0"/>
              </a:spcAft>
              <a:defRPr sz="3300">
                <a:solidFill>
                  <a:schemeClr val="tx1"/>
                </a:solidFill>
                <a:latin typeface="Calibri Light" charset="0"/>
              </a:defRPr>
            </a:lvl6pPr>
            <a:lvl7pPr marL="914400" algn="l" defTabSz="685800" rtl="0" fontAlgn="base">
              <a:lnSpc>
                <a:spcPct val="90000"/>
              </a:lnSpc>
              <a:spcBef>
                <a:spcPct val="0"/>
              </a:spcBef>
              <a:spcAft>
                <a:spcPct val="0"/>
              </a:spcAft>
              <a:defRPr sz="3300">
                <a:solidFill>
                  <a:schemeClr val="tx1"/>
                </a:solidFill>
                <a:latin typeface="Calibri Light" charset="0"/>
              </a:defRPr>
            </a:lvl7pPr>
            <a:lvl8pPr marL="1371600" algn="l" defTabSz="685800" rtl="0" fontAlgn="base">
              <a:lnSpc>
                <a:spcPct val="90000"/>
              </a:lnSpc>
              <a:spcBef>
                <a:spcPct val="0"/>
              </a:spcBef>
              <a:spcAft>
                <a:spcPct val="0"/>
              </a:spcAft>
              <a:defRPr sz="3300">
                <a:solidFill>
                  <a:schemeClr val="tx1"/>
                </a:solidFill>
                <a:latin typeface="Calibri Light" charset="0"/>
              </a:defRPr>
            </a:lvl8pPr>
            <a:lvl9pPr marL="1828800" algn="l" defTabSz="685800" rtl="0" fontAlgn="base">
              <a:lnSpc>
                <a:spcPct val="90000"/>
              </a:lnSpc>
              <a:spcBef>
                <a:spcPct val="0"/>
              </a:spcBef>
              <a:spcAft>
                <a:spcPct val="0"/>
              </a:spcAft>
              <a:defRPr sz="3300">
                <a:solidFill>
                  <a:schemeClr val="tx1"/>
                </a:solidFill>
                <a:latin typeface="Calibri Light" charset="0"/>
              </a:defRPr>
            </a:lvl9pPr>
          </a:lstStyle>
          <a:p>
            <a:r>
              <a:rPr lang="en-US" dirty="0" err="1" smtClean="0"/>
              <a:t>Cont</a:t>
            </a:r>
            <a:r>
              <a:rPr lang="en-US" dirty="0" smtClean="0"/>
              <a:t>…</a:t>
            </a:r>
            <a:endParaRPr lang="en-US" dirty="0"/>
          </a:p>
        </p:txBody>
      </p:sp>
    </p:spTree>
    <p:extLst>
      <p:ext uri="{BB962C8B-B14F-4D97-AF65-F5344CB8AC3E}">
        <p14:creationId xmlns:p14="http://schemas.microsoft.com/office/powerpoint/2010/main" val="453773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00" y="-30831"/>
            <a:ext cx="11377264" cy="1227584"/>
          </a:xfrm>
        </p:spPr>
        <p:txBody>
          <a:bodyPr/>
          <a:lstStyle/>
          <a:p>
            <a:r>
              <a:rPr lang="en-US" dirty="0"/>
              <a:t>What to consider when </a:t>
            </a:r>
            <a:r>
              <a:rPr lang="en-US" dirty="0" smtClean="0"/>
              <a:t>Creating </a:t>
            </a:r>
            <a:r>
              <a:rPr lang="en-US" dirty="0"/>
              <a:t>a </a:t>
            </a:r>
            <a:r>
              <a:rPr lang="en-US" dirty="0" smtClean="0"/>
              <a:t>Security </a:t>
            </a:r>
            <a:r>
              <a:rPr lang="en-US" dirty="0"/>
              <a:t>P</a:t>
            </a:r>
            <a:r>
              <a:rPr lang="en-US" dirty="0" smtClean="0"/>
              <a:t>olicy</a:t>
            </a:r>
            <a:endParaRPr lang="en-US" dirty="0"/>
          </a:p>
        </p:txBody>
      </p:sp>
      <p:sp>
        <p:nvSpPr>
          <p:cNvPr id="3" name="Content Placeholder 2"/>
          <p:cNvSpPr>
            <a:spLocks noGrp="1"/>
          </p:cNvSpPr>
          <p:nvPr>
            <p:ph idx="1"/>
          </p:nvPr>
        </p:nvSpPr>
        <p:spPr>
          <a:xfrm>
            <a:off x="0" y="1124745"/>
            <a:ext cx="11856640" cy="5231606"/>
          </a:xfrm>
        </p:spPr>
        <p:txBody>
          <a:bodyPr/>
          <a:lstStyle/>
          <a:p>
            <a:pPr algn="just"/>
            <a:r>
              <a:rPr lang="en-US" sz="3200" dirty="0" smtClean="0">
                <a:latin typeface="Times New Roman" panose="02020603050405020304" pitchFamily="18" charset="0"/>
                <a:cs typeface="Times New Roman" panose="02020603050405020304" pitchFamily="18" charset="0"/>
              </a:rPr>
              <a:t>Security </a:t>
            </a:r>
            <a:r>
              <a:rPr lang="en-US" sz="3200" dirty="0">
                <a:latin typeface="Times New Roman" panose="02020603050405020304" pitchFamily="18" charset="0"/>
                <a:cs typeface="Times New Roman" panose="02020603050405020304" pitchFamily="18" charset="0"/>
              </a:rPr>
              <a:t>professionals must consider a range of areas when drafting a security policy. They include the following</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a:p>
            <a:pPr lvl="2" algn="just"/>
            <a:r>
              <a:rPr lang="en-US" sz="3200" dirty="0">
                <a:latin typeface="Times New Roman" panose="02020603050405020304" pitchFamily="18" charset="0"/>
                <a:cs typeface="Times New Roman" panose="02020603050405020304" pitchFamily="18" charset="0"/>
              </a:rPr>
              <a:t>Cloud and mobile. It is important for organizations to consider how they are using the cloud and mobile applications when developing security policies. Data is increasingly distributed through an organization's network over a spectrum of devices. It is important to account for the increased amount of vulnerabilities that a distributed network of devices creates.</a:t>
            </a:r>
          </a:p>
          <a:p>
            <a:pPr lvl="2" algn="just"/>
            <a:r>
              <a:rPr lang="en-US" sz="3200" dirty="0">
                <a:latin typeface="Times New Roman" panose="02020603050405020304" pitchFamily="18" charset="0"/>
                <a:cs typeface="Times New Roman" panose="02020603050405020304" pitchFamily="18" charset="0"/>
              </a:rPr>
              <a:t>Data classification. Improperly categorizing data can lead to the exposure of valuable assets or resources expended protecting data that doesn't need to be protected</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17</a:t>
            </a:fld>
            <a:endParaRPr lang="en-US" altLang="en-US"/>
          </a:p>
        </p:txBody>
      </p:sp>
    </p:spTree>
    <p:extLst>
      <p:ext uri="{BB962C8B-B14F-4D97-AF65-F5344CB8AC3E}">
        <p14:creationId xmlns:p14="http://schemas.microsoft.com/office/powerpoint/2010/main" val="3588727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297" y="116632"/>
            <a:ext cx="10515600" cy="1325563"/>
          </a:xfrm>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0" y="1825625"/>
            <a:ext cx="11784632" cy="4895850"/>
          </a:xfrm>
        </p:spPr>
        <p:txBody>
          <a:bodyPr/>
          <a:lstStyle/>
          <a:p>
            <a:pPr lvl="2" algn="just"/>
            <a:r>
              <a:rPr lang="en-US" sz="3200" dirty="0">
                <a:latin typeface="Times New Roman" panose="02020603050405020304" pitchFamily="18" charset="0"/>
                <a:cs typeface="Times New Roman" panose="02020603050405020304" pitchFamily="18" charset="0"/>
              </a:rPr>
              <a:t>Continuous updates. An organization's IT environment and the vulnerabilities it is exposed to change as the organization grows, industries change and cyber threats evolve. Security policies must evolve to reflect these changes.</a:t>
            </a:r>
          </a:p>
          <a:p>
            <a:pPr lvl="2" algn="just"/>
            <a:r>
              <a:rPr lang="en-US" sz="3200" dirty="0">
                <a:latin typeface="Times New Roman" panose="02020603050405020304" pitchFamily="18" charset="0"/>
                <a:cs typeface="Times New Roman" panose="02020603050405020304" pitchFamily="18" charset="0"/>
              </a:rPr>
              <a:t>Policy frameworks. The National Institute of Standards and Technology (NIST) offers its Cybersecurity Framework, which provides guidance for creating a security policy. The NIST approach helps businesses detect, prevent and respond to cyber attacks.</a:t>
            </a:r>
          </a:p>
          <a:p>
            <a:endParaRPr lang="en-US" dirty="0"/>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18</a:t>
            </a:fld>
            <a:endParaRPr lang="en-US" altLang="en-US"/>
          </a:p>
        </p:txBody>
      </p:sp>
    </p:spTree>
    <p:extLst>
      <p:ext uri="{BB962C8B-B14F-4D97-AF65-F5344CB8AC3E}">
        <p14:creationId xmlns:p14="http://schemas.microsoft.com/office/powerpoint/2010/main" val="27468228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endParaRPr lang="en-IN" dirty="0"/>
          </a:p>
        </p:txBody>
      </p:sp>
      <p:sp>
        <p:nvSpPr>
          <p:cNvPr id="3" name="Content Placeholder 2"/>
          <p:cNvSpPr>
            <a:spLocks noGrp="1"/>
          </p:cNvSpPr>
          <p:nvPr>
            <p:ph idx="1"/>
          </p:nvPr>
        </p:nvSpPr>
        <p:spPr/>
        <p:txBody>
          <a:bodyPr/>
          <a:lstStyle/>
          <a:p>
            <a:pPr>
              <a:lnSpc>
                <a:spcPct val="150000"/>
              </a:lnSpc>
            </a:pPr>
            <a:r>
              <a:rPr lang="en-GB" sz="2000" dirty="0">
                <a:latin typeface="Times New Roman" panose="02020603050405020304" pitchFamily="18" charset="0"/>
                <a:cs typeface="Times New Roman" panose="02020603050405020304" pitchFamily="18" charset="0"/>
              </a:rPr>
              <a:t>Overview of </a:t>
            </a:r>
            <a:r>
              <a:rPr lang="en-US" sz="2000" dirty="0">
                <a:latin typeface="Times New Roman" panose="02020603050405020304" pitchFamily="18" charset="0"/>
                <a:cs typeface="Times New Roman" panose="02020603050405020304" pitchFamily="18" charset="0"/>
              </a:rPr>
              <a:t>o</a:t>
            </a:r>
            <a:r>
              <a:rPr lang="en-US" sz="2000" dirty="0">
                <a:effectLst/>
                <a:latin typeface="Times New Roman" panose="02020603050405020304" pitchFamily="18" charset="0"/>
                <a:ea typeface="Calibri" panose="020F0502020204030204" pitchFamily="34" charset="0"/>
              </a:rPr>
              <a:t>rganization and security policies</a:t>
            </a:r>
            <a:endParaRPr lang="en-GB"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Need of p</a:t>
            </a:r>
            <a:r>
              <a:rPr lang="en-US" sz="2000" dirty="0">
                <a:effectLst/>
                <a:latin typeface="Times New Roman" panose="02020603050405020304" pitchFamily="18" charset="0"/>
                <a:ea typeface="Calibri" panose="020F0502020204030204" pitchFamily="34" charset="0"/>
              </a:rPr>
              <a:t>hysical security in an </a:t>
            </a:r>
            <a:r>
              <a:rPr lang="en-GB" sz="2000" dirty="0">
                <a:effectLst/>
                <a:latin typeface="Times New Roman" panose="02020603050405020304" pitchFamily="18" charset="0"/>
                <a:ea typeface="Calibri" panose="020F0502020204030204" pitchFamily="34" charset="0"/>
              </a:rPr>
              <a:t>organisation </a:t>
            </a:r>
            <a:endParaRPr lang="en-US" sz="2000" dirty="0">
              <a:latin typeface="Times New Roman" panose="02020603050405020304" pitchFamily="18" charset="0"/>
              <a:cs typeface="Times New Roman" panose="02020603050405020304" pitchFamily="18" charset="0"/>
            </a:endParaRPr>
          </a:p>
          <a:p>
            <a:pPr>
              <a:lnSpc>
                <a:spcPct val="150000"/>
              </a:lnSpc>
              <a:buNone/>
            </a:pPr>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19</a:t>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1A91DC9-7965-FB48-9385-20B56B4847C1}" type="slidenum">
              <a:rPr lang="en-US" altLang="en-US" smtClean="0"/>
              <a:pPr/>
              <a:t>2</a:t>
            </a:fld>
            <a:endParaRPr lang="en-US" altLang="en-US"/>
          </a:p>
        </p:txBody>
      </p:sp>
      <p:graphicFrame>
        <p:nvGraphicFramePr>
          <p:cNvPr id="4" name="Table 3">
            <a:extLst>
              <a:ext uri="{FF2B5EF4-FFF2-40B4-BE49-F238E27FC236}">
                <a16:creationId xmlns:a16="http://schemas.microsoft.com/office/drawing/2014/main" id="{B296D153-2918-4392-928F-011F988475FD}"/>
              </a:ext>
            </a:extLst>
          </p:cNvPr>
          <p:cNvGraphicFramePr>
            <a:graphicFrameLocks noGrp="1"/>
          </p:cNvGraphicFramePr>
          <p:nvPr>
            <p:extLst>
              <p:ext uri="{D42A27DB-BD31-4B8C-83A1-F6EECF244321}">
                <p14:modId xmlns:p14="http://schemas.microsoft.com/office/powerpoint/2010/main" val="1303070322"/>
              </p:ext>
            </p:extLst>
          </p:nvPr>
        </p:nvGraphicFramePr>
        <p:xfrm>
          <a:off x="1811524" y="620688"/>
          <a:ext cx="8568952" cy="2016224"/>
        </p:xfrm>
        <a:graphic>
          <a:graphicData uri="http://schemas.openxmlformats.org/drawingml/2006/table">
            <a:tbl>
              <a:tblPr>
                <a:tableStyleId>{2D5ABB26-0587-4C30-8999-92F81FD0307C}</a:tableStyleId>
              </a:tblPr>
              <a:tblGrid>
                <a:gridCol w="1080120">
                  <a:extLst>
                    <a:ext uri="{9D8B030D-6E8A-4147-A177-3AD203B41FA5}">
                      <a16:colId xmlns:a16="http://schemas.microsoft.com/office/drawing/2014/main" val="244245510"/>
                    </a:ext>
                  </a:extLst>
                </a:gridCol>
                <a:gridCol w="7488832">
                  <a:extLst>
                    <a:ext uri="{9D8B030D-6E8A-4147-A177-3AD203B41FA5}">
                      <a16:colId xmlns:a16="http://schemas.microsoft.com/office/drawing/2014/main" val="2962850052"/>
                    </a:ext>
                  </a:extLst>
                </a:gridCol>
              </a:tblGrid>
              <a:tr h="491972">
                <a:tc>
                  <a:txBody>
                    <a:bodyPr/>
                    <a:lstStyle/>
                    <a:p>
                      <a:pPr>
                        <a:lnSpc>
                          <a:spcPct val="107000"/>
                        </a:lnSpc>
                        <a:spcAft>
                          <a:spcPts val="800"/>
                        </a:spcAft>
                      </a:pPr>
                      <a:r>
                        <a:rPr lang="en-US" sz="2000" b="1">
                          <a:effectLst/>
                          <a:latin typeface="Times New Roman" panose="02020603050405020304" pitchFamily="18" charset="0"/>
                          <a:cs typeface="Times New Roman" panose="02020603050405020304" pitchFamily="18" charset="0"/>
                        </a:rPr>
                        <a:t>Chapter</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2000" b="1" dirty="0">
                          <a:effectLst/>
                          <a:latin typeface="Times New Roman" panose="02020603050405020304" pitchFamily="18" charset="0"/>
                          <a:cs typeface="Times New Roman" panose="02020603050405020304" pitchFamily="18" charset="0"/>
                        </a:rPr>
                        <a:t>Course Objectives</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9297949"/>
                  </a:ext>
                </a:extLst>
              </a:tr>
              <a:tr h="1524252">
                <a:tc>
                  <a:txBody>
                    <a:bodyPr/>
                    <a:lstStyle/>
                    <a:p>
                      <a:pPr algn="ctr">
                        <a:lnSpc>
                          <a:spcPct val="107000"/>
                        </a:lnSpc>
                        <a:spcAft>
                          <a:spcPts val="800"/>
                        </a:spcAft>
                      </a:pPr>
                      <a:r>
                        <a:rPr lang="en-US" sz="2000" dirty="0">
                          <a:effectLst/>
                          <a:latin typeface="Times New Roman" panose="02020603050405020304" pitchFamily="18" charset="0"/>
                          <a:cs typeface="Times New Roman" panose="02020603050405020304" pitchFamily="18" charset="0"/>
                        </a:rPr>
                        <a:t>1.2</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lvl="0" indent="-342900">
                        <a:lnSpc>
                          <a:spcPct val="107000"/>
                        </a:lnSpc>
                        <a:spcAft>
                          <a:spcPts val="800"/>
                        </a:spcAft>
                        <a:buFont typeface="Arial" panose="020B0604020202020204" pitchFamily="34" charset="0"/>
                        <a:buChar char="●"/>
                        <a:tabLst>
                          <a:tab pos="134620" algn="l"/>
                        </a:tabLst>
                      </a:pPr>
                      <a:r>
                        <a:rPr lang="en-IN" sz="2000" dirty="0">
                          <a:effectLst/>
                          <a:latin typeface="Times New Roman" panose="02020603050405020304" pitchFamily="18" charset="0"/>
                          <a:cs typeface="Times New Roman" panose="02020603050405020304" pitchFamily="18" charset="0"/>
                        </a:rPr>
                        <a:t>Exhibit knowledge to secure corrupted systems, protect personal data, and secure computer networks in an organization.</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7184032"/>
                  </a:ext>
                </a:extLst>
              </a:tr>
            </a:tbl>
          </a:graphicData>
        </a:graphic>
      </p:graphicFrame>
      <p:graphicFrame>
        <p:nvGraphicFramePr>
          <p:cNvPr id="5" name="Table 4">
            <a:extLst>
              <a:ext uri="{FF2B5EF4-FFF2-40B4-BE49-F238E27FC236}">
                <a16:creationId xmlns:a16="http://schemas.microsoft.com/office/drawing/2014/main" id="{DA2D6506-CC6B-4639-A73E-773C355684ED}"/>
              </a:ext>
            </a:extLst>
          </p:cNvPr>
          <p:cNvGraphicFramePr>
            <a:graphicFrameLocks noGrp="1"/>
          </p:cNvGraphicFramePr>
          <p:nvPr>
            <p:extLst>
              <p:ext uri="{D42A27DB-BD31-4B8C-83A1-F6EECF244321}">
                <p14:modId xmlns:p14="http://schemas.microsoft.com/office/powerpoint/2010/main" val="1820881306"/>
              </p:ext>
            </p:extLst>
          </p:nvPr>
        </p:nvGraphicFramePr>
        <p:xfrm>
          <a:off x="1811524" y="3406737"/>
          <a:ext cx="8568952" cy="1488751"/>
        </p:xfrm>
        <a:graphic>
          <a:graphicData uri="http://schemas.openxmlformats.org/drawingml/2006/table">
            <a:tbl>
              <a:tblPr>
                <a:tableStyleId>{2D5ABB26-0587-4C30-8999-92F81FD0307C}</a:tableStyleId>
              </a:tblPr>
              <a:tblGrid>
                <a:gridCol w="1044116">
                  <a:extLst>
                    <a:ext uri="{9D8B030D-6E8A-4147-A177-3AD203B41FA5}">
                      <a16:colId xmlns:a16="http://schemas.microsoft.com/office/drawing/2014/main" val="1296023944"/>
                    </a:ext>
                  </a:extLst>
                </a:gridCol>
                <a:gridCol w="7524836">
                  <a:extLst>
                    <a:ext uri="{9D8B030D-6E8A-4147-A177-3AD203B41FA5}">
                      <a16:colId xmlns:a16="http://schemas.microsoft.com/office/drawing/2014/main" val="1330720500"/>
                    </a:ext>
                  </a:extLst>
                </a:gridCol>
              </a:tblGrid>
              <a:tr h="309333">
                <a:tc>
                  <a:txBody>
                    <a:bodyPr/>
                    <a:lstStyle/>
                    <a:p>
                      <a:pPr>
                        <a:lnSpc>
                          <a:spcPct val="107000"/>
                        </a:lnSpc>
                        <a:spcAft>
                          <a:spcPts val="800"/>
                        </a:spcAft>
                      </a:pPr>
                      <a:r>
                        <a:rPr lang="en-US" sz="2000" b="1">
                          <a:effectLst/>
                          <a:latin typeface="Times New Roman" panose="02020603050405020304" pitchFamily="18" charset="0"/>
                          <a:cs typeface="Times New Roman" panose="02020603050405020304" pitchFamily="18" charset="0"/>
                        </a:rPr>
                        <a:t>Chapter</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2000" b="1" dirty="0">
                          <a:effectLst/>
                          <a:latin typeface="Times New Roman" panose="02020603050405020304" pitchFamily="18" charset="0"/>
                          <a:cs typeface="Times New Roman" panose="02020603050405020304" pitchFamily="18" charset="0"/>
                        </a:rPr>
                        <a:t>Course Outcomes</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9322635"/>
                  </a:ext>
                </a:extLst>
              </a:tr>
              <a:tr h="1153090">
                <a:tc>
                  <a:txBody>
                    <a:bodyPr/>
                    <a:lstStyle/>
                    <a:p>
                      <a:pPr algn="ctr">
                        <a:lnSpc>
                          <a:spcPct val="107000"/>
                        </a:lnSpc>
                        <a:spcAft>
                          <a:spcPts val="800"/>
                        </a:spcAft>
                      </a:pPr>
                      <a:r>
                        <a:rPr lang="en-US" sz="2000" dirty="0">
                          <a:effectLst/>
                          <a:latin typeface="Times New Roman" panose="02020603050405020304" pitchFamily="18" charset="0"/>
                          <a:cs typeface="Times New Roman" panose="02020603050405020304" pitchFamily="18" charset="0"/>
                        </a:rPr>
                        <a:t>1.2</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2000" dirty="0">
                          <a:effectLst/>
                          <a:latin typeface="Times New Roman" panose="02020603050405020304" pitchFamily="18" charset="0"/>
                          <a:cs typeface="Times New Roman" panose="02020603050405020304" pitchFamily="18" charset="0"/>
                        </a:rPr>
                        <a:t>After completion of this course, the student will be able to </a:t>
                      </a:r>
                    </a:p>
                    <a:p>
                      <a:pPr marL="342900" lvl="0" indent="-342900">
                        <a:lnSpc>
                          <a:spcPct val="107000"/>
                        </a:lnSpc>
                        <a:spcAft>
                          <a:spcPts val="800"/>
                        </a:spcAft>
                        <a:buFont typeface="Arial" panose="020B0604020202020204" pitchFamily="34" charset="0"/>
                        <a:buChar char="●"/>
                        <a:tabLst>
                          <a:tab pos="106045" algn="l"/>
                        </a:tabLst>
                      </a:pPr>
                      <a:r>
                        <a:rPr lang="en-US" sz="2000" kern="1200" dirty="0">
                          <a:solidFill>
                            <a:schemeClr val="tx1"/>
                          </a:solidFill>
                          <a:effectLst/>
                          <a:latin typeface="Times New Roman" panose="02020603050405020304" pitchFamily="18" charset="0"/>
                          <a:ea typeface="+mn-ea"/>
                          <a:cs typeface="Times New Roman" panose="02020603050405020304" pitchFamily="18" charset="0"/>
                        </a:rPr>
                        <a:t>Analyze technology system vulnerabilities and related exploitations.</a:t>
                      </a:r>
                      <a:endParaRPr lang="en-IN" sz="20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4880477"/>
                  </a:ext>
                </a:extLst>
              </a:tr>
            </a:tbl>
          </a:graphicData>
        </a:graphic>
      </p:graphicFrame>
    </p:spTree>
    <p:extLst>
      <p:ext uri="{BB962C8B-B14F-4D97-AF65-F5344CB8AC3E}">
        <p14:creationId xmlns:p14="http://schemas.microsoft.com/office/powerpoint/2010/main" val="232513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Home Work</a:t>
            </a:r>
            <a:endParaRPr lang="en-IN" dirty="0"/>
          </a:p>
        </p:txBody>
      </p:sp>
      <p:sp>
        <p:nvSpPr>
          <p:cNvPr id="9" name="Content Placeholder 8"/>
          <p:cNvSpPr>
            <a:spLocks noGrp="1"/>
          </p:cNvSpPr>
          <p:nvPr>
            <p:ph idx="1"/>
          </p:nvPr>
        </p:nvSpPr>
        <p:spPr/>
        <p:txBody>
          <a:bodyPr/>
          <a:lstStyle/>
          <a:p>
            <a:pPr marL="0" indent="0">
              <a:lnSpc>
                <a:spcPct val="150000"/>
              </a:lnSpc>
              <a:spcAft>
                <a:spcPts val="800"/>
              </a:spcAft>
              <a:buNone/>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Q1.</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Why security planning is mandatory in organization?</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spcAft>
                <a:spcPts val="800"/>
              </a:spcAft>
              <a:buNone/>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Q2.</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What are examples of physical security?</a:t>
            </a:r>
            <a:endParaRPr lang="en-IN" sz="2000" dirty="0">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EB1C4FDB-5A15-FC48-80C1-516ECA52FB26}" type="slidenum">
              <a:rPr lang="en-US" altLang="en-US" smtClean="0"/>
              <a:pPr/>
              <a:t>20</a:t>
            </a:fld>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838200" y="18255"/>
            <a:ext cx="10515600" cy="1325563"/>
          </a:xfrm>
        </p:spPr>
        <p:txBody>
          <a:bodyPr vert="horz" lIns="91440" tIns="45720" rIns="91440" bIns="45720" rtlCol="0" anchor="ctr">
            <a:normAutofit/>
          </a:bodyPr>
          <a:lstStyle/>
          <a:p>
            <a:pPr defTabSz="914400" eaLnBrk="1" hangingPunct="1"/>
            <a:r>
              <a:rPr lang="en-US" altLang="en-US" sz="4800" dirty="0">
                <a:latin typeface="Times New Roman" panose="02020603050405020304" pitchFamily="18" charset="0"/>
                <a:ea typeface="+mj-ea"/>
                <a:cs typeface="Times New Roman" panose="02020603050405020304" pitchFamily="18" charset="0"/>
              </a:rPr>
              <a:t>References</a:t>
            </a:r>
          </a:p>
        </p:txBody>
      </p:sp>
      <p:sp>
        <p:nvSpPr>
          <p:cNvPr id="37891" name="Content Placeholder 2"/>
          <p:cNvSpPr>
            <a:spLocks noGrp="1"/>
          </p:cNvSpPr>
          <p:nvPr>
            <p:ph idx="1"/>
          </p:nvPr>
        </p:nvSpPr>
        <p:spPr>
          <a:xfrm>
            <a:off x="838200" y="1124744"/>
            <a:ext cx="10658400" cy="5231606"/>
          </a:xfrm>
        </p:spPr>
        <p:txBody>
          <a:bodyPr/>
          <a:lstStyle/>
          <a:p>
            <a:pPr>
              <a:buNone/>
            </a:pPr>
            <a:r>
              <a:rPr lang="en-US" altLang="en-US" sz="2000" b="1" dirty="0">
                <a:latin typeface="Times New Roman" panose="02020603050405020304" pitchFamily="18" charset="0"/>
                <a:cs typeface="Times New Roman" panose="02020603050405020304" pitchFamily="18" charset="0"/>
              </a:rPr>
              <a:t>Text Books:</a:t>
            </a:r>
          </a:p>
          <a:p>
            <a:pPr marR="53975" algn="just">
              <a:lnSpc>
                <a:spcPct val="100000"/>
              </a:lnSpc>
              <a:spcBef>
                <a:spcPts val="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V. D.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Dudeja</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,”Cyber Crime and Law Enforcement”, Commonwealth Publishers, 2003.</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R="53975" algn="just">
              <a:lnSpc>
                <a:spcPct val="100000"/>
              </a:lnSpc>
              <a:spcBef>
                <a:spcPts val="0"/>
              </a:spcBef>
              <a:spcAft>
                <a:spcPts val="0"/>
              </a:spcAft>
            </a:pPr>
            <a:r>
              <a:rPr lang="en-US" sz="2000" dirty="0">
                <a:latin typeface="Times New Roman" panose="02020603050405020304" pitchFamily="18" charset="0"/>
                <a:cs typeface="Times New Roman" panose="02020603050405020304" pitchFamily="18" charset="0"/>
              </a:rPr>
              <a:t>C. </a:t>
            </a:r>
            <a:r>
              <a:rPr lang="en-US" sz="2000" dirty="0" err="1">
                <a:latin typeface="Times New Roman" panose="02020603050405020304" pitchFamily="18" charset="0"/>
                <a:cs typeface="Times New Roman" panose="02020603050405020304" pitchFamily="18" charset="0"/>
              </a:rPr>
              <a:t>Davis,”IT</a:t>
            </a:r>
            <a:r>
              <a:rPr lang="en-US" sz="2000" dirty="0">
                <a:latin typeface="Times New Roman" panose="02020603050405020304" pitchFamily="18" charset="0"/>
                <a:cs typeface="Times New Roman" panose="02020603050405020304" pitchFamily="18" charset="0"/>
              </a:rPr>
              <a:t> Auditing: Using Controls to protect Information Assets”, TMH, 2011.</a:t>
            </a:r>
          </a:p>
          <a:p>
            <a:pPr marR="53975">
              <a:buNone/>
            </a:pPr>
            <a:r>
              <a:rPr lang="en-US" sz="2000" b="1" dirty="0">
                <a:latin typeface="Times New Roman" panose="02020603050405020304" pitchFamily="18" charset="0"/>
                <a:cs typeface="Times New Roman" panose="02020603050405020304" pitchFamily="18" charset="0"/>
              </a:rPr>
              <a:t>Reference Books:</a:t>
            </a:r>
          </a:p>
          <a:p>
            <a:pPr algn="l">
              <a:buFont typeface="+mj-lt"/>
              <a:buAutoNum type="arabicPeriod"/>
            </a:pPr>
            <a:r>
              <a:rPr lang="en-GB" sz="2000" dirty="0">
                <a:latin typeface="Times New Roman" panose="02020603050405020304" pitchFamily="18" charset="0"/>
                <a:cs typeface="Times New Roman" panose="02020603050405020304" pitchFamily="18" charset="0"/>
              </a:rPr>
              <a:t>Paul van Oorschot, computer Security and the Internet: Tools and Jewels (2020, Springer). Personal use copy freely available on author's web site.</a:t>
            </a:r>
          </a:p>
          <a:p>
            <a:pPr algn="l">
              <a:buFont typeface="+mj-lt"/>
              <a:buAutoNum type="arabicPeriod"/>
            </a:pPr>
            <a:r>
              <a:rPr lang="en-GB" sz="2000" dirty="0">
                <a:latin typeface="Times New Roman" panose="02020603050405020304" pitchFamily="18" charset="0"/>
                <a:cs typeface="Times New Roman" panose="02020603050405020304" pitchFamily="18" charset="0"/>
              </a:rPr>
              <a:t>Wenliang Du, Computer Security: A Hands-on Approach (2017, self-published). </a:t>
            </a:r>
            <a:r>
              <a:rPr lang="en-GB" sz="20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xmlns="" val="tx"/>
                    </a:ext>
                  </a:extLst>
                </a:hlinkClick>
              </a:rPr>
              <a:t>Updated May 2019</a:t>
            </a:r>
            <a:r>
              <a:rPr lang="en-GB" sz="2000" dirty="0">
                <a:latin typeface="Times New Roman" panose="02020603050405020304" pitchFamily="18" charset="0"/>
                <a:cs typeface="Times New Roman" panose="02020603050405020304" pitchFamily="18" charset="0"/>
              </a:rPr>
              <a:t>.</a:t>
            </a:r>
          </a:p>
          <a:p>
            <a:pPr marL="0" indent="0">
              <a:buNone/>
            </a:pPr>
            <a:r>
              <a:rPr lang="en-GB" sz="2000" b="1" dirty="0">
                <a:latin typeface="Times New Roman" panose="02020603050405020304" pitchFamily="18" charset="0"/>
                <a:cs typeface="Times New Roman" panose="02020603050405020304" pitchFamily="18" charset="0"/>
              </a:rPr>
              <a:t>Online References:</a:t>
            </a:r>
          </a:p>
          <a:p>
            <a:r>
              <a:rPr lang="en-GB" sz="2000" dirty="0">
                <a:latin typeface="Times New Roman" panose="02020603050405020304" pitchFamily="18" charset="0"/>
                <a:cs typeface="Times New Roman" panose="02020603050405020304" pitchFamily="18" charset="0"/>
              </a:rPr>
              <a:t>Physical Security - CompTIA A+ 220-1002 - 2.1</a:t>
            </a:r>
            <a:r>
              <a:rPr lang="en-IN" sz="200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https://www.youtube.com/watch?v=3F0_JNZevoM</a:t>
            </a:r>
          </a:p>
          <a:p>
            <a:r>
              <a:rPr lang="en-GB" sz="2000" dirty="0">
                <a:latin typeface="Times New Roman" panose="02020603050405020304" pitchFamily="18" charset="0"/>
                <a:cs typeface="Times New Roman" panose="02020603050405020304" pitchFamily="18" charset="0"/>
              </a:rPr>
              <a:t>Security Policies - CompTIA Network+ N10-006 - 3.3: https://www.youtube.com/watch?v=Q9xOstn12SU</a:t>
            </a:r>
          </a:p>
        </p:txBody>
      </p:sp>
      <p:sp>
        <p:nvSpPr>
          <p:cNvPr id="2" name="Slide Number Placeholder 1"/>
          <p:cNvSpPr>
            <a:spLocks noGrp="1"/>
          </p:cNvSpPr>
          <p:nvPr>
            <p:ph type="sldNum" sz="quarter" idx="12"/>
          </p:nvPr>
        </p:nvSpPr>
        <p:spPr/>
        <p:txBody>
          <a:bodyPr/>
          <a:lstStyle/>
          <a:p>
            <a:fld id="{594748C1-214E-5A42-AFB0-AA37B5C4913C}" type="slidenum">
              <a:rPr lang="en-US" altLang="en-US" smtClean="0"/>
              <a:pPr/>
              <a:t>21</a:t>
            </a:fld>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3"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4059142145"/>
                </p:ext>
              </p:extLst>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spid="_x0000_s2072" name="CorelDRAW" r:id="rId3" imgW="2169000" imgH="2169360" progId="">
                    <p:embed/>
                  </p:oleObj>
                </mc:Choice>
                <mc:Fallback>
                  <p:oleObj name="CorelDRAW" r:id="rId3" imgW="2169000" imgH="2169360" progId="">
                    <p:embed/>
                    <p:pic>
                      <p:nvPicPr>
                        <p:cNvPr id="33" name="Object 32">
                          <a:extLst>
                            <a:ext uri="{FF2B5EF4-FFF2-40B4-BE49-F238E27FC236}">
                              <a16:creationId xmlns:a16="http://schemas.microsoft.com/office/drawing/2014/main" id="{CAD0D7B8-E462-453C-B296-CA0154FA54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 name="Rectangle 1"/>
          <p:cNvSpPr/>
          <p:nvPr/>
        </p:nvSpPr>
        <p:spPr>
          <a:xfrm>
            <a:off x="4114005" y="5394447"/>
            <a:ext cx="4425892" cy="830997"/>
          </a:xfrm>
          <a:prstGeom prst="rect">
            <a:avLst/>
          </a:prstGeom>
        </p:spPr>
        <p:txBody>
          <a:bodyPr wrap="none">
            <a:spAutoFit/>
          </a:bodyPr>
          <a:lstStyle/>
          <a:p>
            <a:r>
              <a:rPr lang="en-US" b="1" dirty="0">
                <a:latin typeface="Times New Roman" pitchFamily="18" charset="0"/>
                <a:ea typeface="Segoe UI" panose="020B0502040204020203" pitchFamily="34" charset="0"/>
                <a:cs typeface="Times New Roman" pitchFamily="18" charset="0"/>
              </a:rPr>
              <a:t>For queries</a:t>
            </a:r>
          </a:p>
          <a:p>
            <a:r>
              <a:rPr lang="en-US" b="1" dirty="0">
                <a:latin typeface="Times New Roman" pitchFamily="18" charset="0"/>
                <a:cs typeface="Times New Roman" pitchFamily="18" charset="0"/>
              </a:rPr>
              <a:t>Email</a:t>
            </a:r>
            <a:r>
              <a:rPr lang="en-US" b="1">
                <a:latin typeface="Times New Roman" pitchFamily="18" charset="0"/>
                <a:cs typeface="Times New Roman" pitchFamily="18" charset="0"/>
              </a:rPr>
              <a:t>: </a:t>
            </a:r>
            <a:r>
              <a:rPr lang="en-US" b="1" smtClean="0">
                <a:latin typeface="Times New Roman" pitchFamily="18" charset="0"/>
                <a:cs typeface="Times New Roman" pitchFamily="18" charset="0"/>
              </a:rPr>
              <a:t>merry.e12903@cumail.in</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2656501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Contents</a:t>
            </a:r>
            <a:endParaRPr lang="en-IN" dirty="0"/>
          </a:p>
        </p:txBody>
      </p:sp>
      <p:sp>
        <p:nvSpPr>
          <p:cNvPr id="7" name="Content Placeholder 6"/>
          <p:cNvSpPr>
            <a:spLocks noGrp="1"/>
          </p:cNvSpPr>
          <p:nvPr>
            <p:ph idx="1"/>
          </p:nvPr>
        </p:nvSpPr>
        <p:spPr>
          <a:xfrm>
            <a:off x="838200" y="1690688"/>
            <a:ext cx="10515600" cy="4665662"/>
          </a:xfrm>
        </p:spPr>
        <p:txBody>
          <a:bodyPr/>
          <a:lstStyle/>
          <a:p>
            <a:pPr marL="0" indent="0">
              <a:lnSpc>
                <a:spcPct val="200000"/>
              </a:lnSpc>
              <a:buNone/>
            </a:pPr>
            <a:r>
              <a:rPr lang="en-US" sz="2200" b="1" dirty="0">
                <a:effectLst/>
                <a:latin typeface="Times New Roman" panose="02020603050405020304" pitchFamily="18" charset="0"/>
                <a:ea typeface="Calibri" panose="020F0502020204030204" pitchFamily="34" charset="0"/>
              </a:rPr>
              <a:t>1.2 </a:t>
            </a:r>
            <a:r>
              <a:rPr lang="en-GB" sz="2200" b="1" dirty="0">
                <a:effectLst/>
                <a:latin typeface="Times New Roman" panose="02020603050405020304" pitchFamily="18" charset="0"/>
                <a:ea typeface="Calibri" panose="020F0502020204030204" pitchFamily="34" charset="0"/>
              </a:rPr>
              <a:t>Administrating Security</a:t>
            </a:r>
            <a:endParaRPr lang="en-US" sz="2200" b="1" dirty="0">
              <a:latin typeface="Times New Roman" panose="02020603050405020304" pitchFamily="18" charset="0"/>
              <a:ea typeface="Times New Roman" panose="02020603050405020304" pitchFamily="18" charset="0"/>
            </a:endParaRPr>
          </a:p>
          <a:p>
            <a:pPr>
              <a:lnSpc>
                <a:spcPct val="200000"/>
              </a:lnSpc>
            </a:pPr>
            <a:r>
              <a:rPr lang="en-US" sz="2300" dirty="0">
                <a:latin typeface="Times New Roman" panose="02020603050405020304" pitchFamily="18" charset="0"/>
              </a:rPr>
              <a:t>Organization and Security Policies</a:t>
            </a:r>
          </a:p>
          <a:p>
            <a:pPr>
              <a:lnSpc>
                <a:spcPct val="200000"/>
              </a:lnSpc>
            </a:pPr>
            <a:r>
              <a:rPr lang="en-US" dirty="0"/>
              <a:t>Physical Security</a:t>
            </a:r>
          </a:p>
        </p:txBody>
      </p:sp>
      <p:sp>
        <p:nvSpPr>
          <p:cNvPr id="5" name="Slide Number Placeholder 4"/>
          <p:cNvSpPr>
            <a:spLocks noGrp="1"/>
          </p:cNvSpPr>
          <p:nvPr>
            <p:ph type="sldNum" sz="quarter" idx="12"/>
          </p:nvPr>
        </p:nvSpPr>
        <p:spPr/>
        <p:txBody>
          <a:bodyPr/>
          <a:lstStyle/>
          <a:p>
            <a:fld id="{11A91DC9-7965-FB48-9385-20B56B4847C1}" type="slidenum">
              <a:rPr lang="en-US" altLang="en-US" smtClean="0"/>
              <a:pPr/>
              <a:t>3</a:t>
            </a:fld>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a security policy</a:t>
            </a:r>
            <a:r>
              <a:rPr lang="en-US" b="1" dirty="0" smtClean="0"/>
              <a:t>?</a:t>
            </a:r>
            <a:endParaRPr lang="en-US" b="1" dirty="0"/>
          </a:p>
        </p:txBody>
      </p:sp>
      <p:sp>
        <p:nvSpPr>
          <p:cNvPr id="3" name="Content Placeholder 2"/>
          <p:cNvSpPr>
            <a:spLocks noGrp="1"/>
          </p:cNvSpPr>
          <p:nvPr>
            <p:ph idx="1"/>
          </p:nvPr>
        </p:nvSpPr>
        <p:spPr/>
        <p:txBody>
          <a:bodyPr/>
          <a:lstStyle/>
          <a:p>
            <a:pPr algn="just"/>
            <a:r>
              <a:rPr lang="en-US" sz="2400" dirty="0" smtClean="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security policy is a document that states in writing how a company plans to protect its physical and information technology (IT) assets. Security policies are living documents that are continuously updated and changing as technologies, vulnerabilities and security requirements change.</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A company's security policy may include an acceptable use policy. These describe how the company plans to educate its employees about protecting the company's assets. They also include an explanation of how security measurements will be carried out and enforced, and a procedure for evaluating the effectiveness of the policy to ensure that necessary corrections are made.</a:t>
            </a:r>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4</a:t>
            </a:fld>
            <a:endParaRPr lang="en-US" altLang="en-US"/>
          </a:p>
        </p:txBody>
      </p:sp>
    </p:spTree>
    <p:extLst>
      <p:ext uri="{BB962C8B-B14F-4D97-AF65-F5344CB8AC3E}">
        <p14:creationId xmlns:p14="http://schemas.microsoft.com/office/powerpoint/2010/main" val="37042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are security policies important</a:t>
            </a:r>
            <a:r>
              <a:rPr lang="en-US" b="1" dirty="0" smtClean="0"/>
              <a:t>?</a:t>
            </a:r>
            <a:endParaRPr lang="en-US" b="1" dirty="0"/>
          </a:p>
        </p:txBody>
      </p:sp>
      <p:sp>
        <p:nvSpPr>
          <p:cNvPr id="3" name="Content Placeholder 2"/>
          <p:cNvSpPr>
            <a:spLocks noGrp="1"/>
          </p:cNvSpPr>
          <p:nvPr>
            <p:ph idx="1"/>
          </p:nvPr>
        </p:nvSpPr>
        <p:spPr>
          <a:xfrm>
            <a:off x="407368" y="1825625"/>
            <a:ext cx="10946432" cy="4351338"/>
          </a:xfrm>
        </p:spPr>
        <p:txBody>
          <a:bodyPr/>
          <a:lstStyle/>
          <a:p>
            <a:pPr algn="just"/>
            <a:r>
              <a:rPr lang="en-US" sz="2800" dirty="0" smtClean="0">
                <a:latin typeface="Times New Roman" panose="02020603050405020304" pitchFamily="18" charset="0"/>
                <a:cs typeface="Times New Roman" panose="02020603050405020304" pitchFamily="18" charset="0"/>
              </a:rPr>
              <a:t>Security </a:t>
            </a:r>
            <a:r>
              <a:rPr lang="en-US" sz="2800" dirty="0">
                <a:latin typeface="Times New Roman" panose="02020603050405020304" pitchFamily="18" charset="0"/>
                <a:cs typeface="Times New Roman" panose="02020603050405020304" pitchFamily="18" charset="0"/>
              </a:rPr>
              <a:t>policies are important because they protect an organizations' assets, both physical and digital. They identify all company assets and all threats to those assets.</a:t>
            </a:r>
          </a:p>
          <a:p>
            <a:pPr algn="just"/>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Physical security policies are aimed at protecting a company's physical assets, such as buildings and equipment, including computers and other IT equipment. Data security policies protect intellectual property from costly events, like data breaches and data </a:t>
            </a:r>
            <a:r>
              <a:rPr lang="en-US" sz="2800" dirty="0" smtClean="0">
                <a:latin typeface="Times New Roman" panose="02020603050405020304" pitchFamily="18" charset="0"/>
                <a:cs typeface="Times New Roman" panose="02020603050405020304" pitchFamily="18" charset="0"/>
              </a:rPr>
              <a:t>leaks</a:t>
            </a:r>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5</a:t>
            </a:fld>
            <a:endParaRPr lang="en-US" altLang="en-US"/>
          </a:p>
        </p:txBody>
      </p:sp>
    </p:spTree>
    <p:extLst>
      <p:ext uri="{BB962C8B-B14F-4D97-AF65-F5344CB8AC3E}">
        <p14:creationId xmlns:p14="http://schemas.microsoft.com/office/powerpoint/2010/main" val="3556787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latin typeface="Times New Roman" panose="02020603050405020304" pitchFamily="18" charset="0"/>
              </a:rPr>
              <a:t>Organization and Security Policies</a:t>
            </a:r>
          </a:p>
        </p:txBody>
      </p:sp>
      <p:sp>
        <p:nvSpPr>
          <p:cNvPr id="2" name="Content Placeholder 1">
            <a:extLst>
              <a:ext uri="{FF2B5EF4-FFF2-40B4-BE49-F238E27FC236}">
                <a16:creationId xmlns:a16="http://schemas.microsoft.com/office/drawing/2014/main" id="{5B6B0CBA-FF95-47DC-8583-F6D637F307F7}"/>
              </a:ext>
            </a:extLst>
          </p:cNvPr>
          <p:cNvSpPr>
            <a:spLocks noGrp="1"/>
          </p:cNvSpPr>
          <p:nvPr>
            <p:ph idx="1"/>
          </p:nvPr>
        </p:nvSpPr>
        <p:spPr>
          <a:xfrm>
            <a:off x="838200" y="1412776"/>
            <a:ext cx="10515600" cy="4824536"/>
          </a:xfrm>
        </p:spPr>
        <p:txBody>
          <a:bodyPr/>
          <a:lstStyle/>
          <a:p>
            <a:pPr marL="342900" marR="53975" lvl="0" indent="-342900" algn="just">
              <a:lnSpc>
                <a:spcPct val="150000"/>
              </a:lnSpc>
              <a:buFont typeface="Symbol" panose="05050102010706020507" pitchFamily="18" charset="2"/>
              <a:buChar char=""/>
            </a:pP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 organizational security policy is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 set of rules or procedures that an organization imposes on its operations to protect its sensitive data.</a:t>
            </a:r>
          </a:p>
        </p:txBody>
      </p:sp>
      <p:sp>
        <p:nvSpPr>
          <p:cNvPr id="5" name="Slide Number Placeholder 4"/>
          <p:cNvSpPr>
            <a:spLocks noGrp="1"/>
          </p:cNvSpPr>
          <p:nvPr>
            <p:ph type="sldNum" sz="quarter" idx="12"/>
          </p:nvPr>
        </p:nvSpPr>
        <p:spPr/>
        <p:txBody>
          <a:bodyPr/>
          <a:lstStyle/>
          <a:p>
            <a:fld id="{11A91DC9-7965-FB48-9385-20B56B4847C1}" type="slidenum">
              <a:rPr lang="en-US" altLang="en-US" smtClean="0"/>
              <a:pPr/>
              <a:t>6</a:t>
            </a:fld>
            <a:endParaRPr lang="en-US" altLang="en-US"/>
          </a:p>
        </p:txBody>
      </p:sp>
      <p:pic>
        <p:nvPicPr>
          <p:cNvPr id="4" name="Picture 3">
            <a:extLst>
              <a:ext uri="{FF2B5EF4-FFF2-40B4-BE49-F238E27FC236}">
                <a16:creationId xmlns:a16="http://schemas.microsoft.com/office/drawing/2014/main" id="{AEC024FB-8815-4078-A2B7-ADFD8DC43DD0}"/>
              </a:ext>
            </a:extLst>
          </p:cNvPr>
          <p:cNvPicPr>
            <a:picLocks noChangeAspect="1"/>
          </p:cNvPicPr>
          <p:nvPr/>
        </p:nvPicPr>
        <p:blipFill>
          <a:blip r:embed="rId2"/>
          <a:stretch>
            <a:fillRect/>
          </a:stretch>
        </p:blipFill>
        <p:spPr>
          <a:xfrm>
            <a:off x="2700337" y="2482850"/>
            <a:ext cx="6791325" cy="4238625"/>
          </a:xfrm>
          <a:prstGeom prst="rect">
            <a:avLst/>
          </a:prstGeom>
        </p:spPr>
      </p:pic>
    </p:spTree>
    <p:extLst>
      <p:ext uri="{BB962C8B-B14F-4D97-AF65-F5344CB8AC3E}">
        <p14:creationId xmlns:p14="http://schemas.microsoft.com/office/powerpoint/2010/main" val="2674422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latin typeface="Times New Roman" panose="02020603050405020304" pitchFamily="18" charset="0"/>
              </a:rPr>
              <a:t>Organization and Security Policies</a:t>
            </a:r>
          </a:p>
        </p:txBody>
      </p:sp>
      <p:sp>
        <p:nvSpPr>
          <p:cNvPr id="2" name="Content Placeholder 1">
            <a:extLst>
              <a:ext uri="{FF2B5EF4-FFF2-40B4-BE49-F238E27FC236}">
                <a16:creationId xmlns:a16="http://schemas.microsoft.com/office/drawing/2014/main" id="{5B6B0CBA-FF95-47DC-8583-F6D637F307F7}"/>
              </a:ext>
            </a:extLst>
          </p:cNvPr>
          <p:cNvSpPr>
            <a:spLocks noGrp="1"/>
          </p:cNvSpPr>
          <p:nvPr>
            <p:ph idx="1"/>
          </p:nvPr>
        </p:nvSpPr>
        <p:spPr>
          <a:xfrm>
            <a:off x="838200" y="1412776"/>
            <a:ext cx="10515600" cy="4824536"/>
          </a:xfrm>
        </p:spPr>
        <p:txBody>
          <a:bodyPr/>
          <a:lstStyle/>
          <a:p>
            <a:pPr marL="342900" marR="53975" lvl="0" indent="-342900" algn="just">
              <a:lnSpc>
                <a:spcPct val="150000"/>
              </a:lnSpc>
              <a:buFont typeface="Symbol" panose="05050102010706020507" pitchFamily="18" charset="2"/>
              <a:buChar char=""/>
            </a:pP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By definition, security policy refers to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clear, comprehensive, and well-defined plans, </a:t>
            </a:r>
            <a:r>
              <a:rPr lang="en-IN" sz="20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rules</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and practices that regulate access to an organization's system and the information included in it.</a:t>
            </a:r>
          </a:p>
          <a:p>
            <a:pPr marL="342900" marR="53975" lvl="0" indent="-342900" algn="just">
              <a:lnSpc>
                <a:spcPct val="150000"/>
              </a:lnSpc>
              <a:spcAft>
                <a:spcPts val="800"/>
              </a:spcAft>
              <a:buFont typeface="Symbol" panose="05050102010706020507" pitchFamily="18" charset="2"/>
              <a:buChar char=""/>
            </a:pP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excellent policy protects not only information and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systems but also individual employees and the organization as a whole.</a:t>
            </a:r>
          </a:p>
        </p:txBody>
      </p:sp>
      <p:sp>
        <p:nvSpPr>
          <p:cNvPr id="5" name="Slide Number Placeholder 4"/>
          <p:cNvSpPr>
            <a:spLocks noGrp="1"/>
          </p:cNvSpPr>
          <p:nvPr>
            <p:ph type="sldNum" sz="quarter" idx="12"/>
          </p:nvPr>
        </p:nvSpPr>
        <p:spPr/>
        <p:txBody>
          <a:bodyPr/>
          <a:lstStyle/>
          <a:p>
            <a:fld id="{11A91DC9-7965-FB48-9385-20B56B4847C1}" type="slidenum">
              <a:rPr lang="en-US" altLang="en-US" smtClean="0"/>
              <a:pPr/>
              <a:t>7</a:t>
            </a:fld>
            <a:endParaRPr lang="en-US" altLang="en-US"/>
          </a:p>
        </p:txBody>
      </p:sp>
      <p:pic>
        <p:nvPicPr>
          <p:cNvPr id="7" name="Picture 2" descr="The Importance of A Company Information Security Policy">
            <a:extLst>
              <a:ext uri="{FF2B5EF4-FFF2-40B4-BE49-F238E27FC236}">
                <a16:creationId xmlns:a16="http://schemas.microsoft.com/office/drawing/2014/main" id="{40F6FF93-8071-47CB-9F81-4DA6AA6C96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2204" y="3462739"/>
            <a:ext cx="6027592" cy="3378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6397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Physical </a:t>
            </a:r>
            <a:r>
              <a:rPr lang="en-US" b="1" dirty="0" smtClean="0"/>
              <a:t>Security </a:t>
            </a:r>
            <a:r>
              <a:rPr lang="en-US" b="1" dirty="0"/>
              <a:t>P</a:t>
            </a:r>
            <a:r>
              <a:rPr lang="en-US" b="1" dirty="0" smtClean="0"/>
              <a:t>olicies</a:t>
            </a:r>
            <a:endParaRPr lang="en-US" b="1" dirty="0"/>
          </a:p>
        </p:txBody>
      </p:sp>
      <p:sp>
        <p:nvSpPr>
          <p:cNvPr id="3" name="Content Placeholder 2"/>
          <p:cNvSpPr>
            <a:spLocks noGrp="1"/>
          </p:cNvSpPr>
          <p:nvPr>
            <p:ph idx="1"/>
          </p:nvPr>
        </p:nvSpPr>
        <p:spPr>
          <a:xfrm>
            <a:off x="838200" y="1825625"/>
            <a:ext cx="10515600" cy="3691607"/>
          </a:xfrm>
        </p:spPr>
        <p:txBody>
          <a:bodyPr/>
          <a:lstStyle/>
          <a:p>
            <a:pPr algn="just"/>
            <a:r>
              <a:rPr lang="en-US" sz="2400" dirty="0" smtClean="0">
                <a:latin typeface="Times New Roman" panose="02020603050405020304" pitchFamily="18" charset="0"/>
                <a:cs typeface="Times New Roman" panose="02020603050405020304" pitchFamily="18" charset="0"/>
              </a:rPr>
              <a:t>Physical </a:t>
            </a:r>
            <a:r>
              <a:rPr lang="en-US" sz="2400" dirty="0">
                <a:latin typeface="Times New Roman" panose="02020603050405020304" pitchFamily="18" charset="0"/>
                <a:cs typeface="Times New Roman" panose="02020603050405020304" pitchFamily="18" charset="0"/>
              </a:rPr>
              <a:t>security policies protect all physical assets in an organization, including buildings, vehicles, inventory and machines. These assets include IT equipment, such as servers, computers and hard drives.</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Protecting IT physical assets is particularly important because the physical devices contain company data. If a physical IT asset is compromised, the information it contains and handles is at risk. In this way, information security policies are dependent on physical security policies to keep company data </a:t>
            </a:r>
            <a:r>
              <a:rPr lang="en-US" sz="2400" dirty="0" smtClean="0">
                <a:latin typeface="Times New Roman" panose="02020603050405020304" pitchFamily="18" charset="0"/>
                <a:cs typeface="Times New Roman" panose="02020603050405020304" pitchFamily="18" charset="0"/>
              </a:rPr>
              <a:t>safe.</a:t>
            </a:r>
          </a:p>
          <a:p>
            <a:pPr marL="0" indent="0">
              <a:buNone/>
            </a:pPr>
            <a:endParaRPr lang="en-US" dirty="0"/>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8</a:t>
            </a:fld>
            <a:endParaRPr lang="en-US" altLang="en-US"/>
          </a:p>
        </p:txBody>
      </p:sp>
    </p:spTree>
    <p:extLst>
      <p:ext uri="{BB962C8B-B14F-4D97-AF65-F5344CB8AC3E}">
        <p14:creationId xmlns:p14="http://schemas.microsoft.com/office/powerpoint/2010/main" val="4169200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370" y="6085"/>
            <a:ext cx="10515600" cy="1325563"/>
          </a:xfrm>
        </p:spPr>
        <p:txBody>
          <a:bodyPr/>
          <a:lstStyle/>
          <a:p>
            <a:r>
              <a:rPr lang="en-US" b="1" dirty="0"/>
              <a:t>Physical Security Policies</a:t>
            </a:r>
            <a:endParaRPr lang="en-US" dirty="0"/>
          </a:p>
        </p:txBody>
      </p:sp>
      <p:sp>
        <p:nvSpPr>
          <p:cNvPr id="3" name="Content Placeholder 2"/>
          <p:cNvSpPr>
            <a:spLocks noGrp="1"/>
          </p:cNvSpPr>
          <p:nvPr>
            <p:ph idx="1"/>
          </p:nvPr>
        </p:nvSpPr>
        <p:spPr>
          <a:xfrm>
            <a:off x="236522" y="1396074"/>
            <a:ext cx="11665296" cy="4895850"/>
          </a:xfrm>
        </p:spPr>
        <p:txBody>
          <a:bodyPr/>
          <a:lstStyle/>
          <a:p>
            <a:pPr algn="just"/>
            <a:r>
              <a:rPr lang="en-US" sz="2400" dirty="0">
                <a:latin typeface="Times New Roman" panose="02020603050405020304" pitchFamily="18" charset="0"/>
                <a:cs typeface="Times New Roman" panose="02020603050405020304" pitchFamily="18" charset="0"/>
              </a:rPr>
              <a:t>Physical security policies include the following information:</a:t>
            </a:r>
          </a:p>
          <a:p>
            <a:pPr algn="just"/>
            <a:endParaRPr lang="en-US" sz="2400" dirty="0">
              <a:latin typeface="Times New Roman" panose="02020603050405020304" pitchFamily="18" charset="0"/>
              <a:cs typeface="Times New Roman" panose="02020603050405020304" pitchFamily="18" charset="0"/>
            </a:endParaRPr>
          </a:p>
          <a:p>
            <a:pPr lvl="2" algn="just"/>
            <a:r>
              <a:rPr lang="en-US" sz="2400" dirty="0">
                <a:latin typeface="Times New Roman" panose="02020603050405020304" pitchFamily="18" charset="0"/>
                <a:cs typeface="Times New Roman" panose="02020603050405020304" pitchFamily="18" charset="0"/>
              </a:rPr>
              <a:t>sensitive buildings, rooms and other areas of an organization;</a:t>
            </a:r>
          </a:p>
          <a:p>
            <a:pPr lvl="2" algn="just"/>
            <a:r>
              <a:rPr lang="en-US" sz="2400" dirty="0">
                <a:latin typeface="Times New Roman" panose="02020603050405020304" pitchFamily="18" charset="0"/>
                <a:cs typeface="Times New Roman" panose="02020603050405020304" pitchFamily="18" charset="0"/>
              </a:rPr>
              <a:t>who is authorized to access, handle and move physical assets;</a:t>
            </a:r>
          </a:p>
          <a:p>
            <a:pPr lvl="2" algn="just"/>
            <a:r>
              <a:rPr lang="en-US" sz="2400" dirty="0">
                <a:latin typeface="Times New Roman" panose="02020603050405020304" pitchFamily="18" charset="0"/>
                <a:cs typeface="Times New Roman" panose="02020603050405020304" pitchFamily="18" charset="0"/>
              </a:rPr>
              <a:t>procedures and other rules for accessing, monitoring and handling these assets; and</a:t>
            </a:r>
          </a:p>
          <a:p>
            <a:pPr lvl="2" algn="just"/>
            <a:r>
              <a:rPr lang="en-US" sz="2400" dirty="0">
                <a:latin typeface="Times New Roman" panose="02020603050405020304" pitchFamily="18" charset="0"/>
                <a:cs typeface="Times New Roman" panose="02020603050405020304" pitchFamily="18" charset="0"/>
              </a:rPr>
              <a:t>responsibilities of individuals for the physical assets they access and handle.</a:t>
            </a:r>
          </a:p>
          <a:p>
            <a:pPr algn="just"/>
            <a:r>
              <a:rPr lang="en-US" sz="2400" dirty="0">
                <a:latin typeface="Times New Roman" panose="02020603050405020304" pitchFamily="18" charset="0"/>
                <a:cs typeface="Times New Roman" panose="02020603050405020304" pitchFamily="18" charset="0"/>
              </a:rPr>
              <a:t>Security guards, entry gates, and door and window locks are all used to protect physical assets. Other, more high-tech methods are also used to keep physical assets safe. For example, a biometric verification system can limit access to a server room. Anyone accessing the room would use a fingerprint scanner to verify they are authorized to enter</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9</a:t>
            </a:fld>
            <a:endParaRPr lang="en-US" altLang="en-US"/>
          </a:p>
        </p:txBody>
      </p:sp>
    </p:spTree>
    <p:extLst>
      <p:ext uri="{BB962C8B-B14F-4D97-AF65-F5344CB8AC3E}">
        <p14:creationId xmlns:p14="http://schemas.microsoft.com/office/powerpoint/2010/main" val="1033007224"/>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9390</TotalTime>
  <Words>1483</Words>
  <Application>Microsoft Office PowerPoint</Application>
  <PresentationFormat>Widescreen</PresentationFormat>
  <Paragraphs>134</Paragraphs>
  <Slides>22</Slides>
  <Notes>1</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5" baseType="lpstr">
      <vt:lpstr>Arial</vt:lpstr>
      <vt:lpstr>Arial Black</vt:lpstr>
      <vt:lpstr>Calibri</vt:lpstr>
      <vt:lpstr>Calibri Light</vt:lpstr>
      <vt:lpstr>Casper</vt:lpstr>
      <vt:lpstr>Karla</vt:lpstr>
      <vt:lpstr>Raleway ExtraBold</vt:lpstr>
      <vt:lpstr>Segoe UI</vt:lpstr>
      <vt:lpstr>Symbol</vt:lpstr>
      <vt:lpstr>Times New Roman</vt:lpstr>
      <vt:lpstr>Times New Roman (Hebrew)</vt:lpstr>
      <vt:lpstr>1_Office Theme</vt:lpstr>
      <vt:lpstr>CorelDRAW</vt:lpstr>
      <vt:lpstr>PowerPoint Presentation</vt:lpstr>
      <vt:lpstr>PowerPoint Presentation</vt:lpstr>
      <vt:lpstr>Contents</vt:lpstr>
      <vt:lpstr>What is a security policy?</vt:lpstr>
      <vt:lpstr>Why are security policies important?</vt:lpstr>
      <vt:lpstr>Organization and Security Policies</vt:lpstr>
      <vt:lpstr>Organization and Security Policies</vt:lpstr>
      <vt:lpstr>Physical Security Policies</vt:lpstr>
      <vt:lpstr>Physical Security Policies</vt:lpstr>
      <vt:lpstr>Physical Security</vt:lpstr>
      <vt:lpstr>Physical Security</vt:lpstr>
      <vt:lpstr>Information Security Policies</vt:lpstr>
      <vt:lpstr>Information Security Policies</vt:lpstr>
      <vt:lpstr>Types of Security Policies</vt:lpstr>
      <vt:lpstr>Key Elements in a Security Policy</vt:lpstr>
      <vt:lpstr>PowerPoint Presentation</vt:lpstr>
      <vt:lpstr>What to consider when Creating a Security Policy</vt:lpstr>
      <vt:lpstr>Cont…</vt:lpstr>
      <vt:lpstr>Summary</vt:lpstr>
      <vt:lpstr>Home Work</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user</cp:lastModifiedBy>
  <cp:revision>1139</cp:revision>
  <cp:lastPrinted>2001-10-14T15:01:40Z</cp:lastPrinted>
  <dcterms:created xsi:type="dcterms:W3CDTF">2000-03-09T23:15:43Z</dcterms:created>
  <dcterms:modified xsi:type="dcterms:W3CDTF">2022-06-26T04:27:38Z</dcterms:modified>
</cp:coreProperties>
</file>