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6"/>
  </p:notesMasterIdLst>
  <p:handoutMasterIdLst>
    <p:handoutMasterId r:id="rId27"/>
  </p:handoutMasterIdLst>
  <p:sldIdLst>
    <p:sldId id="392" r:id="rId2"/>
    <p:sldId id="396" r:id="rId3"/>
    <p:sldId id="401" r:id="rId4"/>
    <p:sldId id="443" r:id="rId5"/>
    <p:sldId id="444" r:id="rId6"/>
    <p:sldId id="454" r:id="rId7"/>
    <p:sldId id="445" r:id="rId8"/>
    <p:sldId id="455" r:id="rId9"/>
    <p:sldId id="446" r:id="rId10"/>
    <p:sldId id="456" r:id="rId11"/>
    <p:sldId id="447" r:id="rId12"/>
    <p:sldId id="448" r:id="rId13"/>
    <p:sldId id="449" r:id="rId14"/>
    <p:sldId id="426" r:id="rId15"/>
    <p:sldId id="441" r:id="rId16"/>
    <p:sldId id="442" r:id="rId17"/>
    <p:sldId id="450" r:id="rId18"/>
    <p:sldId id="451" r:id="rId19"/>
    <p:sldId id="452" r:id="rId20"/>
    <p:sldId id="453" r:id="rId21"/>
    <p:sldId id="400" r:id="rId22"/>
    <p:sldId id="417" r:id="rId23"/>
    <p:sldId id="394" r:id="rId24"/>
    <p:sldId id="399" r:id="rId25"/>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291" autoAdjust="0"/>
  </p:normalViewPr>
  <p:slideViewPr>
    <p:cSldViewPr>
      <p:cViewPr varScale="1">
        <p:scale>
          <a:sx n="73" d="100"/>
          <a:sy n="73" d="100"/>
        </p:scale>
        <p:origin x="8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C5214E33-F7AE-456D-AB9F-FE8FF2B1ACFF}"/>
    <pc:docChg chg="undo custSel addSld delSld modSld">
      <pc:chgData name="Hari haran Udhayakumar" userId="bf540fa2fe44a33b" providerId="LiveId" clId="{C5214E33-F7AE-456D-AB9F-FE8FF2B1ACFF}" dt="2021-08-09T05:24:04.192" v="543" actId="20577"/>
      <pc:docMkLst>
        <pc:docMk/>
      </pc:docMkLst>
      <pc:sldChg chg="modSp mod">
        <pc:chgData name="Hari haran Udhayakumar" userId="bf540fa2fe44a33b" providerId="LiveId" clId="{C5214E33-F7AE-456D-AB9F-FE8FF2B1ACFF}" dt="2021-08-09T05:15:27.102" v="532" actId="20577"/>
        <pc:sldMkLst>
          <pc:docMk/>
          <pc:sldMk cId="0" sldId="392"/>
        </pc:sldMkLst>
        <pc:spChg chg="mod">
          <ac:chgData name="Hari haran Udhayakumar" userId="bf540fa2fe44a33b" providerId="LiveId" clId="{C5214E33-F7AE-456D-AB9F-FE8FF2B1ACFF}" dt="2021-08-09T05:15:27.102" v="532" actId="20577"/>
          <ac:spMkLst>
            <pc:docMk/>
            <pc:sldMk cId="0" sldId="392"/>
            <ac:spMk id="1039" creationId="{00000000-0000-0000-0000-000000000000}"/>
          </ac:spMkLst>
        </pc:spChg>
      </pc:sldChg>
      <pc:sldChg chg="modSp mod">
        <pc:chgData name="Hari haran Udhayakumar" userId="bf540fa2fe44a33b" providerId="LiveId" clId="{C5214E33-F7AE-456D-AB9F-FE8FF2B1ACFF}" dt="2021-08-09T05:12:12.341" v="515" actId="20577"/>
        <pc:sldMkLst>
          <pc:docMk/>
          <pc:sldMk cId="0" sldId="394"/>
        </pc:sldMkLst>
        <pc:spChg chg="mod">
          <ac:chgData name="Hari haran Udhayakumar" userId="bf540fa2fe44a33b" providerId="LiveId" clId="{C5214E33-F7AE-456D-AB9F-FE8FF2B1ACFF}" dt="2021-08-09T05:12:12.341" v="515" actId="20577"/>
          <ac:spMkLst>
            <pc:docMk/>
            <pc:sldMk cId="0" sldId="394"/>
            <ac:spMk id="37891" creationId="{00000000-0000-0000-0000-000000000000}"/>
          </ac:spMkLst>
        </pc:spChg>
      </pc:sldChg>
      <pc:sldChg chg="modSp mod">
        <pc:chgData name="Hari haran Udhayakumar" userId="bf540fa2fe44a33b" providerId="LiveId" clId="{C5214E33-F7AE-456D-AB9F-FE8FF2B1ACFF}" dt="2021-08-09T04:11:54.806" v="7" actId="20577"/>
        <pc:sldMkLst>
          <pc:docMk/>
          <pc:sldMk cId="232513201" sldId="396"/>
        </pc:sldMkLst>
        <pc:graphicFrameChg chg="mod modGraphic">
          <ac:chgData name="Hari haran Udhayakumar" userId="bf540fa2fe44a33b" providerId="LiveId" clId="{C5214E33-F7AE-456D-AB9F-FE8FF2B1ACFF}" dt="2021-08-09T04:11:49.871" v="5"/>
          <ac:graphicFrameMkLst>
            <pc:docMk/>
            <pc:sldMk cId="232513201" sldId="396"/>
            <ac:graphicFrameMk id="4" creationId="{B296D153-2918-4392-928F-011F988475FD}"/>
          </ac:graphicFrameMkLst>
        </pc:graphicFrameChg>
        <pc:graphicFrameChg chg="mod modGraphic">
          <ac:chgData name="Hari haran Udhayakumar" userId="bf540fa2fe44a33b" providerId="LiveId" clId="{C5214E33-F7AE-456D-AB9F-FE8FF2B1ACFF}" dt="2021-08-09T04:11:54.806" v="7" actId="20577"/>
          <ac:graphicFrameMkLst>
            <pc:docMk/>
            <pc:sldMk cId="232513201" sldId="396"/>
            <ac:graphicFrameMk id="5" creationId="{DA2D6506-CC6B-4639-A73E-773C355684ED}"/>
          </ac:graphicFrameMkLst>
        </pc:graphicFrameChg>
      </pc:sldChg>
      <pc:sldChg chg="modSp mod">
        <pc:chgData name="Hari haran Udhayakumar" userId="bf540fa2fe44a33b" providerId="LiveId" clId="{C5214E33-F7AE-456D-AB9F-FE8FF2B1ACFF}" dt="2021-08-09T04:55:01.062" v="269" actId="255"/>
        <pc:sldMkLst>
          <pc:docMk/>
          <pc:sldMk cId="0" sldId="400"/>
        </pc:sldMkLst>
        <pc:spChg chg="mod">
          <ac:chgData name="Hari haran Udhayakumar" userId="bf540fa2fe44a33b" providerId="LiveId" clId="{C5214E33-F7AE-456D-AB9F-FE8FF2B1ACFF}" dt="2021-08-09T04:55:01.062" v="269" actId="255"/>
          <ac:spMkLst>
            <pc:docMk/>
            <pc:sldMk cId="0" sldId="400"/>
            <ac:spMk id="3" creationId="{00000000-0000-0000-0000-000000000000}"/>
          </ac:spMkLst>
        </pc:spChg>
      </pc:sldChg>
      <pc:sldChg chg="modSp mod">
        <pc:chgData name="Hari haran Udhayakumar" userId="bf540fa2fe44a33b" providerId="LiveId" clId="{C5214E33-F7AE-456D-AB9F-FE8FF2B1ACFF}" dt="2021-08-09T04:13:19.059" v="50" actId="20577"/>
        <pc:sldMkLst>
          <pc:docMk/>
          <pc:sldMk cId="0" sldId="401"/>
        </pc:sldMkLst>
        <pc:spChg chg="mod">
          <ac:chgData name="Hari haran Udhayakumar" userId="bf540fa2fe44a33b" providerId="LiveId" clId="{C5214E33-F7AE-456D-AB9F-FE8FF2B1ACFF}" dt="2021-08-09T04:13:19.059" v="50" actId="20577"/>
          <ac:spMkLst>
            <pc:docMk/>
            <pc:sldMk cId="0" sldId="401"/>
            <ac:spMk id="7" creationId="{00000000-0000-0000-0000-000000000000}"/>
          </ac:spMkLst>
        </pc:spChg>
      </pc:sldChg>
      <pc:sldChg chg="addSp modSp mod">
        <pc:chgData name="Hari haran Udhayakumar" userId="bf540fa2fe44a33b" providerId="LiveId" clId="{C5214E33-F7AE-456D-AB9F-FE8FF2B1ACFF}" dt="2021-08-09T04:47:07.310" v="103" actId="255"/>
        <pc:sldMkLst>
          <pc:docMk/>
          <pc:sldMk cId="0" sldId="402"/>
        </pc:sldMkLst>
        <pc:spChg chg="mod">
          <ac:chgData name="Hari haran Udhayakumar" userId="bf540fa2fe44a33b" providerId="LiveId" clId="{C5214E33-F7AE-456D-AB9F-FE8FF2B1ACFF}" dt="2021-08-09T04:44:47.846" v="71" actId="6549"/>
          <ac:spMkLst>
            <pc:docMk/>
            <pc:sldMk cId="0" sldId="402"/>
            <ac:spMk id="2" creationId="{5B6B0CBA-FF95-47DC-8583-F6D637F307F7}"/>
          </ac:spMkLst>
        </pc:spChg>
        <pc:spChg chg="mod">
          <ac:chgData name="Hari haran Udhayakumar" userId="bf540fa2fe44a33b" providerId="LiveId" clId="{C5214E33-F7AE-456D-AB9F-FE8FF2B1ACFF}" dt="2021-08-09T04:33:29.908" v="58" actId="6549"/>
          <ac:spMkLst>
            <pc:docMk/>
            <pc:sldMk cId="0" sldId="402"/>
            <ac:spMk id="6" creationId="{00000000-0000-0000-0000-000000000000}"/>
          </ac:spMkLst>
        </pc:spChg>
        <pc:graphicFrameChg chg="add mod modGraphic">
          <ac:chgData name="Hari haran Udhayakumar" userId="bf540fa2fe44a33b" providerId="LiveId" clId="{C5214E33-F7AE-456D-AB9F-FE8FF2B1ACFF}" dt="2021-08-09T04:47:07.310" v="103" actId="255"/>
          <ac:graphicFrameMkLst>
            <pc:docMk/>
            <pc:sldMk cId="0" sldId="402"/>
            <ac:graphicFrameMk id="3" creationId="{ADCB4F46-75C4-4F53-A0B3-2E5E1165E295}"/>
          </ac:graphicFrameMkLst>
        </pc:graphicFrameChg>
      </pc:sldChg>
      <pc:sldChg chg="modSp mod">
        <pc:chgData name="Hari haran Udhayakumar" userId="bf540fa2fe44a33b" providerId="LiveId" clId="{C5214E33-F7AE-456D-AB9F-FE8FF2B1ACFF}" dt="2021-08-09T05:24:04.192" v="543" actId="20577"/>
        <pc:sldMkLst>
          <pc:docMk/>
          <pc:sldMk cId="0" sldId="417"/>
        </pc:sldMkLst>
        <pc:spChg chg="mod">
          <ac:chgData name="Hari haran Udhayakumar" userId="bf540fa2fe44a33b" providerId="LiveId" clId="{C5214E33-F7AE-456D-AB9F-FE8FF2B1ACFF}" dt="2021-08-09T05:24:04.192" v="543" actId="20577"/>
          <ac:spMkLst>
            <pc:docMk/>
            <pc:sldMk cId="0" sldId="417"/>
            <ac:spMk id="9" creationId="{00000000-0000-0000-0000-000000000000}"/>
          </ac:spMkLst>
        </pc:spChg>
      </pc:sldChg>
      <pc:sldChg chg="delSp modSp mod">
        <pc:chgData name="Hari haran Udhayakumar" userId="bf540fa2fe44a33b" providerId="LiveId" clId="{C5214E33-F7AE-456D-AB9F-FE8FF2B1ACFF}" dt="2021-08-09T04:49:57.827" v="128" actId="255"/>
        <pc:sldMkLst>
          <pc:docMk/>
          <pc:sldMk cId="1411171117" sldId="418"/>
        </pc:sldMkLst>
        <pc:spChg chg="mod">
          <ac:chgData name="Hari haran Udhayakumar" userId="bf540fa2fe44a33b" providerId="LiveId" clId="{C5214E33-F7AE-456D-AB9F-FE8FF2B1ACFF}" dt="2021-08-09T04:49:57.827" v="128" actId="255"/>
          <ac:spMkLst>
            <pc:docMk/>
            <pc:sldMk cId="1411171117" sldId="418"/>
            <ac:spMk id="2" creationId="{5B6B0CBA-FF95-47DC-8583-F6D637F307F7}"/>
          </ac:spMkLst>
        </pc:spChg>
        <pc:spChg chg="mod">
          <ac:chgData name="Hari haran Udhayakumar" userId="bf540fa2fe44a33b" providerId="LiveId" clId="{C5214E33-F7AE-456D-AB9F-FE8FF2B1ACFF}" dt="2021-08-09T04:49:35.444" v="123" actId="6549"/>
          <ac:spMkLst>
            <pc:docMk/>
            <pc:sldMk cId="1411171117" sldId="418"/>
            <ac:spMk id="6" creationId="{00000000-0000-0000-0000-000000000000}"/>
          </ac:spMkLst>
        </pc:spChg>
        <pc:graphicFrameChg chg="del">
          <ac:chgData name="Hari haran Udhayakumar" userId="bf540fa2fe44a33b" providerId="LiveId" clId="{C5214E33-F7AE-456D-AB9F-FE8FF2B1ACFF}" dt="2021-08-09T04:49:41.725" v="125" actId="478"/>
          <ac:graphicFrameMkLst>
            <pc:docMk/>
            <pc:sldMk cId="1411171117" sldId="418"/>
            <ac:graphicFrameMk id="3" creationId="{7F601BF3-B2EE-43C6-9B6E-7322729098BF}"/>
          </ac:graphicFrameMkLst>
        </pc:graphicFrameChg>
      </pc:sldChg>
      <pc:sldChg chg="modSp mod">
        <pc:chgData name="Hari haran Udhayakumar" userId="bf540fa2fe44a33b" providerId="LiveId" clId="{C5214E33-F7AE-456D-AB9F-FE8FF2B1ACFF}" dt="2021-08-09T04:48:24.116" v="118" actId="313"/>
        <pc:sldMkLst>
          <pc:docMk/>
          <pc:sldMk cId="1033470181" sldId="419"/>
        </pc:sldMkLst>
        <pc:spChg chg="mod">
          <ac:chgData name="Hari haran Udhayakumar" userId="bf540fa2fe44a33b" providerId="LiveId" clId="{C5214E33-F7AE-456D-AB9F-FE8FF2B1ACFF}" dt="2021-08-09T04:48:24.116" v="118" actId="313"/>
          <ac:spMkLst>
            <pc:docMk/>
            <pc:sldMk cId="1033470181" sldId="419"/>
            <ac:spMk id="2" creationId="{5B6B0CBA-FF95-47DC-8583-F6D637F307F7}"/>
          </ac:spMkLst>
        </pc:spChg>
        <pc:spChg chg="mod">
          <ac:chgData name="Hari haran Udhayakumar" userId="bf540fa2fe44a33b" providerId="LiveId" clId="{C5214E33-F7AE-456D-AB9F-FE8FF2B1ACFF}" dt="2021-08-09T04:47:41.119" v="109" actId="20577"/>
          <ac:spMkLst>
            <pc:docMk/>
            <pc:sldMk cId="1033470181" sldId="419"/>
            <ac:spMk id="6" creationId="{00000000-0000-0000-0000-000000000000}"/>
          </ac:spMkLst>
        </pc:spChg>
      </pc:sldChg>
      <pc:sldChg chg="modSp mod">
        <pc:chgData name="Hari haran Udhayakumar" userId="bf540fa2fe44a33b" providerId="LiveId" clId="{C5214E33-F7AE-456D-AB9F-FE8FF2B1ACFF}" dt="2021-08-09T04:50:44.285" v="139" actId="20577"/>
        <pc:sldMkLst>
          <pc:docMk/>
          <pc:sldMk cId="3928737238" sldId="420"/>
        </pc:sldMkLst>
        <pc:spChg chg="mod">
          <ac:chgData name="Hari haran Udhayakumar" userId="bf540fa2fe44a33b" providerId="LiveId" clId="{C5214E33-F7AE-456D-AB9F-FE8FF2B1ACFF}" dt="2021-08-09T04:50:44.285" v="139" actId="20577"/>
          <ac:spMkLst>
            <pc:docMk/>
            <pc:sldMk cId="3928737238" sldId="420"/>
            <ac:spMk id="2" creationId="{5B6B0CBA-FF95-47DC-8583-F6D637F307F7}"/>
          </ac:spMkLst>
        </pc:spChg>
        <pc:spChg chg="mod">
          <ac:chgData name="Hari haran Udhayakumar" userId="bf540fa2fe44a33b" providerId="LiveId" clId="{C5214E33-F7AE-456D-AB9F-FE8FF2B1ACFF}" dt="2021-08-09T04:50:24.632" v="132" actId="6549"/>
          <ac:spMkLst>
            <pc:docMk/>
            <pc:sldMk cId="3928737238" sldId="420"/>
            <ac:spMk id="6" creationId="{00000000-0000-0000-0000-000000000000}"/>
          </ac:spMkLst>
        </pc:spChg>
      </pc:sldChg>
      <pc:sldChg chg="del">
        <pc:chgData name="Hari haran Udhayakumar" userId="bf540fa2fe44a33b" providerId="LiveId" clId="{C5214E33-F7AE-456D-AB9F-FE8FF2B1ACFF}" dt="2021-08-09T04:51:01.362" v="143" actId="2696"/>
        <pc:sldMkLst>
          <pc:docMk/>
          <pc:sldMk cId="1179522103" sldId="421"/>
        </pc:sldMkLst>
      </pc:sldChg>
      <pc:sldChg chg="del">
        <pc:chgData name="Hari haran Udhayakumar" userId="bf540fa2fe44a33b" providerId="LiveId" clId="{C5214E33-F7AE-456D-AB9F-FE8FF2B1ACFF}" dt="2021-08-09T04:51:08.463" v="146" actId="2696"/>
        <pc:sldMkLst>
          <pc:docMk/>
          <pc:sldMk cId="667972310" sldId="422"/>
        </pc:sldMkLst>
      </pc:sldChg>
      <pc:sldChg chg="del">
        <pc:chgData name="Hari haran Udhayakumar" userId="bf540fa2fe44a33b" providerId="LiveId" clId="{C5214E33-F7AE-456D-AB9F-FE8FF2B1ACFF}" dt="2021-08-09T04:50:56.777" v="141" actId="2696"/>
        <pc:sldMkLst>
          <pc:docMk/>
          <pc:sldMk cId="2095057127" sldId="423"/>
        </pc:sldMkLst>
      </pc:sldChg>
      <pc:sldChg chg="del">
        <pc:chgData name="Hari haran Udhayakumar" userId="bf540fa2fe44a33b" providerId="LiveId" clId="{C5214E33-F7AE-456D-AB9F-FE8FF2B1ACFF}" dt="2021-08-09T04:51:03.809" v="144" actId="2696"/>
        <pc:sldMkLst>
          <pc:docMk/>
          <pc:sldMk cId="904911594" sldId="424"/>
        </pc:sldMkLst>
      </pc:sldChg>
      <pc:sldChg chg="del">
        <pc:chgData name="Hari haran Udhayakumar" userId="bf540fa2fe44a33b" providerId="LiveId" clId="{C5214E33-F7AE-456D-AB9F-FE8FF2B1ACFF}" dt="2021-08-09T04:51:06.485" v="145" actId="2696"/>
        <pc:sldMkLst>
          <pc:docMk/>
          <pc:sldMk cId="2153181792" sldId="425"/>
        </pc:sldMkLst>
      </pc:sldChg>
      <pc:sldChg chg="del">
        <pc:chgData name="Hari haran Udhayakumar" userId="bf540fa2fe44a33b" providerId="LiveId" clId="{C5214E33-F7AE-456D-AB9F-FE8FF2B1ACFF}" dt="2021-08-09T04:51:10.777" v="147" actId="2696"/>
        <pc:sldMkLst>
          <pc:docMk/>
          <pc:sldMk cId="403619431" sldId="426"/>
        </pc:sldMkLst>
      </pc:sldChg>
      <pc:sldChg chg="del">
        <pc:chgData name="Hari haran Udhayakumar" userId="bf540fa2fe44a33b" providerId="LiveId" clId="{C5214E33-F7AE-456D-AB9F-FE8FF2B1ACFF}" dt="2021-08-09T04:51:13.874" v="148" actId="2696"/>
        <pc:sldMkLst>
          <pc:docMk/>
          <pc:sldMk cId="2323185249" sldId="427"/>
        </pc:sldMkLst>
      </pc:sldChg>
      <pc:sldChg chg="del">
        <pc:chgData name="Hari haran Udhayakumar" userId="bf540fa2fe44a33b" providerId="LiveId" clId="{C5214E33-F7AE-456D-AB9F-FE8FF2B1ACFF}" dt="2021-08-09T04:51:20.471" v="149" actId="2696"/>
        <pc:sldMkLst>
          <pc:docMk/>
          <pc:sldMk cId="1655665706" sldId="428"/>
        </pc:sldMkLst>
      </pc:sldChg>
      <pc:sldChg chg="add del">
        <pc:chgData name="Hari haran Udhayakumar" userId="bf540fa2fe44a33b" providerId="LiveId" clId="{C5214E33-F7AE-456D-AB9F-FE8FF2B1ACFF}" dt="2021-08-09T04:50:58.842" v="142" actId="2696"/>
        <pc:sldMkLst>
          <pc:docMk/>
          <pc:sldMk cId="53283810" sldId="429"/>
        </pc:sldMkLst>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docChgLst>
    <pc:chgData name="Hari haran Udhayakumar" userId="bf540fa2fe44a33b" providerId="LiveId" clId="{1C8CFB46-A09A-496C-AB98-D5F5C265B896}"/>
    <pc:docChg chg="undo custSel addSld delSld modSld sldOrd">
      <pc:chgData name="Hari haran Udhayakumar" userId="bf540fa2fe44a33b" providerId="LiveId" clId="{1C8CFB46-A09A-496C-AB98-D5F5C265B896}" dt="2021-09-08T09:45:48.887" v="225" actId="13926"/>
      <pc:docMkLst>
        <pc:docMk/>
      </pc:docMkLst>
      <pc:sldChg chg="modSp mod">
        <pc:chgData name="Hari haran Udhayakumar" userId="bf540fa2fe44a33b" providerId="LiveId" clId="{1C8CFB46-A09A-496C-AB98-D5F5C265B896}" dt="2021-08-11T18:25:34.136" v="32" actId="20577"/>
        <pc:sldMkLst>
          <pc:docMk/>
          <pc:sldMk cId="0" sldId="392"/>
        </pc:sldMkLst>
        <pc:spChg chg="mod">
          <ac:chgData name="Hari haran Udhayakumar" userId="bf540fa2fe44a33b" providerId="LiveId" clId="{1C8CFB46-A09A-496C-AB98-D5F5C265B896}" dt="2021-08-11T18:25:34.136" v="32" actId="20577"/>
          <ac:spMkLst>
            <pc:docMk/>
            <pc:sldMk cId="0" sldId="392"/>
            <ac:spMk id="1039" creationId="{00000000-0000-0000-0000-000000000000}"/>
          </ac:spMkLst>
        </pc:spChg>
      </pc:sldChg>
      <pc:sldChg chg="modSp mod">
        <pc:chgData name="Hari haran Udhayakumar" userId="bf540fa2fe44a33b" providerId="LiveId" clId="{1C8CFB46-A09A-496C-AB98-D5F5C265B896}" dt="2021-08-11T18:51:07.004" v="218" actId="14100"/>
        <pc:sldMkLst>
          <pc:docMk/>
          <pc:sldMk cId="0" sldId="394"/>
        </pc:sldMkLst>
        <pc:spChg chg="mod">
          <ac:chgData name="Hari haran Udhayakumar" userId="bf540fa2fe44a33b" providerId="LiveId" clId="{1C8CFB46-A09A-496C-AB98-D5F5C265B896}" dt="2021-08-11T18:51:07.004" v="218" actId="14100"/>
          <ac:spMkLst>
            <pc:docMk/>
            <pc:sldMk cId="0" sldId="394"/>
            <ac:spMk id="37891" creationId="{00000000-0000-0000-0000-000000000000}"/>
          </ac:spMkLst>
        </pc:spChg>
      </pc:sldChg>
      <pc:sldChg chg="modSp mod">
        <pc:chgData name="Hari haran Udhayakumar" userId="bf540fa2fe44a33b" providerId="LiveId" clId="{1C8CFB46-A09A-496C-AB98-D5F5C265B896}" dt="2021-08-11T18:26:02.308" v="36" actId="6549"/>
        <pc:sldMkLst>
          <pc:docMk/>
          <pc:sldMk cId="0" sldId="400"/>
        </pc:sldMkLst>
        <pc:spChg chg="mod">
          <ac:chgData name="Hari haran Udhayakumar" userId="bf540fa2fe44a33b" providerId="LiveId" clId="{1C8CFB46-A09A-496C-AB98-D5F5C265B896}" dt="2021-08-11T18:26:02.308" v="36" actId="6549"/>
          <ac:spMkLst>
            <pc:docMk/>
            <pc:sldMk cId="0" sldId="400"/>
            <ac:spMk id="3" creationId="{00000000-0000-0000-0000-000000000000}"/>
          </ac:spMkLst>
        </pc:spChg>
      </pc:sldChg>
      <pc:sldChg chg="modSp mod">
        <pc:chgData name="Hari haran Udhayakumar" userId="bf540fa2fe44a33b" providerId="LiveId" clId="{1C8CFB46-A09A-496C-AB98-D5F5C265B896}" dt="2021-09-08T09:11:47.332" v="223" actId="13926"/>
        <pc:sldMkLst>
          <pc:docMk/>
          <pc:sldMk cId="0" sldId="401"/>
        </pc:sldMkLst>
        <pc:spChg chg="mod">
          <ac:chgData name="Hari haran Udhayakumar" userId="bf540fa2fe44a33b" providerId="LiveId" clId="{1C8CFB46-A09A-496C-AB98-D5F5C265B896}" dt="2021-09-08T09:11:47.332" v="223" actId="13926"/>
          <ac:spMkLst>
            <pc:docMk/>
            <pc:sldMk cId="0" sldId="401"/>
            <ac:spMk id="7" creationId="{00000000-0000-0000-0000-000000000000}"/>
          </ac:spMkLst>
        </pc:spChg>
      </pc:sldChg>
      <pc:sldChg chg="del">
        <pc:chgData name="Hari haran Udhayakumar" userId="bf540fa2fe44a33b" providerId="LiveId" clId="{1C8CFB46-A09A-496C-AB98-D5F5C265B896}" dt="2021-08-11T18:25:53.525" v="34" actId="47"/>
        <pc:sldMkLst>
          <pc:docMk/>
          <pc:sldMk cId="0" sldId="402"/>
        </pc:sldMkLst>
      </pc:sldChg>
      <pc:sldChg chg="modSp mod">
        <pc:chgData name="Hari haran Udhayakumar" userId="bf540fa2fe44a33b" providerId="LiveId" clId="{1C8CFB46-A09A-496C-AB98-D5F5C265B896}" dt="2021-08-11T18:46:43.310" v="203" actId="108"/>
        <pc:sldMkLst>
          <pc:docMk/>
          <pc:sldMk cId="0" sldId="417"/>
        </pc:sldMkLst>
        <pc:spChg chg="mod">
          <ac:chgData name="Hari haran Udhayakumar" userId="bf540fa2fe44a33b" providerId="LiveId" clId="{1C8CFB46-A09A-496C-AB98-D5F5C265B896}" dt="2021-08-11T18:46:43.310" v="203" actId="108"/>
          <ac:spMkLst>
            <pc:docMk/>
            <pc:sldMk cId="0" sldId="417"/>
            <ac:spMk id="9" creationId="{00000000-0000-0000-0000-000000000000}"/>
          </ac:spMkLst>
        </pc:spChg>
      </pc:sldChg>
      <pc:sldChg chg="addSp delSp modSp del mod">
        <pc:chgData name="Hari haran Udhayakumar" userId="bf540fa2fe44a33b" providerId="LiveId" clId="{1C8CFB46-A09A-496C-AB98-D5F5C265B896}" dt="2021-08-11T18:34:59.151" v="73" actId="2696"/>
        <pc:sldMkLst>
          <pc:docMk/>
          <pc:sldMk cId="1411171117" sldId="418"/>
        </pc:sldMkLst>
        <pc:spChg chg="del mod">
          <ac:chgData name="Hari haran Udhayakumar" userId="bf540fa2fe44a33b" providerId="LiveId" clId="{1C8CFB46-A09A-496C-AB98-D5F5C265B896}" dt="2021-08-11T18:31:28.391" v="41"/>
          <ac:spMkLst>
            <pc:docMk/>
            <pc:sldMk cId="1411171117" sldId="418"/>
            <ac:spMk id="2" creationId="{5B6B0CBA-FF95-47DC-8583-F6D637F307F7}"/>
          </ac:spMkLst>
        </pc:spChg>
        <pc:spChg chg="add mod">
          <ac:chgData name="Hari haran Udhayakumar" userId="bf540fa2fe44a33b" providerId="LiveId" clId="{1C8CFB46-A09A-496C-AB98-D5F5C265B896}" dt="2021-08-11T18:33:47.055" v="64" actId="20577"/>
          <ac:spMkLst>
            <pc:docMk/>
            <pc:sldMk cId="1411171117" sldId="418"/>
            <ac:spMk id="3" creationId="{EEDCF61B-8786-4280-A055-C58547B00877}"/>
          </ac:spMkLst>
        </pc:spChg>
        <pc:picChg chg="add del mod">
          <ac:chgData name="Hari haran Udhayakumar" userId="bf540fa2fe44a33b" providerId="LiveId" clId="{1C8CFB46-A09A-496C-AB98-D5F5C265B896}" dt="2021-08-11T18:34:19.340" v="67" actId="478"/>
          <ac:picMkLst>
            <pc:docMk/>
            <pc:sldMk cId="1411171117" sldId="418"/>
            <ac:picMk id="8" creationId="{85A57557-2075-468D-A227-3A07D4817340}"/>
          </ac:picMkLst>
        </pc:picChg>
        <pc:picChg chg="add del mod">
          <ac:chgData name="Hari haran Udhayakumar" userId="bf540fa2fe44a33b" providerId="LiveId" clId="{1C8CFB46-A09A-496C-AB98-D5F5C265B896}" dt="2021-08-11T18:34:33.361" v="69" actId="21"/>
          <ac:picMkLst>
            <pc:docMk/>
            <pc:sldMk cId="1411171117" sldId="418"/>
            <ac:picMk id="9" creationId="{42F2BA96-CC99-4D94-AC4F-FE14F9D0E92E}"/>
          </ac:picMkLst>
        </pc:picChg>
        <pc:picChg chg="add del mod">
          <ac:chgData name="Hari haran Udhayakumar" userId="bf540fa2fe44a33b" providerId="LiveId" clId="{1C8CFB46-A09A-496C-AB98-D5F5C265B896}" dt="2021-08-11T18:33:15.598" v="54" actId="21"/>
          <ac:picMkLst>
            <pc:docMk/>
            <pc:sldMk cId="1411171117" sldId="418"/>
            <ac:picMk id="1026" creationId="{3F345820-8D14-4B61-BB92-E7DFD01950EF}"/>
          </ac:picMkLst>
        </pc:picChg>
        <pc:picChg chg="add del mod">
          <ac:chgData name="Hari haran Udhayakumar" userId="bf540fa2fe44a33b" providerId="LiveId" clId="{1C8CFB46-A09A-496C-AB98-D5F5C265B896}" dt="2021-08-11T18:33:15.598" v="54" actId="21"/>
          <ac:picMkLst>
            <pc:docMk/>
            <pc:sldMk cId="1411171117" sldId="418"/>
            <ac:picMk id="1028" creationId="{F5B90B81-10E3-44A7-89DF-3637F4A9392A}"/>
          </ac:picMkLst>
        </pc:picChg>
      </pc:sldChg>
      <pc:sldChg chg="del">
        <pc:chgData name="Hari haran Udhayakumar" userId="bf540fa2fe44a33b" providerId="LiveId" clId="{1C8CFB46-A09A-496C-AB98-D5F5C265B896}" dt="2021-08-11T18:25:54.452" v="35" actId="47"/>
        <pc:sldMkLst>
          <pc:docMk/>
          <pc:sldMk cId="1033470181" sldId="419"/>
        </pc:sldMkLst>
      </pc:sldChg>
      <pc:sldChg chg="addSp delSp modSp del mod">
        <pc:chgData name="Hari haran Udhayakumar" userId="bf540fa2fe44a33b" providerId="LiveId" clId="{1C8CFB46-A09A-496C-AB98-D5F5C265B896}" dt="2021-08-11T18:42:12.915" v="111" actId="2696"/>
        <pc:sldMkLst>
          <pc:docMk/>
          <pc:sldMk cId="3928737238" sldId="420"/>
        </pc:sldMkLst>
        <pc:spChg chg="del mod">
          <ac:chgData name="Hari haran Udhayakumar" userId="bf540fa2fe44a33b" providerId="LiveId" clId="{1C8CFB46-A09A-496C-AB98-D5F5C265B896}" dt="2021-08-11T18:40:49.690" v="99"/>
          <ac:spMkLst>
            <pc:docMk/>
            <pc:sldMk cId="3928737238" sldId="420"/>
            <ac:spMk id="2" creationId="{5B6B0CBA-FF95-47DC-8583-F6D637F307F7}"/>
          </ac:spMkLst>
        </pc:spChg>
        <pc:spChg chg="add mod">
          <ac:chgData name="Hari haran Udhayakumar" userId="bf540fa2fe44a33b" providerId="LiveId" clId="{1C8CFB46-A09A-496C-AB98-D5F5C265B896}" dt="2021-08-11T18:41:59.492" v="106" actId="21"/>
          <ac:spMkLst>
            <pc:docMk/>
            <pc:sldMk cId="3928737238" sldId="420"/>
            <ac:spMk id="3" creationId="{6918B288-DB7D-4DE3-B1AA-FD6213732713}"/>
          </ac:spMkLst>
        </pc:spChg>
        <pc:picChg chg="add del mod">
          <ac:chgData name="Hari haran Udhayakumar" userId="bf540fa2fe44a33b" providerId="LiveId" clId="{1C8CFB46-A09A-496C-AB98-D5F5C265B896}" dt="2021-08-11T18:41:59.492" v="106" actId="21"/>
          <ac:picMkLst>
            <pc:docMk/>
            <pc:sldMk cId="3928737238" sldId="420"/>
            <ac:picMk id="3074" creationId="{4C036737-A737-4487-BCC7-BCFA0A394D76}"/>
          </ac:picMkLst>
        </pc:picChg>
      </pc:sldChg>
      <pc:sldChg chg="addSp delSp modSp add del mod ord">
        <pc:chgData name="Hari haran Udhayakumar" userId="bf540fa2fe44a33b" providerId="LiveId" clId="{1C8CFB46-A09A-496C-AB98-D5F5C265B896}" dt="2021-08-11T18:39:49.991" v="96" actId="2696"/>
        <pc:sldMkLst>
          <pc:docMk/>
          <pc:sldMk cId="3909086173" sldId="421"/>
        </pc:sldMkLst>
        <pc:spChg chg="del mod">
          <ac:chgData name="Hari haran Udhayakumar" userId="bf540fa2fe44a33b" providerId="LiveId" clId="{1C8CFB46-A09A-496C-AB98-D5F5C265B896}" dt="2021-08-11T18:37:54.912" v="84" actId="478"/>
          <ac:spMkLst>
            <pc:docMk/>
            <pc:sldMk cId="3909086173" sldId="421"/>
            <ac:spMk id="2" creationId="{5B6B0CBA-FF95-47DC-8583-F6D637F307F7}"/>
          </ac:spMkLst>
        </pc:spChg>
        <pc:picChg chg="add del mod">
          <ac:chgData name="Hari haran Udhayakumar" userId="bf540fa2fe44a33b" providerId="LiveId" clId="{1C8CFB46-A09A-496C-AB98-D5F5C265B896}" dt="2021-08-11T18:39:29.744" v="90" actId="21"/>
          <ac:picMkLst>
            <pc:docMk/>
            <pc:sldMk cId="3909086173" sldId="421"/>
            <ac:picMk id="2050" creationId="{5E11FE78-82DC-4E6D-9CCF-33268EAF5A79}"/>
          </ac:picMkLst>
        </pc:picChg>
      </pc:sldChg>
      <pc:sldChg chg="addSp modSp add mod ord">
        <pc:chgData name="Hari haran Udhayakumar" userId="bf540fa2fe44a33b" providerId="LiveId" clId="{1C8CFB46-A09A-496C-AB98-D5F5C265B896}" dt="2021-08-11T18:36:24.450" v="79"/>
        <pc:sldMkLst>
          <pc:docMk/>
          <pc:sldMk cId="1615052384" sldId="422"/>
        </pc:sldMkLst>
        <pc:spChg chg="mod">
          <ac:chgData name="Hari haran Udhayakumar" userId="bf540fa2fe44a33b" providerId="LiveId" clId="{1C8CFB46-A09A-496C-AB98-D5F5C265B896}" dt="2021-08-11T18:35:05.894" v="75" actId="6549"/>
          <ac:spMkLst>
            <pc:docMk/>
            <pc:sldMk cId="1615052384" sldId="422"/>
            <ac:spMk id="2" creationId="{5B6B0CBA-FF95-47DC-8583-F6D637F307F7}"/>
          </ac:spMkLst>
        </pc:spChg>
        <pc:picChg chg="add mod">
          <ac:chgData name="Hari haran Udhayakumar" userId="bf540fa2fe44a33b" providerId="LiveId" clId="{1C8CFB46-A09A-496C-AB98-D5F5C265B896}" dt="2021-08-11T18:36:14.627" v="77" actId="1076"/>
          <ac:picMkLst>
            <pc:docMk/>
            <pc:sldMk cId="1615052384" sldId="422"/>
            <ac:picMk id="4" creationId="{AEC024FB-8815-4078-A2B7-ADFD8DC43DD0}"/>
          </ac:picMkLst>
        </pc:picChg>
      </pc:sldChg>
      <pc:sldChg chg="addSp delSp modSp add mod">
        <pc:chgData name="Hari haran Udhayakumar" userId="bf540fa2fe44a33b" providerId="LiveId" clId="{1C8CFB46-A09A-496C-AB98-D5F5C265B896}" dt="2021-09-08T09:44:17.446" v="224" actId="13926"/>
        <pc:sldMkLst>
          <pc:docMk/>
          <pc:sldMk cId="1544962105" sldId="423"/>
        </pc:sldMkLst>
        <pc:spChg chg="mod">
          <ac:chgData name="Hari haran Udhayakumar" userId="bf540fa2fe44a33b" providerId="LiveId" clId="{1C8CFB46-A09A-496C-AB98-D5F5C265B896}" dt="2021-09-08T09:44:17.446" v="224" actId="13926"/>
          <ac:spMkLst>
            <pc:docMk/>
            <pc:sldMk cId="1544962105" sldId="423"/>
            <ac:spMk id="2" creationId="{5B6B0CBA-FF95-47DC-8583-F6D637F307F7}"/>
          </ac:spMkLst>
        </pc:spChg>
        <pc:picChg chg="add mod">
          <ac:chgData name="Hari haran Udhayakumar" userId="bf540fa2fe44a33b" providerId="LiveId" clId="{1C8CFB46-A09A-496C-AB98-D5F5C265B896}" dt="2021-08-11T18:39:45.737" v="95" actId="1076"/>
          <ac:picMkLst>
            <pc:docMk/>
            <pc:sldMk cId="1544962105" sldId="423"/>
            <ac:picMk id="7" creationId="{40F6FF93-8071-47CB-9F81-4DA6AA6C967D}"/>
          </ac:picMkLst>
        </pc:picChg>
        <pc:picChg chg="del">
          <ac:chgData name="Hari haran Udhayakumar" userId="bf540fa2fe44a33b" providerId="LiveId" clId="{1C8CFB46-A09A-496C-AB98-D5F5C265B896}" dt="2021-08-11T18:38:05.684" v="87" actId="478"/>
          <ac:picMkLst>
            <pc:docMk/>
            <pc:sldMk cId="1544962105" sldId="423"/>
            <ac:picMk id="2050" creationId="{5E11FE78-82DC-4E6D-9CCF-33268EAF5A79}"/>
          </ac:picMkLst>
        </pc:picChg>
      </pc:sldChg>
      <pc:sldChg chg="addSp modSp add mod">
        <pc:chgData name="Hari haran Udhayakumar" userId="bf540fa2fe44a33b" providerId="LiveId" clId="{1C8CFB46-A09A-496C-AB98-D5F5C265B896}" dt="2021-08-11T18:42:10.121" v="110" actId="1076"/>
        <pc:sldMkLst>
          <pc:docMk/>
          <pc:sldMk cId="3194768235" sldId="424"/>
        </pc:sldMkLst>
        <pc:spChg chg="mod">
          <ac:chgData name="Hari haran Udhayakumar" userId="bf540fa2fe44a33b" providerId="LiveId" clId="{1C8CFB46-A09A-496C-AB98-D5F5C265B896}" dt="2021-08-11T18:41:56.685" v="105" actId="6549"/>
          <ac:spMkLst>
            <pc:docMk/>
            <pc:sldMk cId="3194768235" sldId="424"/>
            <ac:spMk id="2" creationId="{5B6B0CBA-FF95-47DC-8583-F6D637F307F7}"/>
          </ac:spMkLst>
        </pc:spChg>
        <pc:picChg chg="add mod">
          <ac:chgData name="Hari haran Udhayakumar" userId="bf540fa2fe44a33b" providerId="LiveId" clId="{1C8CFB46-A09A-496C-AB98-D5F5C265B896}" dt="2021-08-11T18:42:10.121" v="110" actId="1076"/>
          <ac:picMkLst>
            <pc:docMk/>
            <pc:sldMk cId="3194768235" sldId="424"/>
            <ac:picMk id="7" creationId="{D6F0ECDF-800A-4885-B858-268ABE2700A8}"/>
          </ac:picMkLst>
        </pc:picChg>
      </pc:sldChg>
      <pc:sldChg chg="modSp add mod">
        <pc:chgData name="Hari haran Udhayakumar" userId="bf540fa2fe44a33b" providerId="LiveId" clId="{1C8CFB46-A09A-496C-AB98-D5F5C265B896}" dt="2021-09-08T09:45:48.887" v="225" actId="13926"/>
        <pc:sldMkLst>
          <pc:docMk/>
          <pc:sldMk cId="3268301278" sldId="425"/>
        </pc:sldMkLst>
        <pc:spChg chg="mod">
          <ac:chgData name="Hari haran Udhayakumar" userId="bf540fa2fe44a33b" providerId="LiveId" clId="{1C8CFB46-A09A-496C-AB98-D5F5C265B896}" dt="2021-09-08T09:45:48.887" v="225" actId="13926"/>
          <ac:spMkLst>
            <pc:docMk/>
            <pc:sldMk cId="3268301278" sldId="425"/>
            <ac:spMk id="2" creationId="{5B6B0CBA-FF95-47DC-8583-F6D637F307F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handsonsecurity.n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85"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268641" y="5890124"/>
            <a:ext cx="734824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 </a:t>
            </a:r>
            <a:r>
              <a:rPr lang="en-US" altLang="en-US" b="1" dirty="0" smtClean="0">
                <a:solidFill>
                  <a:srgbClr val="262626"/>
                </a:solidFill>
              </a:rPr>
              <a:t>1.9 </a:t>
            </a:r>
            <a:endParaRPr lang="en-US" altLang="en-US" b="1" dirty="0">
              <a:solidFill>
                <a:srgbClr val="262626"/>
              </a:solidFill>
            </a:endParaRPr>
          </a:p>
          <a:p>
            <a:pPr algn="ctr">
              <a:lnSpc>
                <a:spcPct val="90000"/>
              </a:lnSpc>
              <a:spcAft>
                <a:spcPct val="35000"/>
              </a:spcAft>
            </a:pPr>
            <a:r>
              <a:rPr lang="en-IN" b="1" dirty="0">
                <a:effectLst/>
                <a:latin typeface="Times New Roman" panose="02020603050405020304" pitchFamily="18" charset="0"/>
                <a:ea typeface="Calibri" panose="020F0502020204030204" pitchFamily="34" charset="0"/>
              </a:rPr>
              <a:t>Organization and Security Policies &amp; Physical Security</a:t>
            </a:r>
            <a:endParaRPr lang="en-US" altLang="en-US" b="1" dirty="0">
              <a:solidFill>
                <a:srgbClr val="262626"/>
              </a:solidFill>
            </a:endParaRPr>
          </a:p>
        </p:txBody>
      </p:sp>
      <p:sp>
        <p:nvSpPr>
          <p:cNvPr id="1040" name="TextBox 25"/>
          <p:cNvSpPr txBox="1">
            <a:spLocks noChangeArrowheads="1"/>
          </p:cNvSpPr>
          <p:nvPr/>
        </p:nvSpPr>
        <p:spPr bwMode="auto">
          <a:xfrm>
            <a:off x="347662" y="1562100"/>
            <a:ext cx="11652994"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a:t>
            </a:r>
            <a:r>
              <a:rPr lang="en-US" altLang="en-US" sz="2800" dirty="0" smtClean="0">
                <a:ea typeface="Calibri" charset="0"/>
                <a:cs typeface="Times New Roman" charset="0"/>
              </a:rPr>
              <a:t>CSE</a:t>
            </a:r>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2"/>
            <a:ext cx="10515600" cy="132556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700808"/>
            <a:ext cx="11784632" cy="3672408"/>
          </a:xfrm>
        </p:spPr>
        <p:txBody>
          <a:bodyPr/>
          <a:lstStyle/>
          <a:p>
            <a:pPr algn="just"/>
            <a:r>
              <a:rPr lang="en-US" sz="2800" dirty="0">
                <a:latin typeface="Times New Roman" panose="02020603050405020304" pitchFamily="18" charset="0"/>
                <a:cs typeface="Times New Roman" panose="02020603050405020304" pitchFamily="18" charset="0"/>
              </a:rPr>
              <a:t>Rewrite formal policy into a reader-friendly version that is distributed to staff.</a:t>
            </a:r>
          </a:p>
          <a:p>
            <a:pPr algn="just"/>
            <a:r>
              <a:rPr lang="en-US" sz="2800" dirty="0">
                <a:latin typeface="Times New Roman" panose="02020603050405020304" pitchFamily="18" charset="0"/>
                <a:cs typeface="Times New Roman" panose="02020603050405020304" pitchFamily="18" charset="0"/>
              </a:rPr>
              <a:t>Another hint for ensuring appropriate tone is to word policy in a way that makes sense to both developers and users before giving the draft to legal counsel.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purpose for this is to keep clear and meaningful points from being transformed into incomprehensible legal jargon.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the official policy does eventually get transformed into something particularly formal, consider rewriting a distributable version designed specifically for reader-friendliness.</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Tree>
    <p:extLst>
      <p:ext uri="{BB962C8B-B14F-4D97-AF65-F5344CB8AC3E}">
        <p14:creationId xmlns:p14="http://schemas.microsoft.com/office/powerpoint/2010/main" val="139516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117" y="6085"/>
            <a:ext cx="10515600" cy="1325563"/>
          </a:xfrm>
        </p:spPr>
        <p:txBody>
          <a:bodyPr/>
          <a:lstStyle/>
          <a:p>
            <a:pPr marL="0" indent="0" algn="just">
              <a:buNone/>
            </a:pPr>
            <a:r>
              <a:rPr lang="en-US" b="1" dirty="0">
                <a:latin typeface="Times New Roman" panose="02020603050405020304" pitchFamily="18" charset="0"/>
                <a:cs typeface="Times New Roman" panose="02020603050405020304" pitchFamily="18" charset="0"/>
              </a:rPr>
              <a:t>Implementing Security Policy</a:t>
            </a:r>
          </a:p>
        </p:txBody>
      </p:sp>
      <p:sp>
        <p:nvSpPr>
          <p:cNvPr id="3" name="Content Placeholder 2"/>
          <p:cNvSpPr>
            <a:spLocks noGrp="1"/>
          </p:cNvSpPr>
          <p:nvPr>
            <p:ph idx="1"/>
          </p:nvPr>
        </p:nvSpPr>
        <p:spPr>
          <a:xfrm>
            <a:off x="0" y="1628800"/>
            <a:ext cx="11784632" cy="3888432"/>
          </a:xfrm>
        </p:spPr>
        <p:txBody>
          <a:bodyPr/>
          <a:lstStyle/>
          <a:p>
            <a:pPr marL="0" indent="0" algn="just">
              <a:buNone/>
            </a:pPr>
            <a:r>
              <a:rPr lang="en-US" sz="2400" b="1" dirty="0" smtClean="0">
                <a:latin typeface="Times New Roman" panose="02020603050405020304" pitchFamily="18" charset="0"/>
                <a:cs typeface="Times New Roman" panose="02020603050405020304" pitchFamily="18" charset="0"/>
              </a:rPr>
              <a:t> From the Board Room to the Break Room: Implementing Security Policy</a:t>
            </a:r>
          </a:p>
          <a:p>
            <a:pPr lvl="2"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document presents a great deal of information for policy-makers to consider.  The role of an effective administrator, however, is to absorb these recommendations as appropriate and distill the results into a meaningful and manageable set of employee regulations that fit his or her organization.  These rules then serve as the mechanisms for operationalizing policy goals and objectives throughout the workplace.  Although it might be tempting (and certainly possible) to create an exhaustive inventory of "do's and don'ts," formulating a short list of sensible rules that can realistically be implemented is undoubtedly a better strategy.</a:t>
            </a:r>
          </a:p>
          <a:p>
            <a:pPr lvl="2"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354712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359" y="0"/>
            <a:ext cx="11162456" cy="1325563"/>
          </a:xfrm>
        </p:spPr>
        <p:txBody>
          <a:bodyPr/>
          <a:lstStyle/>
          <a:p>
            <a:r>
              <a:rPr lang="en-US" sz="4000" b="1" dirty="0"/>
              <a:t>How can policy implementation be made realistic? </a:t>
            </a:r>
          </a:p>
        </p:txBody>
      </p:sp>
      <p:sp>
        <p:nvSpPr>
          <p:cNvPr id="3" name="Content Placeholder 2"/>
          <p:cNvSpPr>
            <a:spLocks noGrp="1"/>
          </p:cNvSpPr>
          <p:nvPr>
            <p:ph idx="1"/>
          </p:nvPr>
        </p:nvSpPr>
        <p:spPr>
          <a:xfrm>
            <a:off x="27816" y="1690688"/>
            <a:ext cx="11784632" cy="5036792"/>
          </a:xfrm>
        </p:spPr>
        <p:txBody>
          <a:bodyPr/>
          <a:lstStyle/>
          <a:p>
            <a:r>
              <a:rPr lang="en-US" sz="2000" dirty="0">
                <a:latin typeface="Times New Roman" panose="02020603050405020304" pitchFamily="18" charset="0"/>
                <a:cs typeface="Times New Roman" panose="02020603050405020304" pitchFamily="18" charset="0"/>
              </a:rPr>
              <a:t>Aside from keeping regulations clear, concise, and understandable, endeavor to make them as easy as possible for staff to fulfill.  Remember, the goal is not to tell staff "how it is" as much as to get everyone to join in the effort.  By keeping things as simple as possible, employee participation becomes a realistic aspiration.  Specific actions that increase the likelihood of your policies actually being realized in the work environment include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2"/>
            <a:r>
              <a:rPr lang="en-US" sz="2000" b="1" dirty="0">
                <a:latin typeface="Times New Roman" panose="02020603050405020304" pitchFamily="18" charset="0"/>
                <a:cs typeface="Times New Roman" panose="02020603050405020304" pitchFamily="18" charset="0"/>
              </a:rPr>
              <a:t>Specifically assign an empowered and committed administrator to be accountable for security:  </a:t>
            </a:r>
            <a:r>
              <a:rPr lang="en-US" sz="2000" dirty="0">
                <a:latin typeface="Times New Roman" panose="02020603050405020304" pitchFamily="18" charset="0"/>
                <a:cs typeface="Times New Roman" panose="02020603050405020304" pitchFamily="18" charset="0"/>
              </a:rPr>
              <a:t>Someone must make security a day-to-day priority.  This designated staff member must be authorized to both reward and reprimand employees, as necessary, at all levels of organizational </a:t>
            </a:r>
            <a:r>
              <a:rPr lang="en-US" sz="2000" dirty="0" smtClean="0">
                <a:latin typeface="Times New Roman" panose="02020603050405020304" pitchFamily="18" charset="0"/>
                <a:cs typeface="Times New Roman" panose="02020603050405020304" pitchFamily="18" charset="0"/>
              </a:rPr>
              <a:t>hierarchy.</a:t>
            </a:r>
          </a:p>
          <a:p>
            <a:pPr lvl="2"/>
            <a:r>
              <a:rPr lang="en-US" sz="2000" b="1" dirty="0" smtClean="0">
                <a:latin typeface="Times New Roman" panose="02020603050405020304" pitchFamily="18" charset="0"/>
                <a:cs typeface="Times New Roman" panose="02020603050405020304" pitchFamily="18" charset="0"/>
              </a:rPr>
              <a:t>Institute </a:t>
            </a:r>
            <a:r>
              <a:rPr lang="en-US" sz="2000" b="1" dirty="0">
                <a:latin typeface="Times New Roman" panose="02020603050405020304" pitchFamily="18" charset="0"/>
                <a:cs typeface="Times New Roman" panose="02020603050405020304" pitchFamily="18" charset="0"/>
              </a:rPr>
              <a:t>staff training that is specifically tailored to meet the requirements of security policy and the needs of your staff: </a:t>
            </a:r>
            <a:r>
              <a:rPr lang="en-US" sz="2000" dirty="0">
                <a:latin typeface="Times New Roman" panose="02020603050405020304" pitchFamily="18" charset="0"/>
                <a:cs typeface="Times New Roman" panose="02020603050405020304" pitchFamily="18" charset="0"/>
              </a:rPr>
              <a:t>Recognize that most computer users have never been trained to properly use technology--and what little training they do have was probably aimed at overcoming their fears and teaching them how to turn on their machines.  At most, they may have learned how to use a particular piece of software for a specific application.  Thus, the majority of your staff have little understanding of security issues, and there is no reason to expect that to change unless the organization does its part to correct the situation.  Reluctance on the part of the organization to adequately prepare staff for making security policy a part of the work environment makes the rest of the effort an exercise in the theoretical--and theory won't protect a system from threats that are all too </a:t>
            </a:r>
            <a:r>
              <a:rPr lang="en-US" sz="2000" dirty="0" smtClean="0">
                <a:latin typeface="Times New Roman" panose="02020603050405020304" pitchFamily="18" charset="0"/>
                <a:cs typeface="Times New Roman" panose="02020603050405020304" pitchFamily="18" charset="0"/>
              </a:rPr>
              <a:t>real.</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285497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995" y="79137"/>
            <a:ext cx="10515600" cy="781968"/>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980728"/>
            <a:ext cx="11928648" cy="5740747"/>
          </a:xfrm>
        </p:spPr>
        <p:txBody>
          <a:bodyPr/>
          <a:lstStyle/>
          <a:p>
            <a:pPr lvl="2" algn="just"/>
            <a:r>
              <a:rPr lang="en-US" sz="2000" b="1" dirty="0" smtClean="0">
                <a:latin typeface="Times New Roman" panose="02020603050405020304" pitchFamily="18" charset="0"/>
                <a:cs typeface="Times New Roman" panose="02020603050405020304" pitchFamily="18" charset="0"/>
              </a:rPr>
              <a:t>Communicate </a:t>
            </a:r>
            <a:r>
              <a:rPr lang="en-US" sz="2000" b="1" dirty="0">
                <a:latin typeface="Times New Roman" panose="02020603050405020304" pitchFamily="18" charset="0"/>
                <a:cs typeface="Times New Roman" panose="02020603050405020304" pitchFamily="18" charset="0"/>
              </a:rPr>
              <a:t>organizational needs and expectations to staff in both initial and ongoing ways</a:t>
            </a:r>
            <a:r>
              <a:rPr lang="en-US" sz="2000" dirty="0">
                <a:latin typeface="Times New Roman" panose="02020603050405020304" pitchFamily="18" charset="0"/>
                <a:cs typeface="Times New Roman" panose="02020603050405020304" pitchFamily="18" charset="0"/>
              </a:rPr>
              <a:t>:  Make a serious attempt at getting the word out to staff, but don't be overly serious in its presentation.  Just like in any marketing campaign, creativity and consistency will be rewarded by audience responsiveness.  The following examples are recommended as effective strategies for communicating security expectations to staff:</a:t>
            </a:r>
          </a:p>
          <a:p>
            <a:pPr lvl="3" algn="just"/>
            <a:r>
              <a:rPr lang="en-US" sz="1800" b="1" i="1" dirty="0">
                <a:latin typeface="Times New Roman" panose="02020603050405020304" pitchFamily="18" charset="0"/>
                <a:cs typeface="Times New Roman" panose="02020603050405020304" pitchFamily="18" charset="0"/>
              </a:rPr>
              <a:t>Hold security refresher workshops.</a:t>
            </a:r>
          </a:p>
          <a:p>
            <a:pPr lvl="3" algn="just"/>
            <a:r>
              <a:rPr lang="en-US" sz="1800" b="1" i="1" dirty="0">
                <a:latin typeface="Times New Roman" panose="02020603050405020304" pitchFamily="18" charset="0"/>
                <a:cs typeface="Times New Roman" panose="02020603050405020304" pitchFamily="18" charset="0"/>
              </a:rPr>
              <a:t>Create an infrastructure to support staff (e.g., a Help Desk that is staffed with competent and readily available advisors).</a:t>
            </a:r>
          </a:p>
          <a:p>
            <a:pPr lvl="3" algn="just"/>
            <a:r>
              <a:rPr lang="en-US" sz="1800" b="1" i="1" dirty="0">
                <a:latin typeface="Times New Roman" panose="02020603050405020304" pitchFamily="18" charset="0"/>
                <a:cs typeface="Times New Roman" panose="02020603050405020304" pitchFamily="18" charset="0"/>
              </a:rPr>
              <a:t>Acknowledge exceptional behavior frequently and publicly.</a:t>
            </a:r>
          </a:p>
          <a:p>
            <a:pPr lvl="3" algn="just"/>
            <a:r>
              <a:rPr lang="en-US" sz="1800" b="1" i="1" dirty="0">
                <a:latin typeface="Times New Roman" panose="02020603050405020304" pitchFamily="18" charset="0"/>
                <a:cs typeface="Times New Roman" panose="02020603050405020304" pitchFamily="18" charset="0"/>
              </a:rPr>
              <a:t>Develop and distribute reference materials (e.g., checklists, brochures, and summaries--remembering that succinct and reader-friendly material is much more useful than an unabridged tome of security obscurities).</a:t>
            </a:r>
          </a:p>
          <a:p>
            <a:pPr lvl="3" algn="just"/>
            <a:r>
              <a:rPr lang="en-US" sz="1800" b="1" i="1" dirty="0">
                <a:latin typeface="Times New Roman" panose="02020603050405020304" pitchFamily="18" charset="0"/>
                <a:cs typeface="Times New Roman" panose="02020603050405020304" pitchFamily="18" charset="0"/>
              </a:rPr>
              <a:t>Update the employee handbook to reflect security procedures.</a:t>
            </a:r>
          </a:p>
          <a:p>
            <a:pPr lvl="3" algn="just"/>
            <a:r>
              <a:rPr lang="en-US" sz="1800" b="1" i="1" dirty="0">
                <a:latin typeface="Times New Roman" panose="02020603050405020304" pitchFamily="18" charset="0"/>
                <a:cs typeface="Times New Roman" panose="02020603050405020304" pitchFamily="18" charset="0"/>
              </a:rPr>
              <a:t>Keep security reminders visible throughout the workplace (e.g., posters, FYI memos, and e-mail broadcasts</a:t>
            </a:r>
            <a:r>
              <a:rPr lang="en-US" sz="1800" b="1" i="1"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lvl="2" algn="just"/>
            <a:r>
              <a:rPr lang="en-US" sz="2000" b="1" dirty="0">
                <a:latin typeface="Times New Roman" panose="02020603050405020304" pitchFamily="18" charset="0"/>
                <a:cs typeface="Times New Roman" panose="02020603050405020304" pitchFamily="18" charset="0"/>
              </a:rPr>
              <a:t>Enforce security regulations equally at all levels of the organization:  </a:t>
            </a:r>
            <a:r>
              <a:rPr lang="en-US" sz="2000" dirty="0">
                <a:latin typeface="Times New Roman" panose="02020603050405020304" pitchFamily="18" charset="0"/>
                <a:cs typeface="Times New Roman" panose="02020603050405020304" pitchFamily="18" charset="0"/>
              </a:rPr>
              <a:t>Each individual in the system must understand that he or she is personally accountable for security.  Bosses have to say "get with the system," mean it, and prove it by doing so themselves.  If the rules don't apply to everyone, then they apply to no one.  This is not simply an egalitarian moral--if the system is not secure from top to bottom, then, by definition, it is not secure!</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Tree>
    <p:extLst>
      <p:ext uri="{BB962C8B-B14F-4D97-AF65-F5344CB8AC3E}">
        <p14:creationId xmlns:p14="http://schemas.microsoft.com/office/powerpoint/2010/main" val="155633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5841"/>
            <a:ext cx="11305256" cy="1325563"/>
          </a:xfrm>
        </p:spPr>
        <p:txBody>
          <a:bodyPr/>
          <a:lstStyle/>
          <a:p>
            <a:r>
              <a:rPr lang="en-US" sz="4000" b="1" dirty="0"/>
              <a:t>Policy Development and Implementation Checklist</a:t>
            </a:r>
          </a:p>
        </p:txBody>
      </p:sp>
      <p:sp>
        <p:nvSpPr>
          <p:cNvPr id="3" name="Content Placeholder 2"/>
          <p:cNvSpPr>
            <a:spLocks noGrp="1"/>
          </p:cNvSpPr>
          <p:nvPr>
            <p:ph idx="1"/>
          </p:nvPr>
        </p:nvSpPr>
        <p:spPr>
          <a:xfrm>
            <a:off x="0" y="1351404"/>
            <a:ext cx="11353800" cy="5370071"/>
          </a:xfrm>
        </p:spPr>
        <p:txBody>
          <a:bodyPr/>
          <a:lstStyle/>
          <a:p>
            <a:pPr algn="just"/>
            <a:r>
              <a:rPr lang="en-US" sz="2400" dirty="0">
                <a:latin typeface="Times New Roman" panose="02020603050405020304" pitchFamily="18" charset="0"/>
                <a:cs typeface="Times New Roman" panose="02020603050405020304" pitchFamily="18" charset="0"/>
              </a:rPr>
              <a:t>While it may be tempting to refer to the following checklist as your security plan, to do so would limit the effectiveness of the </a:t>
            </a:r>
            <a:r>
              <a:rPr lang="en-US" sz="2400" dirty="0" smtClean="0">
                <a:latin typeface="Times New Roman" panose="02020603050405020304" pitchFamily="18" charset="0"/>
                <a:cs typeface="Times New Roman" panose="02020603050405020304" pitchFamily="18" charset="0"/>
              </a:rPr>
              <a:t>recommendations. They </a:t>
            </a:r>
            <a:r>
              <a:rPr lang="en-US" sz="2400" dirty="0">
                <a:latin typeface="Times New Roman" panose="02020603050405020304" pitchFamily="18" charset="0"/>
                <a:cs typeface="Times New Roman" panose="02020603050405020304" pitchFamily="18" charset="0"/>
              </a:rPr>
              <a:t>are most useful when initiated as part of a larger plan to develop and implement security policy throughout an organization.  Other chapters in this document also address ways to customize policy to your organization's specific needs--a concept that should not be ignored if you want to maximize the effectiveness of any given guideline.</a:t>
            </a:r>
          </a:p>
          <a:p>
            <a:pPr algn="just"/>
            <a:r>
              <a:rPr lang="en-US" sz="2400" dirty="0" smtClean="0">
                <a:latin typeface="Times New Roman" panose="02020603050405020304" pitchFamily="18" charset="0"/>
                <a:cs typeface="Times New Roman" panose="02020603050405020304" pitchFamily="18" charset="0"/>
              </a:rPr>
              <a:t>Check Points for </a:t>
            </a:r>
            <a:r>
              <a:rPr lang="en-US" sz="2400" dirty="0">
                <a:latin typeface="Times New Roman" panose="02020603050405020304" pitchFamily="18" charset="0"/>
                <a:cs typeface="Times New Roman" panose="02020603050405020304" pitchFamily="18" charset="0"/>
              </a:rPr>
              <a:t>Policy Development and Implementation</a:t>
            </a:r>
          </a:p>
          <a:p>
            <a:pPr lvl="2" algn="just"/>
            <a:r>
              <a:rPr lang="en-US" sz="1800" dirty="0">
                <a:latin typeface="Times New Roman" panose="02020603050405020304" pitchFamily="18" charset="0"/>
                <a:cs typeface="Times New Roman" panose="02020603050405020304" pitchFamily="18" charset="0"/>
              </a:rPr>
              <a:t>Are the findings of the organization's risk assessment available?</a:t>
            </a:r>
          </a:p>
          <a:p>
            <a:pPr lvl="2" algn="just"/>
            <a:r>
              <a:rPr lang="en-US" sz="1800" dirty="0">
                <a:latin typeface="Times New Roman" panose="02020603050405020304" pitchFamily="18" charset="0"/>
                <a:cs typeface="Times New Roman" panose="02020603050405020304" pitchFamily="18" charset="0"/>
              </a:rPr>
              <a:t>Have staff who represent a range of job levels and types been included in the security policy development process?</a:t>
            </a:r>
          </a:p>
          <a:p>
            <a:pPr lvl="2" algn="just"/>
            <a:r>
              <a:rPr lang="en-US" sz="1800" dirty="0">
                <a:latin typeface="Times New Roman" panose="02020603050405020304" pitchFamily="18" charset="0"/>
                <a:cs typeface="Times New Roman" panose="02020603050405020304" pitchFamily="18" charset="0"/>
              </a:rPr>
              <a:t>Have security-related practices, agreements, and arrangements in other organizations been reviewed to ensure that organizational policy is in line with those in comparable institutions and potential or actual trading partners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2" algn="just"/>
            <a:r>
              <a:rPr lang="en-US" sz="1800" dirty="0">
                <a:latin typeface="Times New Roman" panose="02020603050405020304" pitchFamily="18" charset="0"/>
                <a:cs typeface="Times New Roman" panose="02020603050405020304" pitchFamily="18" charset="0"/>
              </a:rPr>
              <a:t>Has appropriate and meaningful support/reference information been provided within the policy itself (see checklist under "What to Include</a:t>
            </a:r>
            <a:r>
              <a:rPr lang="en-US" sz="1800" dirty="0" smtClean="0">
                <a:latin typeface="Times New Roman" panose="02020603050405020304" pitchFamily="18" charset="0"/>
                <a:cs typeface="Times New Roman" panose="02020603050405020304" pitchFamily="18" charset="0"/>
              </a:rPr>
              <a:t>")?</a:t>
            </a:r>
          </a:p>
          <a:p>
            <a:pPr lvl="2" algn="just"/>
            <a:r>
              <a:rPr lang="en-US" sz="1800" dirty="0" smtClean="0">
                <a:latin typeface="Times New Roman" panose="02020603050405020304" pitchFamily="18" charset="0"/>
                <a:cs typeface="Times New Roman" panose="02020603050405020304" pitchFamily="18" charset="0"/>
              </a:rPr>
              <a:t>Has policy been written in a way that can be understood and appreciated by staff?</a:t>
            </a:r>
          </a:p>
          <a:p>
            <a:pPr lvl="2" algn="just"/>
            <a:r>
              <a:rPr lang="en-US" sz="1800" dirty="0">
                <a:latin typeface="Times New Roman" panose="02020603050405020304" pitchFamily="18" charset="0"/>
                <a:cs typeface="Times New Roman" panose="02020603050405020304" pitchFamily="18" charset="0"/>
              </a:rPr>
              <a:t>Have policy goals and objectives been translated into organizational security regulations that are designed to modify staff behavior?</a:t>
            </a:r>
          </a:p>
          <a:p>
            <a:pPr lvl="2" algn="just"/>
            <a:endParaRPr lang="en-US" sz="1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37042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39598"/>
            <a:ext cx="10515600" cy="980728"/>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124744"/>
            <a:ext cx="11856640" cy="5596731"/>
          </a:xfrm>
        </p:spPr>
        <p:txBody>
          <a:bodyPr/>
          <a:lstStyle/>
          <a:p>
            <a:pPr lvl="2" algn="just"/>
            <a:r>
              <a:rPr lang="en-US" sz="2800" dirty="0" smtClean="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an empowered and committed administrator been specifically assigned to be accountable for security (see also Chapter 4</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Have staff received security training that was specifically tailored to their needs (see also Chapter 10</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Have organizational needs and expectations been communicated to staff in both initial and ongoing ways (see checklist of recommended strategies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Are security regulations enforced equally at all levels of the organization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Have staff been informed of their security roles and responsibilities in writing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Have security issues been included as a part of employee performance reviews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Is adequate time provided for reading and reviewing Security Agreements before employees and outsiders are required to sign and submit them</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64680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72" y="25841"/>
            <a:ext cx="10515600" cy="132556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484784"/>
            <a:ext cx="11856640" cy="5596731"/>
          </a:xfrm>
        </p:spPr>
        <p:txBody>
          <a:bodyPr/>
          <a:lstStyle/>
          <a:p>
            <a:pPr lvl="2" algn="just"/>
            <a:r>
              <a:rPr lang="en-US" sz="2800" dirty="0">
                <a:latin typeface="Times New Roman" panose="02020603050405020304" pitchFamily="18" charset="0"/>
                <a:cs typeface="Times New Roman" panose="02020603050405020304" pitchFamily="18" charset="0"/>
              </a:rPr>
              <a:t>Is an appropriate forum provided for clarifying concerns and answering questions about Security Agreements before employees and outsiders are required to sign and submit them?</a:t>
            </a:r>
          </a:p>
          <a:p>
            <a:pPr lvl="2" algn="just"/>
            <a:r>
              <a:rPr lang="en-US" sz="2800" dirty="0">
                <a:latin typeface="Times New Roman" panose="02020603050405020304" pitchFamily="18" charset="0"/>
                <a:cs typeface="Times New Roman" panose="02020603050405020304" pitchFamily="18" charset="0"/>
              </a:rPr>
              <a:t>Are all new employees trained on their security roles, responsibilities, and expectations?</a:t>
            </a:r>
          </a:p>
          <a:p>
            <a:pPr lvl="2" algn="just"/>
            <a:r>
              <a:rPr lang="en-US" sz="2800" dirty="0">
                <a:latin typeface="Times New Roman" panose="02020603050405020304" pitchFamily="18" charset="0"/>
                <a:cs typeface="Times New Roman" panose="02020603050405020304" pitchFamily="18" charset="0"/>
              </a:rPr>
              <a:t>Are outsiders (e.g., repair technicians) and outside organizations required to sign Security Agreements to acknowledge that they are aware of their responsibilities and will abide by the organization's security rules?</a:t>
            </a:r>
          </a:p>
          <a:p>
            <a:pPr lvl="2" algn="just"/>
            <a:r>
              <a:rPr lang="en-US" sz="2800" dirty="0">
                <a:latin typeface="Times New Roman" panose="02020603050405020304" pitchFamily="18" charset="0"/>
                <a:cs typeface="Times New Roman" panose="02020603050405020304" pitchFamily="18" charset="0"/>
              </a:rPr>
              <a:t>Has news of the organization's commitment to security been shared with the general public as appropriate?</a:t>
            </a:r>
          </a:p>
          <a:p>
            <a:pPr lvl="2" algn="just"/>
            <a:r>
              <a:rPr lang="en-US" sz="2800" dirty="0">
                <a:latin typeface="Times New Roman" panose="02020603050405020304" pitchFamily="18" charset="0"/>
                <a:cs typeface="Times New Roman" panose="02020603050405020304" pitchFamily="18" charset="0"/>
              </a:rPr>
              <a:t>Are security policies reviewed annually at a minimum</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Tree>
    <p:extLst>
      <p:ext uri="{BB962C8B-B14F-4D97-AF65-F5344CB8AC3E}">
        <p14:creationId xmlns:p14="http://schemas.microsoft.com/office/powerpoint/2010/main" val="426706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performs security audits and drills?</a:t>
            </a:r>
          </a:p>
        </p:txBody>
      </p:sp>
      <p:sp>
        <p:nvSpPr>
          <p:cNvPr id="3" name="Content Placeholder 2"/>
          <p:cNvSpPr>
            <a:spLocks noGrp="1"/>
          </p:cNvSpPr>
          <p:nvPr>
            <p:ph idx="1"/>
          </p:nvPr>
        </p:nvSpPr>
        <p:spPr>
          <a:xfrm>
            <a:off x="551384" y="2132856"/>
            <a:ext cx="10946432" cy="3043535"/>
          </a:xfrm>
        </p:spPr>
        <p:txBody>
          <a:bodyPr/>
          <a:lstStyle/>
          <a:p>
            <a:pPr algn="just"/>
            <a:r>
              <a:rPr lang="en-US" sz="2800" dirty="0">
                <a:latin typeface="Times New Roman" panose="02020603050405020304" pitchFamily="18" charset="0"/>
                <a:cs typeface="Times New Roman" panose="02020603050405020304" pitchFamily="18" charset="0"/>
              </a:rPr>
              <a:t>The organization's security professional(s)</a:t>
            </a:r>
          </a:p>
          <a:p>
            <a:pPr algn="just"/>
            <a:r>
              <a:rPr lang="en-US" sz="2800" dirty="0">
                <a:latin typeface="Times New Roman" panose="02020603050405020304" pitchFamily="18" charset="0"/>
                <a:cs typeface="Times New Roman" panose="02020603050405020304" pitchFamily="18" charset="0"/>
              </a:rPr>
              <a:t>Employee teams (peer reviewers from within the organization)</a:t>
            </a:r>
          </a:p>
          <a:p>
            <a:pPr algn="just"/>
            <a:r>
              <a:rPr lang="en-US" sz="2800" dirty="0">
                <a:latin typeface="Times New Roman" panose="02020603050405020304" pitchFamily="18" charset="0"/>
                <a:cs typeface="Times New Roman" panose="02020603050405020304" pitchFamily="18" charset="0"/>
              </a:rPr>
              <a:t>External reviewer teams (from cooperatives, consortia, or other partner organizations)</a:t>
            </a:r>
          </a:p>
          <a:p>
            <a:pPr algn="just"/>
            <a:r>
              <a:rPr lang="en-US" sz="2800" dirty="0">
                <a:latin typeface="Times New Roman" panose="02020603050405020304" pitchFamily="18" charset="0"/>
                <a:cs typeface="Times New Roman" panose="02020603050405020304" pitchFamily="18" charset="0"/>
              </a:rPr>
              <a:t>Hired external expert security consultants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Tree>
    <p:extLst>
      <p:ext uri="{BB962C8B-B14F-4D97-AF65-F5344CB8AC3E}">
        <p14:creationId xmlns:p14="http://schemas.microsoft.com/office/powerpoint/2010/main" val="335829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41"/>
            <a:ext cx="10515600" cy="1325563"/>
          </a:xfrm>
        </p:spPr>
        <p:txBody>
          <a:bodyPr/>
          <a:lstStyle/>
          <a:p>
            <a:r>
              <a:rPr lang="en-US" sz="4000" b="1" dirty="0"/>
              <a:t>Implementation and Day-to-Day Maintenance</a:t>
            </a:r>
          </a:p>
        </p:txBody>
      </p:sp>
      <p:sp>
        <p:nvSpPr>
          <p:cNvPr id="3" name="Content Placeholder 2"/>
          <p:cNvSpPr>
            <a:spLocks noGrp="1"/>
          </p:cNvSpPr>
          <p:nvPr>
            <p:ph idx="1"/>
          </p:nvPr>
        </p:nvSpPr>
        <p:spPr>
          <a:xfrm>
            <a:off x="0" y="1825624"/>
            <a:ext cx="11784632" cy="4530725"/>
          </a:xfrm>
        </p:spPr>
        <p:txBody>
          <a:bodyPr/>
          <a:lstStyle/>
          <a:p>
            <a:pPr algn="just"/>
            <a:r>
              <a:rPr lang="en-US" sz="2800" dirty="0">
                <a:latin typeface="Times New Roman" panose="02020603050405020304" pitchFamily="18" charset="0"/>
                <a:cs typeface="Times New Roman" panose="02020603050405020304" pitchFamily="18" charset="0"/>
              </a:rPr>
              <a:t>Security is more than keeping hackers and other trouble-makers out of your system.  It involves a host of internal practices that serve to protect information in the case of system or disk failure.  Some of the main activities security managers engage in on a day-to-day basis include administering backup and virus protection mechanisms, staying abreast of software updates, managing user accounts, and monitoring system activity.</a:t>
            </a:r>
          </a:p>
          <a:p>
            <a:pPr lvl="2" algn="just"/>
            <a:r>
              <a:rPr lang="en-US" sz="2800" dirty="0">
                <a:latin typeface="Times New Roman" panose="02020603050405020304" pitchFamily="18" charset="0"/>
                <a:cs typeface="Times New Roman" panose="02020603050405020304" pitchFamily="18" charset="0"/>
              </a:rPr>
              <a:t>Backups</a:t>
            </a:r>
          </a:p>
          <a:p>
            <a:pPr lvl="2" algn="just"/>
            <a:r>
              <a:rPr lang="en-US" sz="2800" dirty="0">
                <a:latin typeface="Times New Roman" panose="02020603050405020304" pitchFamily="18" charset="0"/>
                <a:cs typeface="Times New Roman" panose="02020603050405020304" pitchFamily="18" charset="0"/>
              </a:rPr>
              <a:t>Software Updates</a:t>
            </a:r>
          </a:p>
          <a:p>
            <a:pPr lvl="2" algn="just"/>
            <a:r>
              <a:rPr lang="en-US" sz="2800" dirty="0">
                <a:latin typeface="Times New Roman" panose="02020603050405020304" pitchFamily="18" charset="0"/>
                <a:cs typeface="Times New Roman" panose="02020603050405020304" pitchFamily="18" charset="0"/>
              </a:rPr>
              <a:t>User Account Management</a:t>
            </a:r>
          </a:p>
          <a:p>
            <a:pPr lvl="2" algn="just"/>
            <a:r>
              <a:rPr lang="en-US" sz="2800" dirty="0">
                <a:latin typeface="Times New Roman" panose="02020603050405020304" pitchFamily="18" charset="0"/>
                <a:cs typeface="Times New Roman" panose="02020603050405020304" pitchFamily="18" charset="0"/>
              </a:rPr>
              <a:t>System Use Monitoring</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167807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995" y="95916"/>
            <a:ext cx="10515600" cy="1047651"/>
          </a:xfrm>
        </p:spPr>
        <p:txBody>
          <a:bodyPr/>
          <a:lstStyle/>
          <a:p>
            <a:r>
              <a:rPr lang="en-US" b="1" dirty="0"/>
              <a:t>Security Management </a:t>
            </a:r>
            <a:r>
              <a:rPr lang="en-US" b="1" dirty="0" smtClean="0"/>
              <a:t>Checklist</a:t>
            </a:r>
            <a:endParaRPr lang="en-US" b="1" dirty="0"/>
          </a:p>
        </p:txBody>
      </p:sp>
      <p:sp>
        <p:nvSpPr>
          <p:cNvPr id="3" name="Content Placeholder 2"/>
          <p:cNvSpPr>
            <a:spLocks noGrp="1"/>
          </p:cNvSpPr>
          <p:nvPr>
            <p:ph idx="1"/>
          </p:nvPr>
        </p:nvSpPr>
        <p:spPr>
          <a:xfrm>
            <a:off x="0" y="1484784"/>
            <a:ext cx="11784632" cy="5236691"/>
          </a:xfrm>
        </p:spPr>
        <p:txBody>
          <a:bodyPr/>
          <a:lstStyle/>
          <a:p>
            <a:pPr algn="just"/>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it may be tempting to simply refer to the following checklist as your security plan, to do so would limit the effectiveness of the </a:t>
            </a:r>
            <a:r>
              <a:rPr lang="en-US" sz="2400" dirty="0" smtClean="0">
                <a:latin typeface="Times New Roman" panose="02020603050405020304" pitchFamily="18" charset="0"/>
                <a:cs typeface="Times New Roman" panose="02020603050405020304" pitchFamily="18" charset="0"/>
              </a:rPr>
              <a:t>recommendations</a:t>
            </a:r>
            <a:r>
              <a:rPr lang="en-US" sz="2400" dirty="0">
                <a:latin typeface="Times New Roman" panose="02020603050405020304" pitchFamily="18" charset="0"/>
                <a:cs typeface="Times New Roman" panose="02020603050405020304" pitchFamily="18" charset="0"/>
              </a:rPr>
              <a:t>. They are most useful when initiated as part of a larger plan to develop and implement security policy throughout an organization</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Check </a:t>
            </a:r>
            <a:r>
              <a:rPr lang="en-US" sz="2400" dirty="0" smtClean="0">
                <a:latin typeface="Times New Roman" panose="02020603050405020304" pitchFamily="18" charset="0"/>
                <a:cs typeface="Times New Roman" panose="02020603050405020304" pitchFamily="18" charset="0"/>
              </a:rPr>
              <a:t>Points for </a:t>
            </a:r>
            <a:r>
              <a:rPr lang="en-US" sz="2400" dirty="0">
                <a:latin typeface="Times New Roman" panose="02020603050405020304" pitchFamily="18" charset="0"/>
                <a:cs typeface="Times New Roman" panose="02020603050405020304" pitchFamily="18" charset="0"/>
              </a:rPr>
              <a:t>Policy Development and </a:t>
            </a:r>
            <a:r>
              <a:rPr lang="en-US" sz="2400" dirty="0" smtClean="0">
                <a:latin typeface="Times New Roman" panose="02020603050405020304" pitchFamily="18" charset="0"/>
                <a:cs typeface="Times New Roman" panose="02020603050405020304" pitchFamily="18" charset="0"/>
              </a:rPr>
              <a:t>Implementation</a:t>
            </a:r>
          </a:p>
          <a:p>
            <a:pPr lvl="2" algn="just"/>
            <a:r>
              <a:rPr lang="en-US" sz="2400" dirty="0">
                <a:latin typeface="Times New Roman" panose="02020603050405020304" pitchFamily="18" charset="0"/>
                <a:cs typeface="Times New Roman" panose="02020603050405020304" pitchFamily="18" charset="0"/>
              </a:rPr>
              <a:t>Has it been communicated to staff that protecting the system is in everyone's best interests?</a:t>
            </a:r>
          </a:p>
          <a:p>
            <a:pPr lvl="2" algn="just"/>
            <a:r>
              <a:rPr lang="en-US" sz="2400" dirty="0">
                <a:latin typeface="Times New Roman" panose="02020603050405020304" pitchFamily="18" charset="0"/>
                <a:cs typeface="Times New Roman" panose="02020603050405020304" pitchFamily="18" charset="0"/>
              </a:rPr>
              <a:t>Has an effort been made to increase staff awareness of security issues?</a:t>
            </a:r>
          </a:p>
          <a:p>
            <a:pPr lvl="2" algn="just"/>
            <a:r>
              <a:rPr lang="en-US" sz="2400" dirty="0">
                <a:latin typeface="Times New Roman" panose="02020603050405020304" pitchFamily="18" charset="0"/>
                <a:cs typeface="Times New Roman" panose="02020603050405020304" pitchFamily="18" charset="0"/>
              </a:rPr>
              <a:t>Has appropriate staff security training been provided?</a:t>
            </a:r>
          </a:p>
          <a:p>
            <a:pPr lvl="2" algn="just"/>
            <a:r>
              <a:rPr lang="en-US" sz="2400" dirty="0">
                <a:latin typeface="Times New Roman" panose="02020603050405020304" pitchFamily="18" charset="0"/>
                <a:cs typeface="Times New Roman" panose="02020603050405020304" pitchFamily="18" charset="0"/>
              </a:rPr>
              <a:t>Are security activities regularly monitored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Tree>
    <p:extLst>
      <p:ext uri="{BB962C8B-B14F-4D97-AF65-F5344CB8AC3E}">
        <p14:creationId xmlns:p14="http://schemas.microsoft.com/office/powerpoint/2010/main" val="361699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1303070322"/>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1820881306"/>
              </p:ext>
            </p:extLst>
          </p:nvPr>
        </p:nvGraphicFramePr>
        <p:xfrm>
          <a:off x="1811524" y="3406737"/>
          <a:ext cx="8568952" cy="1488751"/>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30933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153090">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Analyze technology system vulnerabilities and related exploitations.</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0"/>
            <a:ext cx="10515600" cy="132556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556792"/>
            <a:ext cx="11784632" cy="5164683"/>
          </a:xfrm>
        </p:spPr>
        <p:txBody>
          <a:bodyPr/>
          <a:lstStyle/>
          <a:p>
            <a:pPr lvl="2" algn="just"/>
            <a:r>
              <a:rPr lang="en-US" sz="2800" dirty="0">
                <a:latin typeface="Times New Roman" panose="02020603050405020304" pitchFamily="18" charset="0"/>
                <a:cs typeface="Times New Roman" panose="02020603050405020304" pitchFamily="18" charset="0"/>
              </a:rPr>
              <a:t>Has administrator support been garnered?</a:t>
            </a:r>
          </a:p>
          <a:p>
            <a:pPr lvl="2" algn="just"/>
            <a:r>
              <a:rPr lang="en-US" sz="2800" dirty="0">
                <a:latin typeface="Times New Roman" panose="02020603050405020304" pitchFamily="18" charset="0"/>
                <a:cs typeface="Times New Roman" panose="02020603050405020304" pitchFamily="18" charset="0"/>
              </a:rPr>
              <a:t>Has user support been sought?</a:t>
            </a:r>
          </a:p>
          <a:p>
            <a:pPr lvl="2"/>
            <a:r>
              <a:rPr lang="en-US" sz="2800" dirty="0" smtClean="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a security breach response plan been developed?</a:t>
            </a:r>
          </a:p>
          <a:p>
            <a:pPr lvl="2"/>
            <a:r>
              <a:rPr lang="en-US" sz="2800" dirty="0">
                <a:latin typeface="Times New Roman" panose="02020603050405020304" pitchFamily="18" charset="0"/>
                <a:cs typeface="Times New Roman" panose="02020603050405020304" pitchFamily="18" charset="0"/>
              </a:rPr>
              <a:t>Have contingency plans been developed to deal with significant and probable threats </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r>
              <a:rPr lang="en-US" sz="2800" dirty="0">
                <a:latin typeface="Times New Roman" panose="02020603050405020304" pitchFamily="18" charset="0"/>
                <a:cs typeface="Times New Roman" panose="02020603050405020304" pitchFamily="18" charset="0"/>
              </a:rPr>
              <a:t>Are response and contingency plans frequently and exhaustively tested?</a:t>
            </a:r>
          </a:p>
          <a:p>
            <a:pPr lvl="2"/>
            <a:r>
              <a:rPr lang="en-US" sz="2800" dirty="0">
                <a:latin typeface="Times New Roman" panose="02020603050405020304" pitchFamily="18" charset="0"/>
                <a:cs typeface="Times New Roman" panose="02020603050405020304" pitchFamily="18" charset="0"/>
              </a:rPr>
              <a:t>Has a backup plan been developed and implemented?</a:t>
            </a:r>
          </a:p>
          <a:p>
            <a:pPr lvl="2"/>
            <a:r>
              <a:rPr lang="en-US" sz="2800" dirty="0">
                <a:latin typeface="Times New Roman" panose="02020603050405020304" pitchFamily="18" charset="0"/>
                <a:cs typeface="Times New Roman" panose="02020603050405020304" pitchFamily="18" charset="0"/>
              </a:rPr>
              <a:t>Is a virus protection system in place?</a:t>
            </a:r>
          </a:p>
          <a:p>
            <a:pPr lvl="2"/>
            <a:r>
              <a:rPr lang="en-US" sz="2800" dirty="0">
                <a:latin typeface="Times New Roman" panose="02020603050405020304" pitchFamily="18" charset="0"/>
                <a:cs typeface="Times New Roman" panose="02020603050405020304" pitchFamily="18" charset="0"/>
              </a:rPr>
              <a:t>Are software updates tracked?</a:t>
            </a:r>
          </a:p>
          <a:p>
            <a:pPr lvl="2"/>
            <a:r>
              <a:rPr lang="en-US" sz="2800" dirty="0">
                <a:latin typeface="Times New Roman" panose="02020603050405020304" pitchFamily="18" charset="0"/>
                <a:cs typeface="Times New Roman" panose="02020603050405020304" pitchFamily="18" charset="0"/>
              </a:rPr>
              <a:t>Are user accounts managed appropriately?</a:t>
            </a:r>
          </a:p>
          <a:p>
            <a:pPr lvl="2"/>
            <a:r>
              <a:rPr lang="en-US" sz="2800" dirty="0">
                <a:latin typeface="Times New Roman" panose="02020603050405020304" pitchFamily="18" charset="0"/>
                <a:cs typeface="Times New Roman" panose="02020603050405020304" pitchFamily="18" charset="0"/>
              </a:rPr>
              <a:t>Is system use monitored appropriately?</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20</a:t>
            </a:fld>
            <a:endParaRPr lang="en-US" altLang="en-US"/>
          </a:p>
        </p:txBody>
      </p:sp>
    </p:spTree>
    <p:extLst>
      <p:ext uri="{BB962C8B-B14F-4D97-AF65-F5344CB8AC3E}">
        <p14:creationId xmlns:p14="http://schemas.microsoft.com/office/powerpoint/2010/main" val="121604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97" y="116632"/>
            <a:ext cx="10515600" cy="1325563"/>
          </a:xfrm>
        </p:spPr>
        <p:txBody>
          <a:bodyPr/>
          <a:lstStyle/>
          <a:p>
            <a:r>
              <a:rPr lang="en-US" b="1" dirty="0"/>
              <a:t>Summary</a:t>
            </a:r>
            <a:endParaRPr lang="en-IN" b="1" dirty="0"/>
          </a:p>
        </p:txBody>
      </p:sp>
      <p:sp>
        <p:nvSpPr>
          <p:cNvPr id="3" name="Content Placeholder 2"/>
          <p:cNvSpPr>
            <a:spLocks noGrp="1"/>
          </p:cNvSpPr>
          <p:nvPr>
            <p:ph idx="1"/>
          </p:nvPr>
        </p:nvSpPr>
        <p:spPr>
          <a:xfrm>
            <a:off x="838200" y="1825625"/>
            <a:ext cx="10515600" cy="2395463"/>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Security Policy: Development and </a:t>
            </a:r>
            <a:r>
              <a:rPr lang="en-US" sz="2400" dirty="0" smtClean="0">
                <a:latin typeface="Times New Roman" panose="02020603050405020304" pitchFamily="18" charset="0"/>
                <a:cs typeface="Times New Roman" panose="02020603050405020304" pitchFamily="18" charset="0"/>
              </a:rPr>
              <a:t>Implementation</a:t>
            </a:r>
          </a:p>
          <a:p>
            <a:pPr>
              <a:lnSpc>
                <a:spcPct val="150000"/>
              </a:lnSpc>
            </a:pPr>
            <a:r>
              <a:rPr lang="en-US" sz="2400" dirty="0">
                <a:latin typeface="Times New Roman" panose="02020603050405020304" pitchFamily="18" charset="0"/>
                <a:cs typeface="Times New Roman" panose="02020603050405020304" pitchFamily="18" charset="0"/>
              </a:rPr>
              <a:t>Security Management Checklist</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Would assigning a top educational administrator to the security manager role show commitment to system security</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spcAft>
                <a:spcPts val="800"/>
              </a:spcAft>
              <a:buNone/>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Where does the security manager fit into the organizational hierarchy?</a:t>
            </a: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6584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algn="l">
              <a:buFont typeface="+mj-lt"/>
              <a:buAutoNum type="arabicPeriod"/>
            </a:pPr>
            <a:r>
              <a:rPr lang="en-GB" sz="2000" dirty="0">
                <a:latin typeface="Times New Roman" panose="02020603050405020304" pitchFamily="18" charset="0"/>
                <a:cs typeface="Times New Roman" panose="02020603050405020304" pitchFamily="18" charset="0"/>
              </a:rPr>
              <a:t>Paul van Oorschot, computer Security and the Internet: Tools and Jewels (2020, Springer). Personal use copy freely available on author's web site.</a:t>
            </a:r>
          </a:p>
          <a:p>
            <a:pPr algn="l">
              <a:buFont typeface="+mj-lt"/>
              <a:buAutoNum type="arabicPeriod"/>
            </a:pPr>
            <a:r>
              <a:rPr lang="en-GB" sz="2000" dirty="0">
                <a:latin typeface="Times New Roman" panose="02020603050405020304" pitchFamily="18" charset="0"/>
                <a:cs typeface="Times New Roman" panose="02020603050405020304" pitchFamily="18" charset="0"/>
              </a:rPr>
              <a:t>Wenliang Du, Computer Security: A Hands-on Approach (2017, self-published). </a:t>
            </a:r>
            <a:r>
              <a:rPr lang="en-GB"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Updated May 2019</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GB" sz="2000" dirty="0">
                <a:latin typeface="Times New Roman" panose="02020603050405020304" pitchFamily="18" charset="0"/>
                <a:cs typeface="Times New Roman" panose="02020603050405020304" pitchFamily="18" charset="0"/>
              </a:rPr>
              <a:t>Physical Security - CompTIA A+ 220-1002 - 2.1</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https://www.youtube.com/watch?v=3F0_JNZevoM</a:t>
            </a:r>
          </a:p>
          <a:p>
            <a:r>
              <a:rPr lang="en-GB" sz="2000" dirty="0">
                <a:latin typeface="Times New Roman" panose="02020603050405020304" pitchFamily="18" charset="0"/>
                <a:cs typeface="Times New Roman" panose="02020603050405020304" pitchFamily="18" charset="0"/>
              </a:rPr>
              <a:t>Security Policies - CompTIA Network+ N10-006 - 3.3: https://www.youtube.com/watch?v=Q9xOstn12SU</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109"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a:t>
            </a:r>
            <a:r>
              <a:rPr lang="en-US" b="1"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1.2 </a:t>
            </a:r>
            <a:r>
              <a:rPr lang="en-GB" sz="2200" b="1" dirty="0">
                <a:effectLst/>
                <a:latin typeface="Times New Roman" panose="02020603050405020304" pitchFamily="18" charset="0"/>
                <a:ea typeface="Calibri" panose="020F0502020204030204" pitchFamily="34" charset="0"/>
              </a:rPr>
              <a:t>Administrating Security</a:t>
            </a:r>
            <a:endParaRPr lang="en-US" sz="2200" b="1" dirty="0">
              <a:latin typeface="Times New Roman" panose="02020603050405020304" pitchFamily="18" charset="0"/>
              <a:ea typeface="Times New Roman" panose="02020603050405020304" pitchFamily="18" charset="0"/>
            </a:endParaRPr>
          </a:p>
          <a:p>
            <a:pPr>
              <a:lnSpc>
                <a:spcPct val="200000"/>
              </a:lnSpc>
            </a:pPr>
            <a:r>
              <a:rPr lang="en-US" sz="2000" dirty="0">
                <a:latin typeface="Times New Roman" panose="02020603050405020304" pitchFamily="18" charset="0"/>
              </a:rPr>
              <a:t>Organization and Security Policies</a:t>
            </a:r>
          </a:p>
          <a:p>
            <a:pPr>
              <a:lnSpc>
                <a:spcPct val="200000"/>
              </a:lnSpc>
            </a:pPr>
            <a:r>
              <a:rPr lang="en-US" sz="2000" dirty="0"/>
              <a:t>Physical Security</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0"/>
            <a:ext cx="11233248" cy="1325563"/>
          </a:xfrm>
        </p:spPr>
        <p:txBody>
          <a:bodyPr/>
          <a:lstStyle/>
          <a:p>
            <a:r>
              <a:rPr lang="en-US" sz="4000" b="1" dirty="0"/>
              <a:t>Security Policy: Development and </a:t>
            </a:r>
            <a:r>
              <a:rPr lang="en-US" sz="4000" b="1" dirty="0" smtClean="0"/>
              <a:t>Implementation</a:t>
            </a:r>
            <a:endParaRPr lang="en-US" sz="4000" b="1" dirty="0"/>
          </a:p>
        </p:txBody>
      </p:sp>
      <p:sp>
        <p:nvSpPr>
          <p:cNvPr id="3" name="Content Placeholder 2"/>
          <p:cNvSpPr>
            <a:spLocks noGrp="1"/>
          </p:cNvSpPr>
          <p:nvPr>
            <p:ph idx="1"/>
          </p:nvPr>
        </p:nvSpPr>
        <p:spPr>
          <a:xfrm>
            <a:off x="0" y="1556792"/>
            <a:ext cx="11856640" cy="4799557"/>
          </a:xfrm>
        </p:spPr>
        <p:txBody>
          <a:bodyPr/>
          <a:lstStyle/>
          <a:p>
            <a:pPr marL="0" indent="0" algn="just">
              <a:buNone/>
            </a:pPr>
            <a:r>
              <a:rPr lang="en-US" sz="2000" b="1" dirty="0" smtClean="0">
                <a:latin typeface="Times New Roman" panose="02020603050405020304" pitchFamily="18" charset="0"/>
                <a:cs typeface="Times New Roman" panose="02020603050405020304" pitchFamily="18" charset="0"/>
              </a:rPr>
              <a:t>Why </a:t>
            </a:r>
            <a:r>
              <a:rPr lang="en-US" sz="2000" b="1" dirty="0">
                <a:latin typeface="Times New Roman" panose="02020603050405020304" pitchFamily="18" charset="0"/>
                <a:cs typeface="Times New Roman" panose="02020603050405020304" pitchFamily="18" charset="0"/>
              </a:rPr>
              <a:t>Do You Need a Security Policy</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Who is responsible for securing an organization's information?  Perhaps the Research and Evaluation department?  Not exactly.  The Management Information System (MIS) staff?  Wrong again.  Ultimately, it is not only individual employees or departments that are responsible for the security of confidential information, but also the institution itself. It is, therefore, incumbent upon top administrators, who are charged with protecting the institution's best interests, to ensure that an appropriate and effective security policy is developed and put into practice throughout the organization.</a:t>
            </a:r>
          </a:p>
          <a:p>
            <a:pPr algn="just"/>
            <a:r>
              <a:rPr lang="en-US" sz="2000" dirty="0" smtClean="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policies themselves don't solve problems, and in fact can actually complicate things unless they are clearly written and observed, policy does define the ideal toward which all organizational efforts should point.  By definition, security policy refers to clear, comprehensive, and well-defined plans, rules, and practices that regulate access to an organization's system and the information included in it.  Good policy protects not only information and systems, but also individual employees and the organization as a whole.  It also serves as a prominent statement to the outside world about the organization's commitment to security.</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extLst>
      <p:ext uri="{BB962C8B-B14F-4D97-AF65-F5344CB8AC3E}">
        <p14:creationId xmlns:p14="http://schemas.microsoft.com/office/powerpoint/2010/main" val="318395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1118659"/>
          </a:xfrm>
        </p:spPr>
        <p:txBody>
          <a:bodyPr/>
          <a:lstStyle/>
          <a:p>
            <a:r>
              <a:rPr lang="en-US" b="1" dirty="0"/>
              <a:t>How to Develop Policy</a:t>
            </a:r>
          </a:p>
        </p:txBody>
      </p:sp>
      <p:sp>
        <p:nvSpPr>
          <p:cNvPr id="3" name="Content Placeholder 2"/>
          <p:cNvSpPr>
            <a:spLocks noGrp="1"/>
          </p:cNvSpPr>
          <p:nvPr>
            <p:ph idx="1"/>
          </p:nvPr>
        </p:nvSpPr>
        <p:spPr>
          <a:xfrm>
            <a:off x="191344" y="1307300"/>
            <a:ext cx="11593288" cy="5414176"/>
          </a:xfrm>
        </p:spPr>
        <p:txBody>
          <a:bodyPr/>
          <a:lstStyle/>
          <a:p>
            <a:pPr algn="just"/>
            <a:r>
              <a:rPr lang="en-US" sz="2800" dirty="0">
                <a:latin typeface="Times New Roman" panose="02020603050405020304" pitchFamily="18" charset="0"/>
                <a:cs typeface="Times New Roman" panose="02020603050405020304" pitchFamily="18" charset="0"/>
              </a:rPr>
              <a:t>Tenable security policy must be based on the results of a risk assessment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Findings </a:t>
            </a:r>
            <a:r>
              <a:rPr lang="en-US" sz="2800" dirty="0">
                <a:latin typeface="Times New Roman" panose="02020603050405020304" pitchFamily="18" charset="0"/>
                <a:cs typeface="Times New Roman" panose="02020603050405020304" pitchFamily="18" charset="0"/>
              </a:rPr>
              <a:t>from a risk assessment provide policy-makers with an accurate picture of the security needs specific to their organization.  This information is imperative because proper policy development requires decision-makers to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2" algn="just"/>
            <a:r>
              <a:rPr lang="en-US" sz="2800" dirty="0">
                <a:latin typeface="Times New Roman" panose="02020603050405020304" pitchFamily="18" charset="0"/>
                <a:cs typeface="Times New Roman" panose="02020603050405020304" pitchFamily="18" charset="0"/>
              </a:rPr>
              <a:t>Identify sensitive information and critical systems</a:t>
            </a:r>
          </a:p>
          <a:p>
            <a:pPr lvl="2" algn="just"/>
            <a:r>
              <a:rPr lang="en-US" sz="2800" dirty="0">
                <a:latin typeface="Times New Roman" panose="02020603050405020304" pitchFamily="18" charset="0"/>
                <a:cs typeface="Times New Roman" panose="02020603050405020304" pitchFamily="18" charset="0"/>
              </a:rPr>
              <a:t>Incorporate local, state, and federal laws, as well as relevant ethical standards</a:t>
            </a:r>
          </a:p>
          <a:p>
            <a:pPr lvl="2" algn="just"/>
            <a:r>
              <a:rPr lang="en-US" sz="2800" dirty="0">
                <a:latin typeface="Times New Roman" panose="02020603050405020304" pitchFamily="18" charset="0"/>
                <a:cs typeface="Times New Roman" panose="02020603050405020304" pitchFamily="18" charset="0"/>
              </a:rPr>
              <a:t>Define institutional security goals and objectives</a:t>
            </a:r>
          </a:p>
          <a:p>
            <a:pPr lvl="2" algn="just"/>
            <a:r>
              <a:rPr lang="en-US" sz="2800" dirty="0">
                <a:latin typeface="Times New Roman" panose="02020603050405020304" pitchFamily="18" charset="0"/>
                <a:cs typeface="Times New Roman" panose="02020603050405020304" pitchFamily="18" charset="0"/>
              </a:rPr>
              <a:t>Set a course for accomplishing those goals and objectives</a:t>
            </a:r>
          </a:p>
          <a:p>
            <a:pPr lvl="2" algn="just"/>
            <a:r>
              <a:rPr lang="en-US" sz="2800" dirty="0">
                <a:latin typeface="Times New Roman" panose="02020603050405020304" pitchFamily="18" charset="0"/>
                <a:cs typeface="Times New Roman" panose="02020603050405020304" pitchFamily="18" charset="0"/>
              </a:rPr>
              <a:t>Ensure that necessary mechanisms for accomplishing the goals and objectives are in place</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Tree>
    <p:extLst>
      <p:ext uri="{BB962C8B-B14F-4D97-AF65-F5344CB8AC3E}">
        <p14:creationId xmlns:p14="http://schemas.microsoft.com/office/powerpoint/2010/main" val="38617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825624"/>
            <a:ext cx="11784632" cy="4530725"/>
          </a:xfrm>
        </p:spPr>
        <p:txBody>
          <a:bodyPr/>
          <a:lstStyle/>
          <a:p>
            <a:pPr algn="just"/>
            <a:r>
              <a:rPr lang="en-US" sz="2800" dirty="0">
                <a:latin typeface="Times New Roman" panose="02020603050405020304" pitchFamily="18" charset="0"/>
                <a:cs typeface="Times New Roman" panose="02020603050405020304" pitchFamily="18" charset="0"/>
              </a:rPr>
              <a:t>Effective security policy focuses planning guides activity, and, ideally, permeates an organization's entire culture	 	</a:t>
            </a:r>
          </a:p>
          <a:p>
            <a:pPr algn="just"/>
            <a:r>
              <a:rPr lang="en-US" sz="2800" dirty="0">
                <a:latin typeface="Times New Roman" panose="02020603050405020304" pitchFamily="18" charset="0"/>
                <a:cs typeface="Times New Roman" panose="02020603050405020304" pitchFamily="18" charset="0"/>
              </a:rPr>
              <a:t>In this way, legal and regulatory concerns, organizational characteristics, contractual stipulations, environmental issues, and user input can all be incorporated into policy development.  Effective security policy synthesizes these and other considerations into a clear set of goals and objectives that direct staff as they perform their required duties.</a:t>
            </a:r>
          </a:p>
          <a:p>
            <a:pPr algn="just"/>
            <a:r>
              <a:rPr lang="en-US" sz="2800" dirty="0">
                <a:latin typeface="Times New Roman" panose="02020603050405020304" pitchFamily="18" charset="0"/>
                <a:cs typeface="Times New Roman" panose="02020603050405020304" pitchFamily="18" charset="0"/>
              </a:rPr>
              <a:t>Creating consortia, cooperatives, and other types of associations enables organizations to pool resources and share expenses as they endeavor to devise and implement security strategies.</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Tree>
    <p:extLst>
      <p:ext uri="{BB962C8B-B14F-4D97-AF65-F5344CB8AC3E}">
        <p14:creationId xmlns:p14="http://schemas.microsoft.com/office/powerpoint/2010/main" val="273879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043" y="332656"/>
            <a:ext cx="10515600" cy="810871"/>
          </a:xfrm>
        </p:spPr>
        <p:txBody>
          <a:bodyPr/>
          <a:lstStyle/>
          <a:p>
            <a:r>
              <a:rPr lang="en-US" b="1" dirty="0"/>
              <a:t>What to Include</a:t>
            </a:r>
          </a:p>
        </p:txBody>
      </p:sp>
      <p:sp>
        <p:nvSpPr>
          <p:cNvPr id="3" name="Content Placeholder 2"/>
          <p:cNvSpPr>
            <a:spLocks noGrp="1"/>
          </p:cNvSpPr>
          <p:nvPr>
            <p:ph idx="1"/>
          </p:nvPr>
        </p:nvSpPr>
        <p:spPr>
          <a:xfrm>
            <a:off x="67" y="1484784"/>
            <a:ext cx="11856640" cy="5040560"/>
          </a:xfrm>
        </p:spPr>
        <p:txBody>
          <a:bodyPr/>
          <a:lstStyle/>
          <a:p>
            <a:pPr algn="just"/>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organization's risk assessment, and not this document or any other source, informs policy-makers of their system's specific security needs.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But </a:t>
            </a:r>
            <a:r>
              <a:rPr lang="en-US" sz="3200" dirty="0">
                <a:latin typeface="Times New Roman" panose="02020603050405020304" pitchFamily="18" charset="0"/>
                <a:cs typeface="Times New Roman" panose="02020603050405020304" pitchFamily="18" charset="0"/>
              </a:rPr>
              <a:t>regardless of those findings, the following general questions should be addressed clearly and concisely in any security policy</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2" algn="just"/>
            <a:r>
              <a:rPr lang="en-US" sz="3200" dirty="0" smtClean="0">
                <a:latin typeface="Times New Roman" panose="02020603050405020304" pitchFamily="18" charset="0"/>
                <a:cs typeface="Times New Roman" panose="02020603050405020304" pitchFamily="18" charset="0"/>
              </a:rPr>
              <a:t>What </a:t>
            </a:r>
            <a:r>
              <a:rPr lang="en-US" sz="3200" dirty="0">
                <a:latin typeface="Times New Roman" panose="02020603050405020304" pitchFamily="18" charset="0"/>
                <a:cs typeface="Times New Roman" panose="02020603050405020304" pitchFamily="18" charset="0"/>
              </a:rPr>
              <a:t>is the reason for the policy?</a:t>
            </a:r>
          </a:p>
          <a:p>
            <a:pPr lvl="2" algn="just"/>
            <a:r>
              <a:rPr lang="en-US" sz="3200" dirty="0">
                <a:latin typeface="Times New Roman" panose="02020603050405020304" pitchFamily="18" charset="0"/>
                <a:cs typeface="Times New Roman" panose="02020603050405020304" pitchFamily="18" charset="0"/>
              </a:rPr>
              <a:t>Who developed the policy?</a:t>
            </a:r>
          </a:p>
          <a:p>
            <a:pPr lvl="2" algn="just"/>
            <a:r>
              <a:rPr lang="en-US" sz="3200" dirty="0">
                <a:latin typeface="Times New Roman" panose="02020603050405020304" pitchFamily="18" charset="0"/>
                <a:cs typeface="Times New Roman" panose="02020603050405020304" pitchFamily="18" charset="0"/>
              </a:rPr>
              <a:t>Who approved the policy?</a:t>
            </a:r>
          </a:p>
          <a:p>
            <a:pPr lvl="2" algn="just"/>
            <a:r>
              <a:rPr lang="en-US" sz="3200" dirty="0">
                <a:latin typeface="Times New Roman" panose="02020603050405020304" pitchFamily="18" charset="0"/>
                <a:cs typeface="Times New Roman" panose="02020603050405020304" pitchFamily="18" charset="0"/>
              </a:rPr>
              <a:t>Whose authority sustains the policy?</a:t>
            </a:r>
          </a:p>
          <a:p>
            <a:pPr lvl="2" algn="just"/>
            <a:r>
              <a:rPr lang="en-US" sz="3200" dirty="0">
                <a:latin typeface="Times New Roman" panose="02020603050405020304" pitchFamily="18" charset="0"/>
                <a:cs typeface="Times New Roman" panose="02020603050405020304" pitchFamily="18" charset="0"/>
              </a:rPr>
              <a:t>Which laws or regulations, if any, are the policy based 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extLst>
      <p:ext uri="{BB962C8B-B14F-4D97-AF65-F5344CB8AC3E}">
        <p14:creationId xmlns:p14="http://schemas.microsoft.com/office/powerpoint/2010/main" val="90120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484784"/>
            <a:ext cx="11353800" cy="4051647"/>
          </a:xfrm>
        </p:spPr>
        <p:txBody>
          <a:bodyPr/>
          <a:lstStyle/>
          <a:p>
            <a:pPr lvl="2" algn="just"/>
            <a:r>
              <a:rPr lang="en-US" sz="3200" dirty="0">
                <a:latin typeface="Times New Roman" panose="02020603050405020304" pitchFamily="18" charset="0"/>
                <a:cs typeface="Times New Roman" panose="02020603050405020304" pitchFamily="18" charset="0"/>
              </a:rPr>
              <a:t>Who will enforce the policy?</a:t>
            </a:r>
          </a:p>
          <a:p>
            <a:pPr lvl="2" algn="just"/>
            <a:r>
              <a:rPr lang="en-US" sz="3200" dirty="0">
                <a:latin typeface="Times New Roman" panose="02020603050405020304" pitchFamily="18" charset="0"/>
                <a:cs typeface="Times New Roman" panose="02020603050405020304" pitchFamily="18" charset="0"/>
              </a:rPr>
              <a:t>How will the policy be enforced?</a:t>
            </a:r>
          </a:p>
          <a:p>
            <a:pPr lvl="2" algn="just"/>
            <a:r>
              <a:rPr lang="en-US" sz="3200" dirty="0">
                <a:latin typeface="Times New Roman" panose="02020603050405020304" pitchFamily="18" charset="0"/>
                <a:cs typeface="Times New Roman" panose="02020603050405020304" pitchFamily="18" charset="0"/>
              </a:rPr>
              <a:t>Whom does the policy affect?</a:t>
            </a:r>
          </a:p>
          <a:p>
            <a:pPr lvl="2" algn="just"/>
            <a:r>
              <a:rPr lang="en-US" sz="3200" dirty="0">
                <a:latin typeface="Times New Roman" panose="02020603050405020304" pitchFamily="18" charset="0"/>
                <a:cs typeface="Times New Roman" panose="02020603050405020304" pitchFamily="18" charset="0"/>
              </a:rPr>
              <a:t>What information assets must be protected?</a:t>
            </a:r>
          </a:p>
          <a:p>
            <a:pPr lvl="2" algn="just"/>
            <a:r>
              <a:rPr lang="en-US" sz="3200" dirty="0">
                <a:latin typeface="Times New Roman" panose="02020603050405020304" pitchFamily="18" charset="0"/>
                <a:cs typeface="Times New Roman" panose="02020603050405020304" pitchFamily="18" charset="0"/>
              </a:rPr>
              <a:t>What are users actually required to do?</a:t>
            </a:r>
          </a:p>
          <a:p>
            <a:pPr lvl="2" algn="just"/>
            <a:r>
              <a:rPr lang="en-US" sz="3200" dirty="0">
                <a:latin typeface="Times New Roman" panose="02020603050405020304" pitchFamily="18" charset="0"/>
                <a:cs typeface="Times New Roman" panose="02020603050405020304" pitchFamily="18" charset="0"/>
              </a:rPr>
              <a:t>How should security breaches and violations be reported?</a:t>
            </a:r>
          </a:p>
          <a:p>
            <a:pPr lvl="2" algn="just"/>
            <a:r>
              <a:rPr lang="en-US" sz="3200" dirty="0">
                <a:latin typeface="Times New Roman" panose="02020603050405020304" pitchFamily="18" charset="0"/>
                <a:cs typeface="Times New Roman" panose="02020603050405020304" pitchFamily="18" charset="0"/>
              </a:rPr>
              <a:t>What is the effective date and expiration date of the policy</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Tree>
    <p:extLst>
      <p:ext uri="{BB962C8B-B14F-4D97-AF65-F5344CB8AC3E}">
        <p14:creationId xmlns:p14="http://schemas.microsoft.com/office/powerpoint/2010/main" val="291789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10515600" cy="759619"/>
          </a:xfrm>
        </p:spPr>
        <p:txBody>
          <a:bodyPr/>
          <a:lstStyle/>
          <a:p>
            <a:r>
              <a:rPr lang="en-US" b="1" dirty="0"/>
              <a:t>Writing with Proper </a:t>
            </a:r>
            <a:r>
              <a:rPr lang="en-US" b="1" dirty="0" smtClean="0"/>
              <a:t>Tone</a:t>
            </a:r>
            <a:endParaRPr lang="en-US" b="1" dirty="0"/>
          </a:p>
        </p:txBody>
      </p:sp>
      <p:sp>
        <p:nvSpPr>
          <p:cNvPr id="3" name="Content Placeholder 2"/>
          <p:cNvSpPr>
            <a:spLocks noGrp="1"/>
          </p:cNvSpPr>
          <p:nvPr>
            <p:ph idx="1"/>
          </p:nvPr>
        </p:nvSpPr>
        <p:spPr>
          <a:xfrm>
            <a:off x="0" y="1772816"/>
            <a:ext cx="11784632" cy="5085184"/>
          </a:xfrm>
        </p:spPr>
        <p:txBody>
          <a:bodyPr/>
          <a:lstStyle/>
          <a:p>
            <a:pPr algn="just"/>
            <a:r>
              <a:rPr lang="en-US" sz="2400" dirty="0" smtClean="0">
                <a:latin typeface="Times New Roman" panose="02020603050405020304" pitchFamily="18" charset="0"/>
                <a:cs typeface="Times New Roman" panose="02020603050405020304" pitchFamily="18" charset="0"/>
              </a:rPr>
              <a:t>Policy </a:t>
            </a:r>
            <a:r>
              <a:rPr lang="en-US" sz="2400" dirty="0">
                <a:latin typeface="Times New Roman" panose="02020603050405020304" pitchFamily="18" charset="0"/>
                <a:cs typeface="Times New Roman" panose="02020603050405020304" pitchFamily="18" charset="0"/>
              </a:rPr>
              <a:t>should be written in a way that makes sense to its intended audience.  After all, guidelines that aren't implemented foreshadow objectives that won't be met.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Tips </a:t>
            </a:r>
            <a:r>
              <a:rPr lang="en-US" sz="2400" dirty="0">
                <a:latin typeface="Times New Roman" panose="02020603050405020304" pitchFamily="18" charset="0"/>
                <a:cs typeface="Times New Roman" panose="02020603050405020304" pitchFamily="18" charset="0"/>
              </a:rPr>
              <a:t>for reader-friendly policy </a:t>
            </a:r>
            <a:r>
              <a:rPr lang="en-US" sz="2400" dirty="0" smtClean="0">
                <a:latin typeface="Times New Roman" panose="02020603050405020304" pitchFamily="18" charset="0"/>
                <a:cs typeface="Times New Roman" panose="02020603050405020304" pitchFamily="18" charset="0"/>
              </a:rPr>
              <a:t>include:</a:t>
            </a:r>
            <a:endParaRPr lang="en-US" sz="2400" dirty="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Be </a:t>
            </a:r>
            <a:r>
              <a:rPr lang="en-US" sz="2400" dirty="0">
                <a:latin typeface="Times New Roman" panose="02020603050405020304" pitchFamily="18" charset="0"/>
                <a:cs typeface="Times New Roman" panose="02020603050405020304" pitchFamily="18" charset="0"/>
              </a:rPr>
              <a:t>concise--focus on expectations and consequences, but explain the underlying rationale when appropriate</a:t>
            </a:r>
          </a:p>
          <a:p>
            <a:pPr lvl="2" algn="just"/>
            <a:r>
              <a:rPr lang="en-US" sz="2400" dirty="0">
                <a:latin typeface="Times New Roman" panose="02020603050405020304" pitchFamily="18" charset="0"/>
                <a:cs typeface="Times New Roman" panose="02020603050405020304" pitchFamily="18" charset="0"/>
              </a:rPr>
              <a:t>Don't temper the message--truth is, you're not asking but telling, so don't propose, suggest, or insinuate unless that is specifically what you mean to do</a:t>
            </a:r>
          </a:p>
          <a:p>
            <a:pPr lvl="2" algn="just"/>
            <a:r>
              <a:rPr lang="en-US" sz="2400" dirty="0">
                <a:latin typeface="Times New Roman" panose="02020603050405020304" pitchFamily="18" charset="0"/>
                <a:cs typeface="Times New Roman" panose="02020603050405020304" pitchFamily="18" charset="0"/>
              </a:rPr>
              <a:t>Use simple, straightforward language as is possible</a:t>
            </a:r>
          </a:p>
          <a:p>
            <a:pPr lvl="2" algn="just"/>
            <a:r>
              <a:rPr lang="en-US" sz="2400" dirty="0">
                <a:latin typeface="Times New Roman" panose="02020603050405020304" pitchFamily="18" charset="0"/>
                <a:cs typeface="Times New Roman" panose="02020603050405020304" pitchFamily="18" charset="0"/>
              </a:rPr>
              <a:t>Define any term that could potentially confuse a reader--no need to make things more difficult than need be</a:t>
            </a:r>
          </a:p>
          <a:p>
            <a:pPr lvl="2" algn="just"/>
            <a:r>
              <a:rPr lang="en-US" sz="2400" dirty="0">
                <a:latin typeface="Times New Roman" panose="02020603050405020304" pitchFamily="18" charset="0"/>
                <a:cs typeface="Times New Roman" panose="02020603050405020304" pitchFamily="18" charset="0"/>
              </a:rPr>
              <a:t>Be creative--presentation should never interfere with content, but checklists and reference cards increase utility</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38695976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9477</TotalTime>
  <Words>2057</Words>
  <Application>Microsoft Office PowerPoint</Application>
  <PresentationFormat>Widescreen</PresentationFormat>
  <Paragraphs>180</Paragraphs>
  <Slides>24</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Arial</vt:lpstr>
      <vt:lpstr>Arial Black</vt:lpstr>
      <vt:lpstr>Calibri</vt:lpstr>
      <vt:lpstr>Calibri Light</vt:lpstr>
      <vt:lpstr>Casper</vt:lpstr>
      <vt:lpstr>Karla</vt:lpstr>
      <vt:lpstr>Raleway ExtraBold</vt:lpstr>
      <vt:lpstr>Segoe UI</vt:lpstr>
      <vt:lpstr>Times New Roman</vt:lpstr>
      <vt:lpstr>Times New Roman (Hebrew)</vt:lpstr>
      <vt:lpstr>1_Office Theme</vt:lpstr>
      <vt:lpstr>CorelDRAW</vt:lpstr>
      <vt:lpstr>PowerPoint Presentation</vt:lpstr>
      <vt:lpstr>PowerPoint Presentation</vt:lpstr>
      <vt:lpstr>Contents</vt:lpstr>
      <vt:lpstr>Security Policy: Development and Implementation</vt:lpstr>
      <vt:lpstr>How to Develop Policy</vt:lpstr>
      <vt:lpstr>Cont…</vt:lpstr>
      <vt:lpstr>What to Include</vt:lpstr>
      <vt:lpstr>Cont…</vt:lpstr>
      <vt:lpstr>Writing with Proper Tone</vt:lpstr>
      <vt:lpstr>Cont…</vt:lpstr>
      <vt:lpstr>Implementing Security Policy</vt:lpstr>
      <vt:lpstr>How can policy implementation be made realistic? </vt:lpstr>
      <vt:lpstr>Cont…</vt:lpstr>
      <vt:lpstr>Policy Development and Implementation Checklist</vt:lpstr>
      <vt:lpstr>Cont…</vt:lpstr>
      <vt:lpstr>Cont…</vt:lpstr>
      <vt:lpstr>Who performs security audits and drills?</vt:lpstr>
      <vt:lpstr>Implementation and Day-to-Day Maintenance</vt:lpstr>
      <vt:lpstr>Security Management Checklist</vt:lpstr>
      <vt:lpstr>Cont…</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1178</cp:revision>
  <cp:lastPrinted>2001-10-14T15:01:40Z</cp:lastPrinted>
  <dcterms:created xsi:type="dcterms:W3CDTF">2000-03-09T23:15:43Z</dcterms:created>
  <dcterms:modified xsi:type="dcterms:W3CDTF">2022-06-26T05:59:10Z</dcterms:modified>
</cp:coreProperties>
</file>