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33"/>
  </p:notesMasterIdLst>
  <p:handoutMasterIdLst>
    <p:handoutMasterId r:id="rId34"/>
  </p:handoutMasterIdLst>
  <p:sldIdLst>
    <p:sldId id="392" r:id="rId2"/>
    <p:sldId id="396" r:id="rId3"/>
    <p:sldId id="401" r:id="rId4"/>
    <p:sldId id="402" r:id="rId5"/>
    <p:sldId id="427" r:id="rId6"/>
    <p:sldId id="428" r:id="rId7"/>
    <p:sldId id="429" r:id="rId8"/>
    <p:sldId id="430" r:id="rId9"/>
    <p:sldId id="431" r:id="rId10"/>
    <p:sldId id="432" r:id="rId11"/>
    <p:sldId id="433" r:id="rId12"/>
    <p:sldId id="422" r:id="rId13"/>
    <p:sldId id="434" r:id="rId14"/>
    <p:sldId id="435" r:id="rId15"/>
    <p:sldId id="450" r:id="rId16"/>
    <p:sldId id="451" r:id="rId17"/>
    <p:sldId id="452" r:id="rId18"/>
    <p:sldId id="453" r:id="rId19"/>
    <p:sldId id="454" r:id="rId20"/>
    <p:sldId id="455" r:id="rId21"/>
    <p:sldId id="456" r:id="rId22"/>
    <p:sldId id="457" r:id="rId23"/>
    <p:sldId id="458" r:id="rId24"/>
    <p:sldId id="459" r:id="rId25"/>
    <p:sldId id="460" r:id="rId26"/>
    <p:sldId id="461" r:id="rId27"/>
    <p:sldId id="463" r:id="rId28"/>
    <p:sldId id="400" r:id="rId29"/>
    <p:sldId id="417" r:id="rId30"/>
    <p:sldId id="394" r:id="rId31"/>
    <p:sldId id="399" r:id="rId32"/>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0" autoAdjust="0"/>
    <p:restoredTop sz="94291" autoAdjust="0"/>
  </p:normalViewPr>
  <p:slideViewPr>
    <p:cSldViewPr>
      <p:cViewPr varScale="1">
        <p:scale>
          <a:sx n="54" d="100"/>
          <a:sy n="54" d="100"/>
        </p:scale>
        <p:origin x="792"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9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A28A7D1C-E7AB-4099-983A-3F46263449B7}"/>
    <pc:docChg chg="undo custSel addSld delSld modSld sldOrd modMainMaster">
      <pc:chgData name="Hari haran Udhayakumar" userId="bf540fa2fe44a33b" providerId="LiveId" clId="{A28A7D1C-E7AB-4099-983A-3F46263449B7}" dt="2021-09-13T06:53:16.231" v="552" actId="13926"/>
      <pc:docMkLst>
        <pc:docMk/>
      </pc:docMkLst>
      <pc:sldChg chg="modSp mod">
        <pc:chgData name="Hari haran Udhayakumar" userId="bf540fa2fe44a33b" providerId="LiveId" clId="{A28A7D1C-E7AB-4099-983A-3F46263449B7}" dt="2021-08-11T19:15:05.023" v="81" actId="6549"/>
        <pc:sldMkLst>
          <pc:docMk/>
          <pc:sldMk cId="0" sldId="392"/>
        </pc:sldMkLst>
        <pc:spChg chg="mod">
          <ac:chgData name="Hari haran Udhayakumar" userId="bf540fa2fe44a33b" providerId="LiveId" clId="{A28A7D1C-E7AB-4099-983A-3F46263449B7}" dt="2021-08-11T19:15:05.023" v="81" actId="6549"/>
          <ac:spMkLst>
            <pc:docMk/>
            <pc:sldMk cId="0" sldId="392"/>
            <ac:spMk id="1039" creationId="{00000000-0000-0000-0000-000000000000}"/>
          </ac:spMkLst>
        </pc:spChg>
      </pc:sldChg>
      <pc:sldChg chg="modSp mod">
        <pc:chgData name="Hari haran Udhayakumar" userId="bf540fa2fe44a33b" providerId="LiveId" clId="{A28A7D1C-E7AB-4099-983A-3F46263449B7}" dt="2021-08-11T19:25:00.847" v="124"/>
        <pc:sldMkLst>
          <pc:docMk/>
          <pc:sldMk cId="0" sldId="394"/>
        </pc:sldMkLst>
        <pc:spChg chg="mod">
          <ac:chgData name="Hari haran Udhayakumar" userId="bf540fa2fe44a33b" providerId="LiveId" clId="{A28A7D1C-E7AB-4099-983A-3F46263449B7}" dt="2021-08-11T19:25:00.847" v="124"/>
          <ac:spMkLst>
            <pc:docMk/>
            <pc:sldMk cId="0" sldId="394"/>
            <ac:spMk id="2" creationId="{00000000-0000-0000-0000-000000000000}"/>
          </ac:spMkLst>
        </pc:spChg>
        <pc:spChg chg="mod">
          <ac:chgData name="Hari haran Udhayakumar" userId="bf540fa2fe44a33b" providerId="LiveId" clId="{A28A7D1C-E7AB-4099-983A-3F46263449B7}" dt="2021-08-11T19:25:00.847" v="124"/>
          <ac:spMkLst>
            <pc:docMk/>
            <pc:sldMk cId="0" sldId="394"/>
            <ac:spMk id="37891" creationId="{00000000-0000-0000-0000-000000000000}"/>
          </ac:spMkLst>
        </pc:spChg>
      </pc:sldChg>
      <pc:sldChg chg="modSp">
        <pc:chgData name="Hari haran Udhayakumar" userId="bf540fa2fe44a33b" providerId="LiveId" clId="{A28A7D1C-E7AB-4099-983A-3F46263449B7}" dt="2021-08-11T19:25:00.847" v="124"/>
        <pc:sldMkLst>
          <pc:docMk/>
          <pc:sldMk cId="232513201" sldId="396"/>
        </pc:sldMkLst>
        <pc:spChg chg="mod">
          <ac:chgData name="Hari haran Udhayakumar" userId="bf540fa2fe44a33b" providerId="LiveId" clId="{A28A7D1C-E7AB-4099-983A-3F46263449B7}" dt="2021-08-11T19:25:00.847" v="124"/>
          <ac:spMkLst>
            <pc:docMk/>
            <pc:sldMk cId="232513201" sldId="396"/>
            <ac:spMk id="2" creationId="{00000000-0000-0000-0000-000000000000}"/>
          </ac:spMkLst>
        </pc:spChg>
      </pc:sldChg>
      <pc:sldChg chg="modSp">
        <pc:chgData name="Hari haran Udhayakumar" userId="bf540fa2fe44a33b" providerId="LiveId" clId="{A28A7D1C-E7AB-4099-983A-3F46263449B7}" dt="2021-08-11T19:25:00.847" v="124"/>
        <pc:sldMkLst>
          <pc:docMk/>
          <pc:sldMk cId="0" sldId="400"/>
        </pc:sldMkLst>
        <pc:spChg chg="mod">
          <ac:chgData name="Hari haran Udhayakumar" userId="bf540fa2fe44a33b" providerId="LiveId" clId="{A28A7D1C-E7AB-4099-983A-3F46263449B7}" dt="2021-08-11T19:25:00.847" v="124"/>
          <ac:spMkLst>
            <pc:docMk/>
            <pc:sldMk cId="0" sldId="400"/>
            <ac:spMk id="2" creationId="{00000000-0000-0000-0000-000000000000}"/>
          </ac:spMkLst>
        </pc:spChg>
        <pc:spChg chg="mod">
          <ac:chgData name="Hari haran Udhayakumar" userId="bf540fa2fe44a33b" providerId="LiveId" clId="{A28A7D1C-E7AB-4099-983A-3F46263449B7}" dt="2021-08-11T19:25:00.847" v="124"/>
          <ac:spMkLst>
            <pc:docMk/>
            <pc:sldMk cId="0" sldId="400"/>
            <ac:spMk id="3" creationId="{00000000-0000-0000-0000-000000000000}"/>
          </ac:spMkLst>
        </pc:spChg>
        <pc:spChg chg="mod">
          <ac:chgData name="Hari haran Udhayakumar" userId="bf540fa2fe44a33b" providerId="LiveId" clId="{A28A7D1C-E7AB-4099-983A-3F46263449B7}" dt="2021-08-11T19:25:00.847" v="124"/>
          <ac:spMkLst>
            <pc:docMk/>
            <pc:sldMk cId="0" sldId="400"/>
            <ac:spMk id="4" creationId="{00000000-0000-0000-0000-000000000000}"/>
          </ac:spMkLst>
        </pc:spChg>
      </pc:sldChg>
      <pc:sldChg chg="modSp mod">
        <pc:chgData name="Hari haran Udhayakumar" userId="bf540fa2fe44a33b" providerId="LiveId" clId="{A28A7D1C-E7AB-4099-983A-3F46263449B7}" dt="2021-08-11T19:25:00.847" v="124"/>
        <pc:sldMkLst>
          <pc:docMk/>
          <pc:sldMk cId="0" sldId="401"/>
        </pc:sldMkLst>
        <pc:spChg chg="mod">
          <ac:chgData name="Hari haran Udhayakumar" userId="bf540fa2fe44a33b" providerId="LiveId" clId="{A28A7D1C-E7AB-4099-983A-3F46263449B7}" dt="2021-08-11T19:25:00.847" v="124"/>
          <ac:spMkLst>
            <pc:docMk/>
            <pc:sldMk cId="0" sldId="401"/>
            <ac:spMk id="5" creationId="{00000000-0000-0000-0000-000000000000}"/>
          </ac:spMkLst>
        </pc:spChg>
        <pc:spChg chg="mod">
          <ac:chgData name="Hari haran Udhayakumar" userId="bf540fa2fe44a33b" providerId="LiveId" clId="{A28A7D1C-E7AB-4099-983A-3F46263449B7}" dt="2021-08-11T19:25:00.847" v="124"/>
          <ac:spMkLst>
            <pc:docMk/>
            <pc:sldMk cId="0" sldId="401"/>
            <ac:spMk id="6" creationId="{00000000-0000-0000-0000-000000000000}"/>
          </ac:spMkLst>
        </pc:spChg>
        <pc:spChg chg="mod">
          <ac:chgData name="Hari haran Udhayakumar" userId="bf540fa2fe44a33b" providerId="LiveId" clId="{A28A7D1C-E7AB-4099-983A-3F46263449B7}" dt="2021-08-11T19:14:11.697" v="46" actId="6549"/>
          <ac:spMkLst>
            <pc:docMk/>
            <pc:sldMk cId="0" sldId="401"/>
            <ac:spMk id="7" creationId="{00000000-0000-0000-0000-000000000000}"/>
          </ac:spMkLst>
        </pc:spChg>
      </pc:sldChg>
      <pc:sldChg chg="addSp delSp modSp mod">
        <pc:chgData name="Hari haran Udhayakumar" userId="bf540fa2fe44a33b" providerId="LiveId" clId="{A28A7D1C-E7AB-4099-983A-3F46263449B7}" dt="2021-09-08T07:49:39.113" v="441"/>
        <pc:sldMkLst>
          <pc:docMk/>
          <pc:sldMk cId="0" sldId="402"/>
        </pc:sldMkLst>
        <pc:spChg chg="add mod">
          <ac:chgData name="Hari haran Udhayakumar" userId="bf540fa2fe44a33b" providerId="LiveId" clId="{A28A7D1C-E7AB-4099-983A-3F46263449B7}" dt="2021-09-08T07:49:39.113" v="441"/>
          <ac:spMkLst>
            <pc:docMk/>
            <pc:sldMk cId="0" sldId="402"/>
            <ac:spMk id="2" creationId="{0C90FA5A-C6B6-454C-956B-A2762036EA80}"/>
          </ac:spMkLst>
        </pc:spChg>
        <pc:spChg chg="add del mod">
          <ac:chgData name="Hari haran Udhayakumar" userId="bf540fa2fe44a33b" providerId="LiveId" clId="{A28A7D1C-E7AB-4099-983A-3F46263449B7}" dt="2021-08-11T19:20:18.104" v="86"/>
          <ac:spMkLst>
            <pc:docMk/>
            <pc:sldMk cId="0" sldId="402"/>
            <ac:spMk id="3" creationId="{283EF7D4-0949-424F-83F8-96F8E8B5E66C}"/>
          </ac:spMkLst>
        </pc:spChg>
        <pc:spChg chg="mod">
          <ac:chgData name="Hari haran Udhayakumar" userId="bf540fa2fe44a33b" providerId="LiveId" clId="{A28A7D1C-E7AB-4099-983A-3F46263449B7}" dt="2021-08-11T19:25:00.847" v="124"/>
          <ac:spMkLst>
            <pc:docMk/>
            <pc:sldMk cId="0" sldId="402"/>
            <ac:spMk id="5" creationId="{00000000-0000-0000-0000-000000000000}"/>
          </ac:spMkLst>
        </pc:spChg>
        <pc:spChg chg="add del mod">
          <ac:chgData name="Hari haran Udhayakumar" userId="bf540fa2fe44a33b" providerId="LiveId" clId="{A28A7D1C-E7AB-4099-983A-3F46263449B7}" dt="2021-08-11T19:21:24.789" v="94" actId="478"/>
          <ac:spMkLst>
            <pc:docMk/>
            <pc:sldMk cId="0" sldId="402"/>
            <ac:spMk id="7" creationId="{C6429364-2BD2-4459-8AFC-A6C7420FBED7}"/>
          </ac:spMkLst>
        </pc:spChg>
        <pc:spChg chg="add mod">
          <ac:chgData name="Hari haran Udhayakumar" userId="bf540fa2fe44a33b" providerId="LiveId" clId="{A28A7D1C-E7AB-4099-983A-3F46263449B7}" dt="2021-08-11T19:23:59.047" v="106" actId="1076"/>
          <ac:spMkLst>
            <pc:docMk/>
            <pc:sldMk cId="0" sldId="402"/>
            <ac:spMk id="8" creationId="{605BDBAF-710C-417F-98E1-606FE20FBE06}"/>
          </ac:spMkLst>
        </pc:spChg>
        <pc:spChg chg="add mod">
          <ac:chgData name="Hari haran Udhayakumar" userId="bf540fa2fe44a33b" providerId="LiveId" clId="{A28A7D1C-E7AB-4099-983A-3F46263449B7}" dt="2021-08-11T19:26:07.148" v="140" actId="255"/>
          <ac:spMkLst>
            <pc:docMk/>
            <pc:sldMk cId="0" sldId="402"/>
            <ac:spMk id="9" creationId="{C7F37653-3BCF-4C53-A4CD-8D5782C53806}"/>
          </ac:spMkLst>
        </pc:spChg>
        <pc:graphicFrameChg chg="del">
          <ac:chgData name="Hari haran Udhayakumar" userId="bf540fa2fe44a33b" providerId="LiveId" clId="{A28A7D1C-E7AB-4099-983A-3F46263449B7}" dt="2021-08-11T19:20:14.759" v="85" actId="478"/>
          <ac:graphicFrameMkLst>
            <pc:docMk/>
            <pc:sldMk cId="0" sldId="402"/>
            <ac:graphicFrameMk id="4" creationId="{30D8163E-09A7-4008-8207-E046BC6B8F93}"/>
          </ac:graphicFrameMkLst>
        </pc:graphicFrameChg>
        <pc:picChg chg="add del mod">
          <ac:chgData name="Hari haran Udhayakumar" userId="bf540fa2fe44a33b" providerId="LiveId" clId="{A28A7D1C-E7AB-4099-983A-3F46263449B7}" dt="2021-08-11T19:21:14.348" v="91" actId="478"/>
          <ac:picMkLst>
            <pc:docMk/>
            <pc:sldMk cId="0" sldId="402"/>
            <ac:picMk id="1026" creationId="{5EC57BE5-A385-458E-9F2D-82A771AB7D94}"/>
          </ac:picMkLst>
        </pc:picChg>
        <pc:picChg chg="add mod">
          <ac:chgData name="Hari haran Udhayakumar" userId="bf540fa2fe44a33b" providerId="LiveId" clId="{A28A7D1C-E7AB-4099-983A-3F46263449B7}" dt="2021-09-08T07:49:12.918" v="405" actId="14100"/>
          <ac:picMkLst>
            <pc:docMk/>
            <pc:sldMk cId="0" sldId="402"/>
            <ac:picMk id="1028" creationId="{12CCDB57-8AE5-4C71-96BB-D44DCB41242E}"/>
          </ac:picMkLst>
        </pc:picChg>
        <pc:picChg chg="add mod">
          <ac:chgData name="Hari haran Udhayakumar" userId="bf540fa2fe44a33b" providerId="LiveId" clId="{A28A7D1C-E7AB-4099-983A-3F46263449B7}" dt="2021-08-11T19:24:45.037" v="118" actId="1076"/>
          <ac:picMkLst>
            <pc:docMk/>
            <pc:sldMk cId="0" sldId="402"/>
            <ac:picMk id="1030" creationId="{4121B08D-B557-479D-BA17-1E446706005B}"/>
          </ac:picMkLst>
        </pc:picChg>
      </pc:sldChg>
      <pc:sldChg chg="modSp">
        <pc:chgData name="Hari haran Udhayakumar" userId="bf540fa2fe44a33b" providerId="LiveId" clId="{A28A7D1C-E7AB-4099-983A-3F46263449B7}" dt="2021-08-11T19:25:00.847" v="124"/>
        <pc:sldMkLst>
          <pc:docMk/>
          <pc:sldMk cId="0" sldId="417"/>
        </pc:sldMkLst>
        <pc:spChg chg="mod">
          <ac:chgData name="Hari haran Udhayakumar" userId="bf540fa2fe44a33b" providerId="LiveId" clId="{A28A7D1C-E7AB-4099-983A-3F46263449B7}" dt="2021-08-11T19:25:00.847" v="124"/>
          <ac:spMkLst>
            <pc:docMk/>
            <pc:sldMk cId="0" sldId="417"/>
            <ac:spMk id="7" creationId="{00000000-0000-0000-0000-000000000000}"/>
          </ac:spMkLst>
        </pc:spChg>
        <pc:spChg chg="mod">
          <ac:chgData name="Hari haran Udhayakumar" userId="bf540fa2fe44a33b" providerId="LiveId" clId="{A28A7D1C-E7AB-4099-983A-3F46263449B7}" dt="2021-08-11T19:25:00.847" v="124"/>
          <ac:spMkLst>
            <pc:docMk/>
            <pc:sldMk cId="0" sldId="417"/>
            <ac:spMk id="8" creationId="{00000000-0000-0000-0000-000000000000}"/>
          </ac:spMkLst>
        </pc:spChg>
        <pc:spChg chg="mod">
          <ac:chgData name="Hari haran Udhayakumar" userId="bf540fa2fe44a33b" providerId="LiveId" clId="{A28A7D1C-E7AB-4099-983A-3F46263449B7}" dt="2021-08-11T19:25:00.847" v="124"/>
          <ac:spMkLst>
            <pc:docMk/>
            <pc:sldMk cId="0" sldId="417"/>
            <ac:spMk id="9" creationId="{00000000-0000-0000-0000-000000000000}"/>
          </ac:spMkLst>
        </pc:spChg>
      </pc:sldChg>
      <pc:sldChg chg="modSp mod">
        <pc:chgData name="Hari haran Udhayakumar" userId="bf540fa2fe44a33b" providerId="LiveId" clId="{A28A7D1C-E7AB-4099-983A-3F46263449B7}" dt="2021-09-10T07:33:49.885" v="551" actId="13926"/>
        <pc:sldMkLst>
          <pc:docMk/>
          <pc:sldMk cId="1411171117" sldId="418"/>
        </pc:sldMkLst>
        <pc:spChg chg="mod">
          <ac:chgData name="Hari haran Udhayakumar" userId="bf540fa2fe44a33b" providerId="LiveId" clId="{A28A7D1C-E7AB-4099-983A-3F46263449B7}" dt="2021-09-10T07:33:49.885" v="551" actId="13926"/>
          <ac:spMkLst>
            <pc:docMk/>
            <pc:sldMk cId="1411171117" sldId="418"/>
            <ac:spMk id="2" creationId="{5B6B0CBA-FF95-47DC-8583-F6D637F307F7}"/>
          </ac:spMkLst>
        </pc:spChg>
        <pc:spChg chg="mod">
          <ac:chgData name="Hari haran Udhayakumar" userId="bf540fa2fe44a33b" providerId="LiveId" clId="{A28A7D1C-E7AB-4099-983A-3F46263449B7}" dt="2021-08-11T19:25:00.847" v="124"/>
          <ac:spMkLst>
            <pc:docMk/>
            <pc:sldMk cId="1411171117" sldId="418"/>
            <ac:spMk id="5" creationId="{00000000-0000-0000-0000-000000000000}"/>
          </ac:spMkLst>
        </pc:spChg>
      </pc:sldChg>
      <pc:sldChg chg="modSp add mod">
        <pc:chgData name="Hari haran Udhayakumar" userId="bf540fa2fe44a33b" providerId="LiveId" clId="{A28A7D1C-E7AB-4099-983A-3F46263449B7}" dt="2021-09-09T06:10:48.520" v="446" actId="13926"/>
        <pc:sldMkLst>
          <pc:docMk/>
          <pc:sldMk cId="1539537477" sldId="419"/>
        </pc:sldMkLst>
        <pc:spChg chg="mod">
          <ac:chgData name="Hari haran Udhayakumar" userId="bf540fa2fe44a33b" providerId="LiveId" clId="{A28A7D1C-E7AB-4099-983A-3F46263449B7}" dt="2021-08-11T19:25:00.847" v="124"/>
          <ac:spMkLst>
            <pc:docMk/>
            <pc:sldMk cId="1539537477" sldId="419"/>
            <ac:spMk id="5" creationId="{00000000-0000-0000-0000-000000000000}"/>
          </ac:spMkLst>
        </pc:spChg>
        <pc:spChg chg="mod">
          <ac:chgData name="Hari haran Udhayakumar" userId="bf540fa2fe44a33b" providerId="LiveId" clId="{A28A7D1C-E7AB-4099-983A-3F46263449B7}" dt="2021-08-11T19:32:03.066" v="156" actId="121"/>
          <ac:spMkLst>
            <pc:docMk/>
            <pc:sldMk cId="1539537477" sldId="419"/>
            <ac:spMk id="6" creationId="{00000000-0000-0000-0000-000000000000}"/>
          </ac:spMkLst>
        </pc:spChg>
        <pc:graphicFrameChg chg="modGraphic">
          <ac:chgData name="Hari haran Udhayakumar" userId="bf540fa2fe44a33b" providerId="LiveId" clId="{A28A7D1C-E7AB-4099-983A-3F46263449B7}" dt="2021-09-09T06:10:48.520" v="446" actId="13926"/>
          <ac:graphicFrameMkLst>
            <pc:docMk/>
            <pc:sldMk cId="1539537477" sldId="419"/>
            <ac:graphicFrameMk id="4" creationId="{30D8163E-09A7-4008-8207-E046BC6B8F93}"/>
          </ac:graphicFrameMkLst>
        </pc:graphicFrameChg>
      </pc:sldChg>
      <pc:sldChg chg="addSp delSp modSp add mod">
        <pc:chgData name="Hari haran Udhayakumar" userId="bf540fa2fe44a33b" providerId="LiveId" clId="{A28A7D1C-E7AB-4099-983A-3F46263449B7}" dt="2021-08-11T19:32:55.751" v="176" actId="1036"/>
        <pc:sldMkLst>
          <pc:docMk/>
          <pc:sldMk cId="1028964577" sldId="420"/>
        </pc:sldMkLst>
        <pc:spChg chg="add del mod">
          <ac:chgData name="Hari haran Udhayakumar" userId="bf540fa2fe44a33b" providerId="LiveId" clId="{A28A7D1C-E7AB-4099-983A-3F46263449B7}" dt="2021-08-11T19:31:52.282" v="143" actId="22"/>
          <ac:spMkLst>
            <pc:docMk/>
            <pc:sldMk cId="1028964577" sldId="420"/>
            <ac:spMk id="3" creationId="{1229E698-830B-49F6-9D65-CDD093679D9D}"/>
          </ac:spMkLst>
        </pc:spChg>
        <pc:spChg chg="mod">
          <ac:chgData name="Hari haran Udhayakumar" userId="bf540fa2fe44a33b" providerId="LiveId" clId="{A28A7D1C-E7AB-4099-983A-3F46263449B7}" dt="2021-08-11T19:32:09.964" v="165" actId="121"/>
          <ac:spMkLst>
            <pc:docMk/>
            <pc:sldMk cId="1028964577" sldId="420"/>
            <ac:spMk id="6" creationId="{00000000-0000-0000-0000-000000000000}"/>
          </ac:spMkLst>
        </pc:spChg>
        <pc:graphicFrameChg chg="del">
          <ac:chgData name="Hari haran Udhayakumar" userId="bf540fa2fe44a33b" providerId="LiveId" clId="{A28A7D1C-E7AB-4099-983A-3F46263449B7}" dt="2021-08-11T19:31:50.843" v="142" actId="478"/>
          <ac:graphicFrameMkLst>
            <pc:docMk/>
            <pc:sldMk cId="1028964577" sldId="420"/>
            <ac:graphicFrameMk id="4" creationId="{30D8163E-09A7-4008-8207-E046BC6B8F93}"/>
          </ac:graphicFrameMkLst>
        </pc:graphicFrameChg>
        <pc:picChg chg="add mod ord">
          <ac:chgData name="Hari haran Udhayakumar" userId="bf540fa2fe44a33b" providerId="LiveId" clId="{A28A7D1C-E7AB-4099-983A-3F46263449B7}" dt="2021-08-11T19:32:55.751" v="176" actId="1036"/>
          <ac:picMkLst>
            <pc:docMk/>
            <pc:sldMk cId="1028964577" sldId="420"/>
            <ac:picMk id="8" creationId="{9D473704-5294-43F8-AA28-5FD77B2BAF9B}"/>
          </ac:picMkLst>
        </pc:picChg>
      </pc:sldChg>
      <pc:sldChg chg="del">
        <pc:chgData name="Hari haran Udhayakumar" userId="bf540fa2fe44a33b" providerId="LiveId" clId="{A28A7D1C-E7AB-4099-983A-3F46263449B7}" dt="2021-08-11T19:15:15.667" v="82" actId="47"/>
        <pc:sldMkLst>
          <pc:docMk/>
          <pc:sldMk cId="3928737238" sldId="420"/>
        </pc:sldMkLst>
      </pc:sldChg>
      <pc:sldChg chg="del">
        <pc:chgData name="Hari haran Udhayakumar" userId="bf540fa2fe44a33b" providerId="LiveId" clId="{A28A7D1C-E7AB-4099-983A-3F46263449B7}" dt="2021-08-11T19:15:16.420" v="83" actId="47"/>
        <pc:sldMkLst>
          <pc:docMk/>
          <pc:sldMk cId="783134541" sldId="421"/>
        </pc:sldMkLst>
      </pc:sldChg>
      <pc:sldChg chg="addSp delSp modSp add mod">
        <pc:chgData name="Hari haran Udhayakumar" userId="bf540fa2fe44a33b" providerId="LiveId" clId="{A28A7D1C-E7AB-4099-983A-3F46263449B7}" dt="2021-09-09T08:10:05.457" v="549" actId="20577"/>
        <pc:sldMkLst>
          <pc:docMk/>
          <pc:sldMk cId="1715461197" sldId="421"/>
        </pc:sldMkLst>
        <pc:spChg chg="del mod">
          <ac:chgData name="Hari haran Udhayakumar" userId="bf540fa2fe44a33b" providerId="LiveId" clId="{A28A7D1C-E7AB-4099-983A-3F46263449B7}" dt="2021-08-11T19:39:11.907" v="188"/>
          <ac:spMkLst>
            <pc:docMk/>
            <pc:sldMk cId="1715461197" sldId="421"/>
            <ac:spMk id="2" creationId="{5B6B0CBA-FF95-47DC-8583-F6D637F307F7}"/>
          </ac:spMkLst>
        </pc:spChg>
        <pc:spChg chg="add del mod">
          <ac:chgData name="Hari haran Udhayakumar" userId="bf540fa2fe44a33b" providerId="LiveId" clId="{A28A7D1C-E7AB-4099-983A-3F46263449B7}" dt="2021-08-11T19:51:37.239" v="273"/>
          <ac:spMkLst>
            <pc:docMk/>
            <pc:sldMk cId="1715461197" sldId="421"/>
            <ac:spMk id="3" creationId="{8A9809FD-A09A-469C-8889-ED50D8D4F1B0}"/>
          </ac:spMkLst>
        </pc:spChg>
        <pc:spChg chg="add del mod">
          <ac:chgData name="Hari haran Udhayakumar" userId="bf540fa2fe44a33b" providerId="LiveId" clId="{A28A7D1C-E7AB-4099-983A-3F46263449B7}" dt="2021-08-11T19:53:06.770" v="292" actId="478"/>
          <ac:spMkLst>
            <pc:docMk/>
            <pc:sldMk cId="1715461197" sldId="421"/>
            <ac:spMk id="4" creationId="{D9313DE4-93DC-4003-A156-E5C1A3E99105}"/>
          </ac:spMkLst>
        </pc:spChg>
        <pc:spChg chg="mod">
          <ac:chgData name="Hari haran Udhayakumar" userId="bf540fa2fe44a33b" providerId="LiveId" clId="{A28A7D1C-E7AB-4099-983A-3F46263449B7}" dt="2021-09-09T08:10:05.457" v="549" actId="20577"/>
          <ac:spMkLst>
            <pc:docMk/>
            <pc:sldMk cId="1715461197" sldId="421"/>
            <ac:spMk id="6" creationId="{00000000-0000-0000-0000-000000000000}"/>
          </ac:spMkLst>
        </pc:spChg>
        <pc:spChg chg="add mod">
          <ac:chgData name="Hari haran Udhayakumar" userId="bf540fa2fe44a33b" providerId="LiveId" clId="{A28A7D1C-E7AB-4099-983A-3F46263449B7}" dt="2021-08-11T19:59:30.094" v="397" actId="20577"/>
          <ac:spMkLst>
            <pc:docMk/>
            <pc:sldMk cId="1715461197" sldId="421"/>
            <ac:spMk id="7" creationId="{EB38EC0E-10EC-4A39-9A14-0419B3B64507}"/>
          </ac:spMkLst>
        </pc:spChg>
        <pc:picChg chg="add mod">
          <ac:chgData name="Hari haran Udhayakumar" userId="bf540fa2fe44a33b" providerId="LiveId" clId="{A28A7D1C-E7AB-4099-983A-3F46263449B7}" dt="2021-08-11T19:59:14.793" v="389" actId="1076"/>
          <ac:picMkLst>
            <pc:docMk/>
            <pc:sldMk cId="1715461197" sldId="421"/>
            <ac:picMk id="11" creationId="{734B5A39-1C4D-4708-AAFC-3BCC421D8011}"/>
          </ac:picMkLst>
        </pc:picChg>
        <pc:picChg chg="add del mod">
          <ac:chgData name="Hari haran Udhayakumar" userId="bf540fa2fe44a33b" providerId="LiveId" clId="{A28A7D1C-E7AB-4099-983A-3F46263449B7}" dt="2021-08-11T19:39:17.973" v="190" actId="478"/>
          <ac:picMkLst>
            <pc:docMk/>
            <pc:sldMk cId="1715461197" sldId="421"/>
            <ac:picMk id="2050" creationId="{4998F091-8C6F-460E-83BA-DED8C89D7B0B}"/>
          </ac:picMkLst>
        </pc:picChg>
        <pc:picChg chg="add del mod">
          <ac:chgData name="Hari haran Udhayakumar" userId="bf540fa2fe44a33b" providerId="LiveId" clId="{A28A7D1C-E7AB-4099-983A-3F46263449B7}" dt="2021-08-11T19:55:18.736" v="294" actId="478"/>
          <ac:picMkLst>
            <pc:docMk/>
            <pc:sldMk cId="1715461197" sldId="421"/>
            <ac:picMk id="2052" creationId="{E76F3981-BA64-4B09-ADB2-96FD26BCA4A8}"/>
          </ac:picMkLst>
        </pc:picChg>
        <pc:picChg chg="add del">
          <ac:chgData name="Hari haran Udhayakumar" userId="bf540fa2fe44a33b" providerId="LiveId" clId="{A28A7D1C-E7AB-4099-983A-3F46263449B7}" dt="2021-08-11T19:53:04.886" v="291"/>
          <ac:picMkLst>
            <pc:docMk/>
            <pc:sldMk cId="1715461197" sldId="421"/>
            <ac:picMk id="2054" creationId="{EC4C719C-93CE-4FA6-A504-B50409435050}"/>
          </ac:picMkLst>
        </pc:picChg>
      </pc:sldChg>
      <pc:sldChg chg="addSp delSp modSp add mod ord">
        <pc:chgData name="Hari haran Udhayakumar" userId="bf540fa2fe44a33b" providerId="LiveId" clId="{A28A7D1C-E7AB-4099-983A-3F46263449B7}" dt="2021-09-08T07:47:31.183" v="400"/>
        <pc:sldMkLst>
          <pc:docMk/>
          <pc:sldMk cId="582595451" sldId="422"/>
        </pc:sldMkLst>
        <pc:spChg chg="add del mod">
          <ac:chgData name="Hari haran Udhayakumar" userId="bf540fa2fe44a33b" providerId="LiveId" clId="{A28A7D1C-E7AB-4099-983A-3F46263449B7}" dt="2021-08-11T19:45:34.920" v="213"/>
          <ac:spMkLst>
            <pc:docMk/>
            <pc:sldMk cId="582595451" sldId="422"/>
            <ac:spMk id="2" creationId="{C123F89F-2358-4788-99C4-1530F1BE3F18}"/>
          </ac:spMkLst>
        </pc:spChg>
        <pc:spChg chg="add mod">
          <ac:chgData name="Hari haran Udhayakumar" userId="bf540fa2fe44a33b" providerId="LiveId" clId="{A28A7D1C-E7AB-4099-983A-3F46263449B7}" dt="2021-08-11T19:49:22.055" v="270" actId="255"/>
          <ac:spMkLst>
            <pc:docMk/>
            <pc:sldMk cId="582595451" sldId="422"/>
            <ac:spMk id="3" creationId="{AD423F0D-E12D-4DD3-83B2-E64AA14A1850}"/>
          </ac:spMkLst>
        </pc:spChg>
        <pc:spChg chg="mod">
          <ac:chgData name="Hari haran Udhayakumar" userId="bf540fa2fe44a33b" providerId="LiveId" clId="{A28A7D1C-E7AB-4099-983A-3F46263449B7}" dt="2021-08-11T19:45:24.890" v="212" actId="20577"/>
          <ac:spMkLst>
            <pc:docMk/>
            <pc:sldMk cId="582595451" sldId="422"/>
            <ac:spMk id="6" creationId="{00000000-0000-0000-0000-000000000000}"/>
          </ac:spMkLst>
        </pc:spChg>
        <pc:picChg chg="del">
          <ac:chgData name="Hari haran Udhayakumar" userId="bf540fa2fe44a33b" providerId="LiveId" clId="{A28A7D1C-E7AB-4099-983A-3F46263449B7}" dt="2021-08-11T19:43:46.294" v="208" actId="478"/>
          <ac:picMkLst>
            <pc:docMk/>
            <pc:sldMk cId="582595451" sldId="422"/>
            <ac:picMk id="8" creationId="{9D473704-5294-43F8-AA28-5FD77B2BAF9B}"/>
          </ac:picMkLst>
        </pc:picChg>
        <pc:picChg chg="add mod">
          <ac:chgData name="Hari haran Udhayakumar" userId="bf540fa2fe44a33b" providerId="LiveId" clId="{A28A7D1C-E7AB-4099-983A-3F46263449B7}" dt="2021-08-11T19:45:39.090" v="214" actId="1076"/>
          <ac:picMkLst>
            <pc:docMk/>
            <pc:sldMk cId="582595451" sldId="422"/>
            <ac:picMk id="3074" creationId="{5BD1DAB1-F46D-4E53-8575-9E3C14F4D744}"/>
          </ac:picMkLst>
        </pc:picChg>
      </pc:sldChg>
      <pc:sldChg chg="addSp delSp modSp add del">
        <pc:chgData name="Hari haran Udhayakumar" userId="bf540fa2fe44a33b" providerId="LiveId" clId="{A28A7D1C-E7AB-4099-983A-3F46263449B7}" dt="2021-08-11T19:59:36.247" v="398" actId="2696"/>
        <pc:sldMkLst>
          <pc:docMk/>
          <pc:sldMk cId="478274005" sldId="423"/>
        </pc:sldMkLst>
        <pc:spChg chg="add mod">
          <ac:chgData name="Hari haran Udhayakumar" userId="bf540fa2fe44a33b" providerId="LiveId" clId="{A28A7D1C-E7AB-4099-983A-3F46263449B7}" dt="2021-08-11T19:59:03.298" v="387" actId="21"/>
          <ac:spMkLst>
            <pc:docMk/>
            <pc:sldMk cId="478274005" sldId="423"/>
            <ac:spMk id="2" creationId="{EDD6ED28-5A1C-49A9-8DFB-91CE0EDC55D6}"/>
          </ac:spMkLst>
        </pc:spChg>
        <pc:picChg chg="del">
          <ac:chgData name="Hari haran Udhayakumar" userId="bf540fa2fe44a33b" providerId="LiveId" clId="{A28A7D1C-E7AB-4099-983A-3F46263449B7}" dt="2021-08-11T19:59:03.298" v="387" actId="21"/>
          <ac:picMkLst>
            <pc:docMk/>
            <pc:sldMk cId="478274005" sldId="423"/>
            <ac:picMk id="2052" creationId="{E76F3981-BA64-4B09-ADB2-96FD26BCA4A8}"/>
          </ac:picMkLst>
        </pc:picChg>
      </pc:sldChg>
      <pc:sldChg chg="addSp delSp modSp add mod ord setBg modNotesTx">
        <pc:chgData name="Hari haran Udhayakumar" userId="bf540fa2fe44a33b" providerId="LiveId" clId="{A28A7D1C-E7AB-4099-983A-3F46263449B7}" dt="2021-09-13T06:53:16.231" v="552" actId="13926"/>
        <pc:sldMkLst>
          <pc:docMk/>
          <pc:sldMk cId="1909210680" sldId="423"/>
        </pc:sldMkLst>
        <pc:spChg chg="add del mod">
          <ac:chgData name="Hari haran Udhayakumar" userId="bf540fa2fe44a33b" providerId="LiveId" clId="{A28A7D1C-E7AB-4099-983A-3F46263449B7}" dt="2021-09-09T06:41:22.182" v="505"/>
          <ac:spMkLst>
            <pc:docMk/>
            <pc:sldMk cId="1909210680" sldId="423"/>
            <ac:spMk id="4" creationId="{B64C37DB-1E39-4E7A-9282-B860A745DBF1}"/>
          </ac:spMkLst>
        </pc:spChg>
        <pc:spChg chg="mod">
          <ac:chgData name="Hari haran Udhayakumar" userId="bf540fa2fe44a33b" providerId="LiveId" clId="{A28A7D1C-E7AB-4099-983A-3F46263449B7}" dt="2021-09-09T06:36:10.521" v="463" actId="14100"/>
          <ac:spMkLst>
            <pc:docMk/>
            <pc:sldMk cId="1909210680" sldId="423"/>
            <ac:spMk id="6" creationId="{00000000-0000-0000-0000-000000000000}"/>
          </ac:spMkLst>
        </pc:spChg>
        <pc:spChg chg="del mod">
          <ac:chgData name="Hari haran Udhayakumar" userId="bf540fa2fe44a33b" providerId="LiveId" clId="{A28A7D1C-E7AB-4099-983A-3F46263449B7}" dt="2021-09-09T06:36:17.583" v="466"/>
          <ac:spMkLst>
            <pc:docMk/>
            <pc:sldMk cId="1909210680" sldId="423"/>
            <ac:spMk id="7" creationId="{EB38EC0E-10EC-4A39-9A14-0419B3B64507}"/>
          </ac:spMkLst>
        </pc:spChg>
        <pc:graphicFrameChg chg="add del mod modGraphic">
          <ac:chgData name="Hari haran Udhayakumar" userId="bf540fa2fe44a33b" providerId="LiveId" clId="{A28A7D1C-E7AB-4099-983A-3F46263449B7}" dt="2021-09-09T06:41:17.554" v="504" actId="478"/>
          <ac:graphicFrameMkLst>
            <pc:docMk/>
            <pc:sldMk cId="1909210680" sldId="423"/>
            <ac:graphicFrameMk id="2" creationId="{66A74F05-B6E3-47FD-B02F-2DCB453F2D1E}"/>
          </ac:graphicFrameMkLst>
        </pc:graphicFrameChg>
        <pc:graphicFrameChg chg="add mod modGraphic">
          <ac:chgData name="Hari haran Udhayakumar" userId="bf540fa2fe44a33b" providerId="LiveId" clId="{A28A7D1C-E7AB-4099-983A-3F46263449B7}" dt="2021-09-13T06:53:16.231" v="552" actId="13926"/>
          <ac:graphicFrameMkLst>
            <pc:docMk/>
            <pc:sldMk cId="1909210680" sldId="423"/>
            <ac:graphicFrameMk id="8" creationId="{CFD070AE-7390-4CDE-A968-E674B7E75F03}"/>
          </ac:graphicFrameMkLst>
        </pc:graphicFrameChg>
        <pc:picChg chg="del">
          <ac:chgData name="Hari haran Udhayakumar" userId="bf540fa2fe44a33b" providerId="LiveId" clId="{A28A7D1C-E7AB-4099-983A-3F46263449B7}" dt="2021-09-09T06:36:11.908" v="464" actId="478"/>
          <ac:picMkLst>
            <pc:docMk/>
            <pc:sldMk cId="1909210680" sldId="423"/>
            <ac:picMk id="11" creationId="{734B5A39-1C4D-4708-AAFC-3BCC421D8011}"/>
          </ac:picMkLst>
        </pc:picChg>
      </pc:sldChg>
      <pc:sldChg chg="addSp delSp modSp add mod">
        <pc:chgData name="Hari haran Udhayakumar" userId="bf540fa2fe44a33b" providerId="LiveId" clId="{A28A7D1C-E7AB-4099-983A-3F46263449B7}" dt="2021-09-09T06:46:33.825" v="535" actId="14734"/>
        <pc:sldMkLst>
          <pc:docMk/>
          <pc:sldMk cId="1814038760" sldId="424"/>
        </pc:sldMkLst>
        <pc:spChg chg="add del mod">
          <ac:chgData name="Hari haran Udhayakumar" userId="bf540fa2fe44a33b" providerId="LiveId" clId="{A28A7D1C-E7AB-4099-983A-3F46263449B7}" dt="2021-09-09T06:45:32.910" v="522"/>
          <ac:spMkLst>
            <pc:docMk/>
            <pc:sldMk cId="1814038760" sldId="424"/>
            <ac:spMk id="4" creationId="{BCEE77E5-63DB-417A-9139-60B921BF6B7E}"/>
          </ac:spMkLst>
        </pc:spChg>
        <pc:spChg chg="mod">
          <ac:chgData name="Hari haran Udhayakumar" userId="bf540fa2fe44a33b" providerId="LiveId" clId="{A28A7D1C-E7AB-4099-983A-3F46263449B7}" dt="2021-09-09T06:37:56.464" v="492" actId="121"/>
          <ac:spMkLst>
            <pc:docMk/>
            <pc:sldMk cId="1814038760" sldId="424"/>
            <ac:spMk id="6" creationId="{00000000-0000-0000-0000-000000000000}"/>
          </ac:spMkLst>
        </pc:spChg>
        <pc:graphicFrameChg chg="del mod modGraphic">
          <ac:chgData name="Hari haran Udhayakumar" userId="bf540fa2fe44a33b" providerId="LiveId" clId="{A28A7D1C-E7AB-4099-983A-3F46263449B7}" dt="2021-09-09T06:45:31.050" v="521" actId="478"/>
          <ac:graphicFrameMkLst>
            <pc:docMk/>
            <pc:sldMk cId="1814038760" sldId="424"/>
            <ac:graphicFrameMk id="2" creationId="{66A74F05-B6E3-47FD-B02F-2DCB453F2D1E}"/>
          </ac:graphicFrameMkLst>
        </pc:graphicFrameChg>
        <pc:graphicFrameChg chg="add mod modGraphic">
          <ac:chgData name="Hari haran Udhayakumar" userId="bf540fa2fe44a33b" providerId="LiveId" clId="{A28A7D1C-E7AB-4099-983A-3F46263449B7}" dt="2021-09-09T06:46:33.825" v="535" actId="14734"/>
          <ac:graphicFrameMkLst>
            <pc:docMk/>
            <pc:sldMk cId="1814038760" sldId="424"/>
            <ac:graphicFrameMk id="7" creationId="{58D45A22-F108-4460-913A-F8D3A93BE4D2}"/>
          </ac:graphicFrameMkLst>
        </pc:graphicFrameChg>
      </pc:sldChg>
      <pc:sldMasterChg chg="addSp">
        <pc:chgData name="Hari haran Udhayakumar" userId="bf540fa2fe44a33b" providerId="LiveId" clId="{A28A7D1C-E7AB-4099-983A-3F46263449B7}" dt="2021-08-11T19:24:57.297" v="120"/>
        <pc:sldMasterMkLst>
          <pc:docMk/>
          <pc:sldMasterMk cId="606556565" sldId="2147483779"/>
        </pc:sldMasterMkLst>
        <pc:spChg chg="add">
          <ac:chgData name="Hari haran Udhayakumar" userId="bf540fa2fe44a33b" providerId="LiveId" clId="{A28A7D1C-E7AB-4099-983A-3F46263449B7}" dt="2021-08-11T19:24:57.297" v="120"/>
          <ac:spMkLst>
            <pc:docMk/>
            <pc:sldMasterMk cId="606556565" sldId="2147483779"/>
            <ac:spMk id="7" creationId="{474BFDBC-51BD-4536-9341-A3478E765276}"/>
          </ac:spMkLst>
        </pc:spChg>
      </pc:sldMasterChg>
    </pc:docChg>
  </pc:docChgLst>
  <pc:docChgLst>
    <pc:chgData name="Hari haran Udhayakumar" userId="bf540fa2fe44a33b" providerId="LiveId" clId="{C5214E33-F7AE-456D-AB9F-FE8FF2B1ACFF}"/>
    <pc:docChg chg="undo custSel addSld delSld modSld">
      <pc:chgData name="Hari haran Udhayakumar" userId="bf540fa2fe44a33b" providerId="LiveId" clId="{C5214E33-F7AE-456D-AB9F-FE8FF2B1ACFF}" dt="2021-08-09T05:24:04.192" v="543" actId="20577"/>
      <pc:docMkLst>
        <pc:docMk/>
      </pc:docMkLst>
      <pc:sldChg chg="modSp mod">
        <pc:chgData name="Hari haran Udhayakumar" userId="bf540fa2fe44a33b" providerId="LiveId" clId="{C5214E33-F7AE-456D-AB9F-FE8FF2B1ACFF}" dt="2021-08-09T05:15:27.102" v="532" actId="20577"/>
        <pc:sldMkLst>
          <pc:docMk/>
          <pc:sldMk cId="0" sldId="392"/>
        </pc:sldMkLst>
        <pc:spChg chg="mod">
          <ac:chgData name="Hari haran Udhayakumar" userId="bf540fa2fe44a33b" providerId="LiveId" clId="{C5214E33-F7AE-456D-AB9F-FE8FF2B1ACFF}" dt="2021-08-09T05:15:27.102" v="532" actId="20577"/>
          <ac:spMkLst>
            <pc:docMk/>
            <pc:sldMk cId="0" sldId="392"/>
            <ac:spMk id="1039" creationId="{00000000-0000-0000-0000-000000000000}"/>
          </ac:spMkLst>
        </pc:spChg>
      </pc:sldChg>
      <pc:sldChg chg="modSp mod">
        <pc:chgData name="Hari haran Udhayakumar" userId="bf540fa2fe44a33b" providerId="LiveId" clId="{C5214E33-F7AE-456D-AB9F-FE8FF2B1ACFF}" dt="2021-08-09T05:12:12.341" v="515" actId="20577"/>
        <pc:sldMkLst>
          <pc:docMk/>
          <pc:sldMk cId="0" sldId="394"/>
        </pc:sldMkLst>
        <pc:spChg chg="mod">
          <ac:chgData name="Hari haran Udhayakumar" userId="bf540fa2fe44a33b" providerId="LiveId" clId="{C5214E33-F7AE-456D-AB9F-FE8FF2B1ACFF}" dt="2021-08-09T05:12:12.341" v="515" actId="20577"/>
          <ac:spMkLst>
            <pc:docMk/>
            <pc:sldMk cId="0" sldId="394"/>
            <ac:spMk id="37891" creationId="{00000000-0000-0000-0000-000000000000}"/>
          </ac:spMkLst>
        </pc:spChg>
      </pc:sldChg>
      <pc:sldChg chg="modSp mod">
        <pc:chgData name="Hari haran Udhayakumar" userId="bf540fa2fe44a33b" providerId="LiveId" clId="{C5214E33-F7AE-456D-AB9F-FE8FF2B1ACFF}" dt="2021-08-09T04:11:54.806" v="7" actId="20577"/>
        <pc:sldMkLst>
          <pc:docMk/>
          <pc:sldMk cId="232513201" sldId="396"/>
        </pc:sldMkLst>
        <pc:graphicFrameChg chg="mod modGraphic">
          <ac:chgData name="Hari haran Udhayakumar" userId="bf540fa2fe44a33b" providerId="LiveId" clId="{C5214E33-F7AE-456D-AB9F-FE8FF2B1ACFF}" dt="2021-08-09T04:11:49.871" v="5"/>
          <ac:graphicFrameMkLst>
            <pc:docMk/>
            <pc:sldMk cId="232513201" sldId="396"/>
            <ac:graphicFrameMk id="4" creationId="{B296D153-2918-4392-928F-011F988475FD}"/>
          </ac:graphicFrameMkLst>
        </pc:graphicFrameChg>
        <pc:graphicFrameChg chg="mod modGraphic">
          <ac:chgData name="Hari haran Udhayakumar" userId="bf540fa2fe44a33b" providerId="LiveId" clId="{C5214E33-F7AE-456D-AB9F-FE8FF2B1ACFF}" dt="2021-08-09T04:11:54.806" v="7" actId="20577"/>
          <ac:graphicFrameMkLst>
            <pc:docMk/>
            <pc:sldMk cId="232513201" sldId="396"/>
            <ac:graphicFrameMk id="5" creationId="{DA2D6506-CC6B-4639-A73E-773C355684ED}"/>
          </ac:graphicFrameMkLst>
        </pc:graphicFrameChg>
      </pc:sldChg>
      <pc:sldChg chg="modSp mod">
        <pc:chgData name="Hari haran Udhayakumar" userId="bf540fa2fe44a33b" providerId="LiveId" clId="{C5214E33-F7AE-456D-AB9F-FE8FF2B1ACFF}" dt="2021-08-09T04:55:01.062" v="269" actId="255"/>
        <pc:sldMkLst>
          <pc:docMk/>
          <pc:sldMk cId="0" sldId="400"/>
        </pc:sldMkLst>
        <pc:spChg chg="mod">
          <ac:chgData name="Hari haran Udhayakumar" userId="bf540fa2fe44a33b" providerId="LiveId" clId="{C5214E33-F7AE-456D-AB9F-FE8FF2B1ACFF}" dt="2021-08-09T04:55:01.062" v="269" actId="255"/>
          <ac:spMkLst>
            <pc:docMk/>
            <pc:sldMk cId="0" sldId="400"/>
            <ac:spMk id="3" creationId="{00000000-0000-0000-0000-000000000000}"/>
          </ac:spMkLst>
        </pc:spChg>
      </pc:sldChg>
      <pc:sldChg chg="modSp mod">
        <pc:chgData name="Hari haran Udhayakumar" userId="bf540fa2fe44a33b" providerId="LiveId" clId="{C5214E33-F7AE-456D-AB9F-FE8FF2B1ACFF}" dt="2021-08-09T04:13:19.059" v="50" actId="20577"/>
        <pc:sldMkLst>
          <pc:docMk/>
          <pc:sldMk cId="0" sldId="401"/>
        </pc:sldMkLst>
        <pc:spChg chg="mod">
          <ac:chgData name="Hari haran Udhayakumar" userId="bf540fa2fe44a33b" providerId="LiveId" clId="{C5214E33-F7AE-456D-AB9F-FE8FF2B1ACFF}" dt="2021-08-09T04:13:19.059" v="50" actId="20577"/>
          <ac:spMkLst>
            <pc:docMk/>
            <pc:sldMk cId="0" sldId="401"/>
            <ac:spMk id="7" creationId="{00000000-0000-0000-0000-000000000000}"/>
          </ac:spMkLst>
        </pc:spChg>
      </pc:sldChg>
      <pc:sldChg chg="addSp modSp mod">
        <pc:chgData name="Hari haran Udhayakumar" userId="bf540fa2fe44a33b" providerId="LiveId" clId="{C5214E33-F7AE-456D-AB9F-FE8FF2B1ACFF}" dt="2021-08-09T04:47:07.310" v="103" actId="255"/>
        <pc:sldMkLst>
          <pc:docMk/>
          <pc:sldMk cId="0" sldId="402"/>
        </pc:sldMkLst>
        <pc:spChg chg="mod">
          <ac:chgData name="Hari haran Udhayakumar" userId="bf540fa2fe44a33b" providerId="LiveId" clId="{C5214E33-F7AE-456D-AB9F-FE8FF2B1ACFF}" dt="2021-08-09T04:44:47.846" v="71" actId="6549"/>
          <ac:spMkLst>
            <pc:docMk/>
            <pc:sldMk cId="0" sldId="402"/>
            <ac:spMk id="2" creationId="{5B6B0CBA-FF95-47DC-8583-F6D637F307F7}"/>
          </ac:spMkLst>
        </pc:spChg>
        <pc:spChg chg="mod">
          <ac:chgData name="Hari haran Udhayakumar" userId="bf540fa2fe44a33b" providerId="LiveId" clId="{C5214E33-F7AE-456D-AB9F-FE8FF2B1ACFF}" dt="2021-08-09T04:33:29.908" v="58" actId="6549"/>
          <ac:spMkLst>
            <pc:docMk/>
            <pc:sldMk cId="0" sldId="402"/>
            <ac:spMk id="6" creationId="{00000000-0000-0000-0000-000000000000}"/>
          </ac:spMkLst>
        </pc:spChg>
        <pc:graphicFrameChg chg="add mod modGraphic">
          <ac:chgData name="Hari haran Udhayakumar" userId="bf540fa2fe44a33b" providerId="LiveId" clId="{C5214E33-F7AE-456D-AB9F-FE8FF2B1ACFF}" dt="2021-08-09T04:47:07.310" v="103" actId="255"/>
          <ac:graphicFrameMkLst>
            <pc:docMk/>
            <pc:sldMk cId="0" sldId="402"/>
            <ac:graphicFrameMk id="3" creationId="{ADCB4F46-75C4-4F53-A0B3-2E5E1165E295}"/>
          </ac:graphicFrameMkLst>
        </pc:graphicFrameChg>
      </pc:sldChg>
      <pc:sldChg chg="modSp mod">
        <pc:chgData name="Hari haran Udhayakumar" userId="bf540fa2fe44a33b" providerId="LiveId" clId="{C5214E33-F7AE-456D-AB9F-FE8FF2B1ACFF}" dt="2021-08-09T05:24:04.192" v="543" actId="20577"/>
        <pc:sldMkLst>
          <pc:docMk/>
          <pc:sldMk cId="0" sldId="417"/>
        </pc:sldMkLst>
        <pc:spChg chg="mod">
          <ac:chgData name="Hari haran Udhayakumar" userId="bf540fa2fe44a33b" providerId="LiveId" clId="{C5214E33-F7AE-456D-AB9F-FE8FF2B1ACFF}" dt="2021-08-09T05:24:04.192" v="543" actId="20577"/>
          <ac:spMkLst>
            <pc:docMk/>
            <pc:sldMk cId="0" sldId="417"/>
            <ac:spMk id="9" creationId="{00000000-0000-0000-0000-000000000000}"/>
          </ac:spMkLst>
        </pc:spChg>
      </pc:sldChg>
      <pc:sldChg chg="delSp modSp mod">
        <pc:chgData name="Hari haran Udhayakumar" userId="bf540fa2fe44a33b" providerId="LiveId" clId="{C5214E33-F7AE-456D-AB9F-FE8FF2B1ACFF}" dt="2021-08-09T04:49:57.827" v="128" actId="255"/>
        <pc:sldMkLst>
          <pc:docMk/>
          <pc:sldMk cId="1411171117" sldId="418"/>
        </pc:sldMkLst>
        <pc:spChg chg="mod">
          <ac:chgData name="Hari haran Udhayakumar" userId="bf540fa2fe44a33b" providerId="LiveId" clId="{C5214E33-F7AE-456D-AB9F-FE8FF2B1ACFF}" dt="2021-08-09T04:49:57.827" v="128" actId="255"/>
          <ac:spMkLst>
            <pc:docMk/>
            <pc:sldMk cId="1411171117" sldId="418"/>
            <ac:spMk id="2" creationId="{5B6B0CBA-FF95-47DC-8583-F6D637F307F7}"/>
          </ac:spMkLst>
        </pc:spChg>
        <pc:spChg chg="mod">
          <ac:chgData name="Hari haran Udhayakumar" userId="bf540fa2fe44a33b" providerId="LiveId" clId="{C5214E33-F7AE-456D-AB9F-FE8FF2B1ACFF}" dt="2021-08-09T04:49:35.444" v="123" actId="6549"/>
          <ac:spMkLst>
            <pc:docMk/>
            <pc:sldMk cId="1411171117" sldId="418"/>
            <ac:spMk id="6" creationId="{00000000-0000-0000-0000-000000000000}"/>
          </ac:spMkLst>
        </pc:spChg>
        <pc:graphicFrameChg chg="del">
          <ac:chgData name="Hari haran Udhayakumar" userId="bf540fa2fe44a33b" providerId="LiveId" clId="{C5214E33-F7AE-456D-AB9F-FE8FF2B1ACFF}" dt="2021-08-09T04:49:41.725" v="125" actId="478"/>
          <ac:graphicFrameMkLst>
            <pc:docMk/>
            <pc:sldMk cId="1411171117" sldId="418"/>
            <ac:graphicFrameMk id="3" creationId="{7F601BF3-B2EE-43C6-9B6E-7322729098BF}"/>
          </ac:graphicFrameMkLst>
        </pc:graphicFrameChg>
      </pc:sldChg>
      <pc:sldChg chg="modSp mod">
        <pc:chgData name="Hari haran Udhayakumar" userId="bf540fa2fe44a33b" providerId="LiveId" clId="{C5214E33-F7AE-456D-AB9F-FE8FF2B1ACFF}" dt="2021-08-09T04:48:24.116" v="118" actId="313"/>
        <pc:sldMkLst>
          <pc:docMk/>
          <pc:sldMk cId="1033470181" sldId="419"/>
        </pc:sldMkLst>
        <pc:spChg chg="mod">
          <ac:chgData name="Hari haran Udhayakumar" userId="bf540fa2fe44a33b" providerId="LiveId" clId="{C5214E33-F7AE-456D-AB9F-FE8FF2B1ACFF}" dt="2021-08-09T04:48:24.116" v="118" actId="313"/>
          <ac:spMkLst>
            <pc:docMk/>
            <pc:sldMk cId="1033470181" sldId="419"/>
            <ac:spMk id="2" creationId="{5B6B0CBA-FF95-47DC-8583-F6D637F307F7}"/>
          </ac:spMkLst>
        </pc:spChg>
        <pc:spChg chg="mod">
          <ac:chgData name="Hari haran Udhayakumar" userId="bf540fa2fe44a33b" providerId="LiveId" clId="{C5214E33-F7AE-456D-AB9F-FE8FF2B1ACFF}" dt="2021-08-09T04:47:41.119" v="109" actId="20577"/>
          <ac:spMkLst>
            <pc:docMk/>
            <pc:sldMk cId="1033470181" sldId="419"/>
            <ac:spMk id="6" creationId="{00000000-0000-0000-0000-000000000000}"/>
          </ac:spMkLst>
        </pc:spChg>
      </pc:sldChg>
      <pc:sldChg chg="modSp mod">
        <pc:chgData name="Hari haran Udhayakumar" userId="bf540fa2fe44a33b" providerId="LiveId" clId="{C5214E33-F7AE-456D-AB9F-FE8FF2B1ACFF}" dt="2021-08-09T04:50:44.285" v="139" actId="20577"/>
        <pc:sldMkLst>
          <pc:docMk/>
          <pc:sldMk cId="3928737238" sldId="420"/>
        </pc:sldMkLst>
        <pc:spChg chg="mod">
          <ac:chgData name="Hari haran Udhayakumar" userId="bf540fa2fe44a33b" providerId="LiveId" clId="{C5214E33-F7AE-456D-AB9F-FE8FF2B1ACFF}" dt="2021-08-09T04:50:44.285" v="139" actId="20577"/>
          <ac:spMkLst>
            <pc:docMk/>
            <pc:sldMk cId="3928737238" sldId="420"/>
            <ac:spMk id="2" creationId="{5B6B0CBA-FF95-47DC-8583-F6D637F307F7}"/>
          </ac:spMkLst>
        </pc:spChg>
        <pc:spChg chg="mod">
          <ac:chgData name="Hari haran Udhayakumar" userId="bf540fa2fe44a33b" providerId="LiveId" clId="{C5214E33-F7AE-456D-AB9F-FE8FF2B1ACFF}" dt="2021-08-09T04:50:24.632" v="132" actId="6549"/>
          <ac:spMkLst>
            <pc:docMk/>
            <pc:sldMk cId="3928737238" sldId="420"/>
            <ac:spMk id="6" creationId="{00000000-0000-0000-0000-000000000000}"/>
          </ac:spMkLst>
        </pc:spChg>
      </pc:sldChg>
      <pc:sldChg chg="del">
        <pc:chgData name="Hari haran Udhayakumar" userId="bf540fa2fe44a33b" providerId="LiveId" clId="{C5214E33-F7AE-456D-AB9F-FE8FF2B1ACFF}" dt="2021-08-09T04:51:01.362" v="143" actId="2696"/>
        <pc:sldMkLst>
          <pc:docMk/>
          <pc:sldMk cId="1179522103" sldId="421"/>
        </pc:sldMkLst>
      </pc:sldChg>
      <pc:sldChg chg="del">
        <pc:chgData name="Hari haran Udhayakumar" userId="bf540fa2fe44a33b" providerId="LiveId" clId="{C5214E33-F7AE-456D-AB9F-FE8FF2B1ACFF}" dt="2021-08-09T04:51:08.463" v="146" actId="2696"/>
        <pc:sldMkLst>
          <pc:docMk/>
          <pc:sldMk cId="667972310" sldId="422"/>
        </pc:sldMkLst>
      </pc:sldChg>
      <pc:sldChg chg="del">
        <pc:chgData name="Hari haran Udhayakumar" userId="bf540fa2fe44a33b" providerId="LiveId" clId="{C5214E33-F7AE-456D-AB9F-FE8FF2B1ACFF}" dt="2021-08-09T04:50:56.777" v="141" actId="2696"/>
        <pc:sldMkLst>
          <pc:docMk/>
          <pc:sldMk cId="2095057127" sldId="423"/>
        </pc:sldMkLst>
      </pc:sldChg>
      <pc:sldChg chg="del">
        <pc:chgData name="Hari haran Udhayakumar" userId="bf540fa2fe44a33b" providerId="LiveId" clId="{C5214E33-F7AE-456D-AB9F-FE8FF2B1ACFF}" dt="2021-08-09T04:51:03.809" v="144" actId="2696"/>
        <pc:sldMkLst>
          <pc:docMk/>
          <pc:sldMk cId="904911594" sldId="424"/>
        </pc:sldMkLst>
      </pc:sldChg>
      <pc:sldChg chg="del">
        <pc:chgData name="Hari haran Udhayakumar" userId="bf540fa2fe44a33b" providerId="LiveId" clId="{C5214E33-F7AE-456D-AB9F-FE8FF2B1ACFF}" dt="2021-08-09T04:51:06.485" v="145" actId="2696"/>
        <pc:sldMkLst>
          <pc:docMk/>
          <pc:sldMk cId="2153181792" sldId="425"/>
        </pc:sldMkLst>
      </pc:sldChg>
      <pc:sldChg chg="del">
        <pc:chgData name="Hari haran Udhayakumar" userId="bf540fa2fe44a33b" providerId="LiveId" clId="{C5214E33-F7AE-456D-AB9F-FE8FF2B1ACFF}" dt="2021-08-09T04:51:10.777" v="147" actId="2696"/>
        <pc:sldMkLst>
          <pc:docMk/>
          <pc:sldMk cId="403619431" sldId="426"/>
        </pc:sldMkLst>
      </pc:sldChg>
      <pc:sldChg chg="del">
        <pc:chgData name="Hari haran Udhayakumar" userId="bf540fa2fe44a33b" providerId="LiveId" clId="{C5214E33-F7AE-456D-AB9F-FE8FF2B1ACFF}" dt="2021-08-09T04:51:13.874" v="148" actId="2696"/>
        <pc:sldMkLst>
          <pc:docMk/>
          <pc:sldMk cId="2323185249" sldId="427"/>
        </pc:sldMkLst>
      </pc:sldChg>
      <pc:sldChg chg="del">
        <pc:chgData name="Hari haran Udhayakumar" userId="bf540fa2fe44a33b" providerId="LiveId" clId="{C5214E33-F7AE-456D-AB9F-FE8FF2B1ACFF}" dt="2021-08-09T04:51:20.471" v="149" actId="2696"/>
        <pc:sldMkLst>
          <pc:docMk/>
          <pc:sldMk cId="1655665706" sldId="428"/>
        </pc:sldMkLst>
      </pc:sldChg>
      <pc:sldChg chg="add del">
        <pc:chgData name="Hari haran Udhayakumar" userId="bf540fa2fe44a33b" providerId="LiveId" clId="{C5214E33-F7AE-456D-AB9F-FE8FF2B1ACFF}" dt="2021-08-09T04:50:58.842" v="142" actId="2696"/>
        <pc:sldMkLst>
          <pc:docMk/>
          <pc:sldMk cId="53283810" sldId="429"/>
        </pc:sldMkLst>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docChgLst>
    <pc:chgData name="Hari haran Udhayakumar" userId="bf540fa2fe44a33b" providerId="LiveId" clId="{6B5C7B12-5799-414A-9553-675F09959B7E}"/>
    <pc:docChg chg="undo custSel addSld delSld modSld">
      <pc:chgData name="Hari haran Udhayakumar" userId="bf540fa2fe44a33b" providerId="LiveId" clId="{6B5C7B12-5799-414A-9553-675F09959B7E}" dt="2021-08-09T09:48:06.079" v="348" actId="255"/>
      <pc:docMkLst>
        <pc:docMk/>
      </pc:docMkLst>
      <pc:sldChg chg="modSp mod">
        <pc:chgData name="Hari haran Udhayakumar" userId="bf540fa2fe44a33b" providerId="LiveId" clId="{6B5C7B12-5799-414A-9553-675F09959B7E}" dt="2021-08-09T08:23:23.832" v="60" actId="1076"/>
        <pc:sldMkLst>
          <pc:docMk/>
          <pc:sldMk cId="0" sldId="392"/>
        </pc:sldMkLst>
        <pc:spChg chg="mod">
          <ac:chgData name="Hari haran Udhayakumar" userId="bf540fa2fe44a33b" providerId="LiveId" clId="{6B5C7B12-5799-414A-9553-675F09959B7E}" dt="2021-08-09T08:23:23.832" v="60" actId="1076"/>
          <ac:spMkLst>
            <pc:docMk/>
            <pc:sldMk cId="0" sldId="392"/>
            <ac:spMk id="1039" creationId="{00000000-0000-0000-0000-000000000000}"/>
          </ac:spMkLst>
        </pc:spChg>
      </pc:sldChg>
      <pc:sldChg chg="modSp mod">
        <pc:chgData name="Hari haran Udhayakumar" userId="bf540fa2fe44a33b" providerId="LiveId" clId="{6B5C7B12-5799-414A-9553-675F09959B7E}" dt="2021-08-09T09:48:06.079" v="348" actId="255"/>
        <pc:sldMkLst>
          <pc:docMk/>
          <pc:sldMk cId="0" sldId="394"/>
        </pc:sldMkLst>
        <pc:spChg chg="mod">
          <ac:chgData name="Hari haran Udhayakumar" userId="bf540fa2fe44a33b" providerId="LiveId" clId="{6B5C7B12-5799-414A-9553-675F09959B7E}" dt="2021-08-09T09:48:06.079" v="348" actId="255"/>
          <ac:spMkLst>
            <pc:docMk/>
            <pc:sldMk cId="0" sldId="394"/>
            <ac:spMk id="37891" creationId="{00000000-0000-0000-0000-000000000000}"/>
          </ac:spMkLst>
        </pc:spChg>
      </pc:sldChg>
      <pc:sldChg chg="modSp mod">
        <pc:chgData name="Hari haran Udhayakumar" userId="bf540fa2fe44a33b" providerId="LiveId" clId="{6B5C7B12-5799-414A-9553-675F09959B7E}" dt="2021-08-09T05:49:36.180" v="9" actId="108"/>
        <pc:sldMkLst>
          <pc:docMk/>
          <pc:sldMk cId="232513201" sldId="396"/>
        </pc:sldMkLst>
        <pc:graphicFrameChg chg="mod modGraphic">
          <ac:chgData name="Hari haran Udhayakumar" userId="bf540fa2fe44a33b" providerId="LiveId" clId="{6B5C7B12-5799-414A-9553-675F09959B7E}" dt="2021-08-09T05:49:33.680" v="8"/>
          <ac:graphicFrameMkLst>
            <pc:docMk/>
            <pc:sldMk cId="232513201" sldId="396"/>
            <ac:graphicFrameMk id="4" creationId="{B296D153-2918-4392-928F-011F988475FD}"/>
          </ac:graphicFrameMkLst>
        </pc:graphicFrameChg>
        <pc:graphicFrameChg chg="mod modGraphic">
          <ac:chgData name="Hari haran Udhayakumar" userId="bf540fa2fe44a33b" providerId="LiveId" clId="{6B5C7B12-5799-414A-9553-675F09959B7E}" dt="2021-08-09T05:49:36.180" v="9" actId="108"/>
          <ac:graphicFrameMkLst>
            <pc:docMk/>
            <pc:sldMk cId="232513201" sldId="396"/>
            <ac:graphicFrameMk id="5" creationId="{DA2D6506-CC6B-4639-A73E-773C355684ED}"/>
          </ac:graphicFrameMkLst>
        </pc:graphicFrameChg>
      </pc:sldChg>
      <pc:sldChg chg="modSp mod">
        <pc:chgData name="Hari haran Udhayakumar" userId="bf540fa2fe44a33b" providerId="LiveId" clId="{6B5C7B12-5799-414A-9553-675F09959B7E}" dt="2021-08-09T09:27:25.358" v="252" actId="6549"/>
        <pc:sldMkLst>
          <pc:docMk/>
          <pc:sldMk cId="0" sldId="400"/>
        </pc:sldMkLst>
        <pc:spChg chg="mod">
          <ac:chgData name="Hari haran Udhayakumar" userId="bf540fa2fe44a33b" providerId="LiveId" clId="{6B5C7B12-5799-414A-9553-675F09959B7E}" dt="2021-08-09T09:27:25.358" v="252" actId="6549"/>
          <ac:spMkLst>
            <pc:docMk/>
            <pc:sldMk cId="0" sldId="400"/>
            <ac:spMk id="3" creationId="{00000000-0000-0000-0000-000000000000}"/>
          </ac:spMkLst>
        </pc:spChg>
      </pc:sldChg>
      <pc:sldChg chg="modSp mod">
        <pc:chgData name="Hari haran Udhayakumar" userId="bf540fa2fe44a33b" providerId="LiveId" clId="{6B5C7B12-5799-414A-9553-675F09959B7E}" dt="2021-08-09T05:50:51.608" v="43" actId="20577"/>
        <pc:sldMkLst>
          <pc:docMk/>
          <pc:sldMk cId="0" sldId="401"/>
        </pc:sldMkLst>
        <pc:spChg chg="mod">
          <ac:chgData name="Hari haran Udhayakumar" userId="bf540fa2fe44a33b" providerId="LiveId" clId="{6B5C7B12-5799-414A-9553-675F09959B7E}" dt="2021-08-09T05:50:51.608" v="43" actId="20577"/>
          <ac:spMkLst>
            <pc:docMk/>
            <pc:sldMk cId="0" sldId="401"/>
            <ac:spMk id="7" creationId="{00000000-0000-0000-0000-000000000000}"/>
          </ac:spMkLst>
        </pc:spChg>
      </pc:sldChg>
      <pc:sldChg chg="addSp delSp modSp mod">
        <pc:chgData name="Hari haran Udhayakumar" userId="bf540fa2fe44a33b" providerId="LiveId" clId="{6B5C7B12-5799-414A-9553-675F09959B7E}" dt="2021-08-09T09:20:20.377" v="106" actId="113"/>
        <pc:sldMkLst>
          <pc:docMk/>
          <pc:sldMk cId="0" sldId="402"/>
        </pc:sldMkLst>
        <pc:spChg chg="del mod">
          <ac:chgData name="Hari haran Udhayakumar" userId="bf540fa2fe44a33b" providerId="LiveId" clId="{6B5C7B12-5799-414A-9553-675F09959B7E}" dt="2021-08-09T09:18:36.160" v="82"/>
          <ac:spMkLst>
            <pc:docMk/>
            <pc:sldMk cId="0" sldId="402"/>
            <ac:spMk id="2" creationId="{5B6B0CBA-FF95-47DC-8583-F6D637F307F7}"/>
          </ac:spMkLst>
        </pc:spChg>
        <pc:spChg chg="mod">
          <ac:chgData name="Hari haran Udhayakumar" userId="bf540fa2fe44a33b" providerId="LiveId" clId="{6B5C7B12-5799-414A-9553-675F09959B7E}" dt="2021-08-09T09:20:09.001" v="104" actId="1076"/>
          <ac:spMkLst>
            <pc:docMk/>
            <pc:sldMk cId="0" sldId="402"/>
            <ac:spMk id="6" creationId="{00000000-0000-0000-0000-000000000000}"/>
          </ac:spMkLst>
        </pc:spChg>
        <pc:graphicFrameChg chg="del">
          <ac:chgData name="Hari haran Udhayakumar" userId="bf540fa2fe44a33b" providerId="LiveId" clId="{6B5C7B12-5799-414A-9553-675F09959B7E}" dt="2021-08-09T05:51:21.213" v="51" actId="478"/>
          <ac:graphicFrameMkLst>
            <pc:docMk/>
            <pc:sldMk cId="0" sldId="402"/>
            <ac:graphicFrameMk id="3" creationId="{ADCB4F46-75C4-4F53-A0B3-2E5E1165E295}"/>
          </ac:graphicFrameMkLst>
        </pc:graphicFrameChg>
        <pc:graphicFrameChg chg="add mod modGraphic">
          <ac:chgData name="Hari haran Udhayakumar" userId="bf540fa2fe44a33b" providerId="LiveId" clId="{6B5C7B12-5799-414A-9553-675F09959B7E}" dt="2021-08-09T09:20:20.377" v="106" actId="113"/>
          <ac:graphicFrameMkLst>
            <pc:docMk/>
            <pc:sldMk cId="0" sldId="402"/>
            <ac:graphicFrameMk id="4" creationId="{30D8163E-09A7-4008-8207-E046BC6B8F93}"/>
          </ac:graphicFrameMkLst>
        </pc:graphicFrameChg>
      </pc:sldChg>
      <pc:sldChg chg="modSp mod">
        <pc:chgData name="Hari haran Udhayakumar" userId="bf540fa2fe44a33b" providerId="LiveId" clId="{6B5C7B12-5799-414A-9553-675F09959B7E}" dt="2021-08-09T09:40:18.995" v="328" actId="255"/>
        <pc:sldMkLst>
          <pc:docMk/>
          <pc:sldMk cId="0" sldId="417"/>
        </pc:sldMkLst>
        <pc:spChg chg="mod">
          <ac:chgData name="Hari haran Udhayakumar" userId="bf540fa2fe44a33b" providerId="LiveId" clId="{6B5C7B12-5799-414A-9553-675F09959B7E}" dt="2021-08-09T09:40:18.995" v="328" actId="255"/>
          <ac:spMkLst>
            <pc:docMk/>
            <pc:sldMk cId="0" sldId="417"/>
            <ac:spMk id="9" creationId="{00000000-0000-0000-0000-000000000000}"/>
          </ac:spMkLst>
        </pc:spChg>
      </pc:sldChg>
      <pc:sldChg chg="modSp mod">
        <pc:chgData name="Hari haran Udhayakumar" userId="bf540fa2fe44a33b" providerId="LiveId" clId="{6B5C7B12-5799-414A-9553-675F09959B7E}" dt="2021-08-09T09:22:34.084" v="124" actId="1076"/>
        <pc:sldMkLst>
          <pc:docMk/>
          <pc:sldMk cId="1411171117" sldId="418"/>
        </pc:sldMkLst>
        <pc:spChg chg="mod">
          <ac:chgData name="Hari haran Udhayakumar" userId="bf540fa2fe44a33b" providerId="LiveId" clId="{6B5C7B12-5799-414A-9553-675F09959B7E}" dt="2021-08-09T09:22:34.084" v="124" actId="1076"/>
          <ac:spMkLst>
            <pc:docMk/>
            <pc:sldMk cId="1411171117" sldId="418"/>
            <ac:spMk id="2" creationId="{5B6B0CBA-FF95-47DC-8583-F6D637F307F7}"/>
          </ac:spMkLst>
        </pc:spChg>
        <pc:spChg chg="mod">
          <ac:chgData name="Hari haran Udhayakumar" userId="bf540fa2fe44a33b" providerId="LiveId" clId="{6B5C7B12-5799-414A-9553-675F09959B7E}" dt="2021-08-09T09:22:31.532" v="123" actId="1076"/>
          <ac:spMkLst>
            <pc:docMk/>
            <pc:sldMk cId="1411171117" sldId="418"/>
            <ac:spMk id="6" creationId="{00000000-0000-0000-0000-000000000000}"/>
          </ac:spMkLst>
        </pc:spChg>
      </pc:sldChg>
      <pc:sldChg chg="modSp del mod">
        <pc:chgData name="Hari haran Udhayakumar" userId="bf540fa2fe44a33b" providerId="LiveId" clId="{6B5C7B12-5799-414A-9553-675F09959B7E}" dt="2021-08-09T09:21:04.863" v="109" actId="2696"/>
        <pc:sldMkLst>
          <pc:docMk/>
          <pc:sldMk cId="1033470181" sldId="419"/>
        </pc:sldMkLst>
        <pc:spChg chg="mod">
          <ac:chgData name="Hari haran Udhayakumar" userId="bf540fa2fe44a33b" providerId="LiveId" clId="{6B5C7B12-5799-414A-9553-675F09959B7E}" dt="2021-08-09T09:17:55.327" v="80"/>
          <ac:spMkLst>
            <pc:docMk/>
            <pc:sldMk cId="1033470181" sldId="419"/>
            <ac:spMk id="2" creationId="{5B6B0CBA-FF95-47DC-8583-F6D637F307F7}"/>
          </ac:spMkLst>
        </pc:spChg>
        <pc:spChg chg="mod">
          <ac:chgData name="Hari haran Udhayakumar" userId="bf540fa2fe44a33b" providerId="LiveId" clId="{6B5C7B12-5799-414A-9553-675F09959B7E}" dt="2021-08-09T09:17:53.475" v="79" actId="121"/>
          <ac:spMkLst>
            <pc:docMk/>
            <pc:sldMk cId="1033470181" sldId="419"/>
            <ac:spMk id="6" creationId="{00000000-0000-0000-0000-000000000000}"/>
          </ac:spMkLst>
        </pc:spChg>
      </pc:sldChg>
      <pc:sldChg chg="modSp mod">
        <pc:chgData name="Hari haran Udhayakumar" userId="bf540fa2fe44a33b" providerId="LiveId" clId="{6B5C7B12-5799-414A-9553-675F09959B7E}" dt="2021-08-09T09:23:15.835" v="131" actId="255"/>
        <pc:sldMkLst>
          <pc:docMk/>
          <pc:sldMk cId="3928737238" sldId="420"/>
        </pc:sldMkLst>
        <pc:spChg chg="mod">
          <ac:chgData name="Hari haran Udhayakumar" userId="bf540fa2fe44a33b" providerId="LiveId" clId="{6B5C7B12-5799-414A-9553-675F09959B7E}" dt="2021-08-09T09:23:15.835" v="131" actId="255"/>
          <ac:spMkLst>
            <pc:docMk/>
            <pc:sldMk cId="3928737238" sldId="420"/>
            <ac:spMk id="2" creationId="{5B6B0CBA-FF95-47DC-8583-F6D637F307F7}"/>
          </ac:spMkLst>
        </pc:spChg>
        <pc:spChg chg="mod">
          <ac:chgData name="Hari haran Udhayakumar" userId="bf540fa2fe44a33b" providerId="LiveId" clId="{6B5C7B12-5799-414A-9553-675F09959B7E}" dt="2021-08-09T09:22:57.563" v="128" actId="6549"/>
          <ac:spMkLst>
            <pc:docMk/>
            <pc:sldMk cId="3928737238" sldId="420"/>
            <ac:spMk id="6" creationId="{00000000-0000-0000-0000-000000000000}"/>
          </ac:spMkLst>
        </pc:spChg>
      </pc:sldChg>
      <pc:sldChg chg="add del">
        <pc:chgData name="Hari haran Udhayakumar" userId="bf540fa2fe44a33b" providerId="LiveId" clId="{6B5C7B12-5799-414A-9553-675F09959B7E}" dt="2021-08-09T09:21:01.676" v="108" actId="2890"/>
        <pc:sldMkLst>
          <pc:docMk/>
          <pc:sldMk cId="501548522" sldId="421"/>
        </pc:sldMkLst>
      </pc:sldChg>
      <pc:sldChg chg="addSp delSp modSp add mod">
        <pc:chgData name="Hari haran Udhayakumar" userId="bf540fa2fe44a33b" providerId="LiveId" clId="{6B5C7B12-5799-414A-9553-675F09959B7E}" dt="2021-08-09T09:25:49.179" v="183" actId="14100"/>
        <pc:sldMkLst>
          <pc:docMk/>
          <pc:sldMk cId="783134541" sldId="421"/>
        </pc:sldMkLst>
        <pc:spChg chg="add del mod">
          <ac:chgData name="Hari haran Udhayakumar" userId="bf540fa2fe44a33b" providerId="LiveId" clId="{6B5C7B12-5799-414A-9553-675F09959B7E}" dt="2021-08-09T09:25:44.880" v="182" actId="255"/>
          <ac:spMkLst>
            <pc:docMk/>
            <pc:sldMk cId="783134541" sldId="421"/>
            <ac:spMk id="2" creationId="{5B6B0CBA-FF95-47DC-8583-F6D637F307F7}"/>
          </ac:spMkLst>
        </pc:spChg>
        <pc:spChg chg="mod">
          <ac:chgData name="Hari haran Udhayakumar" userId="bf540fa2fe44a33b" providerId="LiveId" clId="{6B5C7B12-5799-414A-9553-675F09959B7E}" dt="2021-08-09T09:24:29.223" v="162" actId="20577"/>
          <ac:spMkLst>
            <pc:docMk/>
            <pc:sldMk cId="783134541" sldId="421"/>
            <ac:spMk id="6" creationId="{00000000-0000-0000-0000-000000000000}"/>
          </ac:spMkLst>
        </pc:spChg>
        <pc:picChg chg="add mod">
          <ac:chgData name="Hari haran Udhayakumar" userId="bf540fa2fe44a33b" providerId="LiveId" clId="{6B5C7B12-5799-414A-9553-675F09959B7E}" dt="2021-08-09T09:24:31.008" v="165"/>
          <ac:picMkLst>
            <pc:docMk/>
            <pc:sldMk cId="783134541" sldId="421"/>
            <ac:picMk id="7" creationId="{AA2F4602-AA61-4F75-90BA-336EA4ACF31B}"/>
          </ac:picMkLst>
        </pc:picChg>
        <pc:picChg chg="add mod">
          <ac:chgData name="Hari haran Udhayakumar" userId="bf540fa2fe44a33b" providerId="LiveId" clId="{6B5C7B12-5799-414A-9553-675F09959B7E}" dt="2021-08-09T09:25:49.179" v="183" actId="14100"/>
          <ac:picMkLst>
            <pc:docMk/>
            <pc:sldMk cId="783134541" sldId="421"/>
            <ac:picMk id="8" creationId="{5CD41F19-C04F-4944-9E4A-27625E678DF9}"/>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4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948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4515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135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93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455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371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27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684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74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525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796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1701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627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894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57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47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779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366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548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024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979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handsonsecurity.ne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85"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246062" y="5733256"/>
            <a:ext cx="643096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smtClean="0">
                <a:solidFill>
                  <a:srgbClr val="262626"/>
                </a:solidFill>
              </a:rPr>
              <a:t>Lecture-10</a:t>
            </a:r>
            <a:endParaRPr lang="en-US" altLang="en-US" b="1" dirty="0">
              <a:solidFill>
                <a:srgbClr val="262626"/>
              </a:solidFill>
            </a:endParaRPr>
          </a:p>
          <a:p>
            <a:pPr algn="ctr">
              <a:lnSpc>
                <a:spcPct val="90000"/>
              </a:lnSpc>
              <a:spcAft>
                <a:spcPct val="35000"/>
              </a:spcAft>
            </a:pPr>
            <a:r>
              <a:rPr lang="en-GB" b="1" dirty="0">
                <a:effectLst/>
                <a:latin typeface="Times New Roman" panose="02020603050405020304" pitchFamily="18" charset="0"/>
                <a:ea typeface="Calibri" panose="020F0502020204030204" pitchFamily="34" charset="0"/>
              </a:rPr>
              <a:t>Protecting Programs and Data &amp; Information and Law</a:t>
            </a:r>
            <a:endParaRPr lang="en-US" altLang="en-US" sz="1600" dirty="0">
              <a:latin typeface="Raleway ExtraBold" charset="0"/>
            </a:endParaRPr>
          </a:p>
        </p:txBody>
      </p:sp>
      <p:sp>
        <p:nvSpPr>
          <p:cNvPr id="1040" name="TextBox 25"/>
          <p:cNvSpPr txBox="1">
            <a:spLocks noChangeArrowheads="1"/>
          </p:cNvSpPr>
          <p:nvPr/>
        </p:nvSpPr>
        <p:spPr bwMode="auto">
          <a:xfrm>
            <a:off x="512087" y="1642362"/>
            <a:ext cx="11305256" cy="65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CSE</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838200" y="158647"/>
            <a:ext cx="10515600" cy="6967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US" b="1" dirty="0">
                <a:latin typeface="Cambria"/>
                <a:ea typeface="Cambria"/>
                <a:cs typeface="Cambria"/>
                <a:sym typeface="Cambria"/>
              </a:rPr>
              <a:t>Intellectual Property Rights (IPR)</a:t>
            </a:r>
            <a:endParaRPr dirty="0">
              <a:latin typeface="Cambria"/>
              <a:ea typeface="Cambria"/>
              <a:cs typeface="Cambria"/>
              <a:sym typeface="Cambria"/>
            </a:endParaRPr>
          </a:p>
        </p:txBody>
      </p:sp>
      <p:sp>
        <p:nvSpPr>
          <p:cNvPr id="176" name="Google Shape;176;p10"/>
          <p:cNvSpPr txBox="1">
            <a:spLocks noGrp="1"/>
          </p:cNvSpPr>
          <p:nvPr>
            <p:ph type="body" idx="1"/>
          </p:nvPr>
        </p:nvSpPr>
        <p:spPr>
          <a:xfrm>
            <a:off x="838200" y="993059"/>
            <a:ext cx="10515600" cy="5183904"/>
          </a:xfrm>
          <a:prstGeom prst="rect">
            <a:avLst/>
          </a:prstGeom>
          <a:noFill/>
          <a:ln>
            <a:noFill/>
          </a:ln>
        </p:spPr>
        <p:txBody>
          <a:bodyPr spcFirstLastPara="1" wrap="square" lIns="91425" tIns="45700" rIns="91425" bIns="45700" anchor="t" anchorCtr="0">
            <a:normAutofit/>
          </a:bodyPr>
          <a:lstStyle/>
          <a:p>
            <a:pPr marL="494030" lvl="0" indent="-342900" algn="just">
              <a:lnSpc>
                <a:spcPct val="100000"/>
              </a:lnSpc>
              <a:spcBef>
                <a:spcPts val="0"/>
              </a:spcBef>
              <a:spcAft>
                <a:spcPts val="0"/>
              </a:spcAft>
              <a:buClr>
                <a:schemeClr val="dk1"/>
              </a:buClr>
              <a:buSzPts val="2380"/>
              <a:buFont typeface="Wingdings" panose="05000000000000000000" pitchFamily="2" charset="2"/>
              <a:buChar char="§"/>
            </a:pPr>
            <a:r>
              <a:rPr lang="en-US" sz="2380" dirty="0">
                <a:latin typeface="Cambria"/>
                <a:ea typeface="Cambria"/>
                <a:cs typeface="Cambria"/>
                <a:sym typeface="Cambria"/>
              </a:rPr>
              <a:t>In the current </a:t>
            </a:r>
            <a:r>
              <a:rPr lang="en-US" sz="2380" b="1" u="sng" dirty="0">
                <a:latin typeface="Cambria"/>
                <a:ea typeface="Cambria"/>
                <a:cs typeface="Cambria"/>
                <a:sym typeface="Cambria"/>
              </a:rPr>
              <a:t>knowledge-driven</a:t>
            </a:r>
            <a:r>
              <a:rPr lang="en-US" sz="2380" dirty="0">
                <a:latin typeface="Cambria"/>
                <a:ea typeface="Cambria"/>
                <a:cs typeface="Cambria"/>
                <a:sym typeface="Cambria"/>
              </a:rPr>
              <a:t>, </a:t>
            </a:r>
            <a:r>
              <a:rPr lang="en-US" sz="2380" b="1" u="sng" dirty="0">
                <a:latin typeface="Cambria"/>
                <a:ea typeface="Cambria"/>
                <a:cs typeface="Cambria"/>
                <a:sym typeface="Cambria"/>
              </a:rPr>
              <a:t>private sector oriented</a:t>
            </a:r>
            <a:r>
              <a:rPr lang="en-US" sz="2380" b="1" dirty="0">
                <a:latin typeface="Cambria"/>
                <a:ea typeface="Cambria"/>
                <a:cs typeface="Cambria"/>
                <a:sym typeface="Cambria"/>
              </a:rPr>
              <a:t> </a:t>
            </a:r>
            <a:r>
              <a:rPr lang="en-US" sz="2380" dirty="0">
                <a:latin typeface="Cambria"/>
                <a:ea typeface="Cambria"/>
                <a:cs typeface="Cambria"/>
                <a:sym typeface="Cambria"/>
              </a:rPr>
              <a:t>economic development paradigm, the different types of </a:t>
            </a:r>
            <a:r>
              <a:rPr lang="en-US" sz="2380" b="1" u="sng" dirty="0">
                <a:latin typeface="Cambria"/>
                <a:ea typeface="Cambria"/>
                <a:cs typeface="Cambria"/>
                <a:sym typeface="Cambria"/>
              </a:rPr>
              <a:t>intangible</a:t>
            </a:r>
            <a:r>
              <a:rPr lang="en-US" sz="2380" dirty="0">
                <a:latin typeface="Cambria"/>
                <a:ea typeface="Cambria"/>
                <a:cs typeface="Cambria"/>
                <a:sym typeface="Cambria"/>
              </a:rPr>
              <a:t> assets of a business are often more important and valuable than its tangible assets.</a:t>
            </a:r>
          </a:p>
          <a:p>
            <a:pPr marL="494030" lvl="0" indent="-342900" algn="just">
              <a:lnSpc>
                <a:spcPct val="100000"/>
              </a:lnSpc>
              <a:spcBef>
                <a:spcPts val="0"/>
              </a:spcBef>
              <a:spcAft>
                <a:spcPts val="0"/>
              </a:spcAft>
              <a:buClr>
                <a:schemeClr val="dk1"/>
              </a:buClr>
              <a:buSzPts val="2380"/>
              <a:buFont typeface="Wingdings" panose="05000000000000000000" pitchFamily="2" charset="2"/>
              <a:buChar char="§"/>
            </a:pPr>
            <a:endParaRPr lang="en-US" sz="2380" dirty="0">
              <a:latin typeface="Cambria"/>
              <a:ea typeface="Cambria"/>
              <a:cs typeface="Cambria"/>
              <a:sym typeface="Cambria"/>
            </a:endParaRPr>
          </a:p>
          <a:p>
            <a:pPr marL="494030" lvl="0" indent="-342900" algn="just">
              <a:lnSpc>
                <a:spcPct val="100000"/>
              </a:lnSpc>
              <a:spcBef>
                <a:spcPts val="0"/>
              </a:spcBef>
              <a:spcAft>
                <a:spcPts val="0"/>
              </a:spcAft>
              <a:buClr>
                <a:schemeClr val="dk1"/>
              </a:buClr>
              <a:buSzPts val="2380"/>
              <a:buFont typeface="Wingdings" panose="05000000000000000000" pitchFamily="2" charset="2"/>
              <a:buChar char="§"/>
            </a:pPr>
            <a:r>
              <a:rPr lang="en-US" sz="2380" dirty="0">
                <a:latin typeface="Cambria"/>
                <a:ea typeface="Cambria"/>
                <a:cs typeface="Cambria"/>
                <a:sym typeface="Cambria"/>
              </a:rPr>
              <a:t>Intellectual Property Rights (IPR) are the exclusive rights over creation of human mind.</a:t>
            </a:r>
          </a:p>
          <a:p>
            <a:pPr marL="494030" lvl="0" indent="-342900" algn="just">
              <a:lnSpc>
                <a:spcPct val="100000"/>
              </a:lnSpc>
              <a:spcBef>
                <a:spcPts val="0"/>
              </a:spcBef>
              <a:spcAft>
                <a:spcPts val="0"/>
              </a:spcAft>
              <a:buClr>
                <a:schemeClr val="dk1"/>
              </a:buClr>
              <a:buSzPts val="2380"/>
              <a:buFont typeface="Wingdings" panose="05000000000000000000" pitchFamily="2" charset="2"/>
              <a:buChar char="§"/>
            </a:pPr>
            <a:endParaRPr lang="en-US" sz="2380" dirty="0">
              <a:latin typeface="Cambria"/>
              <a:ea typeface="Cambria"/>
              <a:cs typeface="Cambria"/>
              <a:sym typeface="Cambria"/>
            </a:endParaRPr>
          </a:p>
          <a:p>
            <a:pPr marL="494030" lvl="0" indent="-342900" algn="just">
              <a:lnSpc>
                <a:spcPct val="100000"/>
              </a:lnSpc>
              <a:spcBef>
                <a:spcPts val="0"/>
              </a:spcBef>
              <a:spcAft>
                <a:spcPts val="0"/>
              </a:spcAft>
              <a:buClr>
                <a:schemeClr val="dk1"/>
              </a:buClr>
              <a:buSzPts val="2380"/>
              <a:buFont typeface="Wingdings" panose="05000000000000000000" pitchFamily="2" charset="2"/>
              <a:buChar char="§"/>
            </a:pPr>
            <a:r>
              <a:rPr lang="en-US" sz="2380" dirty="0">
                <a:latin typeface="Cambria"/>
                <a:ea typeface="Cambria"/>
                <a:cs typeface="Cambria"/>
                <a:sym typeface="Cambria"/>
              </a:rPr>
              <a:t>A creator can have </a:t>
            </a:r>
            <a:r>
              <a:rPr lang="en-US" sz="2380" b="1" u="sng" dirty="0">
                <a:latin typeface="Cambria"/>
                <a:ea typeface="Cambria"/>
                <a:cs typeface="Cambria"/>
                <a:sym typeface="Cambria"/>
              </a:rPr>
              <a:t>exclusive rights </a:t>
            </a:r>
            <a:r>
              <a:rPr lang="en-US" sz="2380" dirty="0">
                <a:latin typeface="Cambria"/>
                <a:ea typeface="Cambria"/>
                <a:cs typeface="Cambria"/>
                <a:sym typeface="Cambria"/>
              </a:rPr>
              <a:t>over his / her creations for a certain fixed </a:t>
            </a:r>
            <a:r>
              <a:rPr lang="en-US" sz="2380" b="1" u="sng" dirty="0">
                <a:latin typeface="Cambria"/>
                <a:ea typeface="Cambria"/>
                <a:cs typeface="Cambria"/>
                <a:sym typeface="Cambria"/>
              </a:rPr>
              <a:t>period of time </a:t>
            </a:r>
            <a:r>
              <a:rPr lang="en-US" sz="2380" dirty="0">
                <a:latin typeface="Cambria"/>
                <a:ea typeface="Cambria"/>
                <a:cs typeface="Cambria"/>
                <a:sym typeface="Cambria"/>
              </a:rPr>
              <a:t>depending upon </a:t>
            </a:r>
            <a:r>
              <a:rPr lang="en-US" sz="2380" dirty="0" smtClean="0">
                <a:latin typeface="Cambria"/>
                <a:ea typeface="Cambria"/>
                <a:cs typeface="Cambria"/>
                <a:sym typeface="Cambria"/>
              </a:rPr>
              <a:t>the </a:t>
            </a:r>
            <a:r>
              <a:rPr lang="en-US" sz="2380" b="1" u="sng" dirty="0" smtClean="0">
                <a:latin typeface="Cambria"/>
                <a:ea typeface="Cambria"/>
                <a:cs typeface="Cambria"/>
                <a:sym typeface="Cambria"/>
              </a:rPr>
              <a:t>type of IP</a:t>
            </a:r>
            <a:r>
              <a:rPr lang="en-US" sz="2380" dirty="0">
                <a:latin typeface="Cambria"/>
                <a:ea typeface="Cambria"/>
                <a:cs typeface="Cambria"/>
                <a:sym typeface="Cambria"/>
              </a:rPr>
              <a:t>.</a:t>
            </a:r>
          </a:p>
          <a:p>
            <a:pPr marL="494030" lvl="0" indent="-342900" algn="just">
              <a:lnSpc>
                <a:spcPct val="100000"/>
              </a:lnSpc>
              <a:spcBef>
                <a:spcPts val="0"/>
              </a:spcBef>
              <a:spcAft>
                <a:spcPts val="0"/>
              </a:spcAft>
              <a:buClr>
                <a:schemeClr val="dk1"/>
              </a:buClr>
              <a:buSzPts val="2380"/>
              <a:buFont typeface="Wingdings" panose="05000000000000000000" pitchFamily="2" charset="2"/>
              <a:buChar char="§"/>
            </a:pPr>
            <a:endParaRPr lang="en-US" sz="2380" dirty="0">
              <a:latin typeface="Cambria"/>
              <a:ea typeface="Cambria"/>
              <a:cs typeface="Cambria"/>
              <a:sym typeface="Cambria"/>
            </a:endParaRPr>
          </a:p>
          <a:p>
            <a:pPr marL="494030" lvl="0" indent="-342900" algn="just">
              <a:lnSpc>
                <a:spcPct val="100000"/>
              </a:lnSpc>
              <a:spcBef>
                <a:spcPts val="0"/>
              </a:spcBef>
              <a:spcAft>
                <a:spcPts val="0"/>
              </a:spcAft>
              <a:buClr>
                <a:schemeClr val="dk1"/>
              </a:buClr>
              <a:buSzPts val="2380"/>
              <a:buFont typeface="Wingdings" panose="05000000000000000000" pitchFamily="2" charset="2"/>
              <a:buChar char="§"/>
            </a:pPr>
            <a:r>
              <a:rPr lang="en-US" sz="2380" dirty="0">
                <a:latin typeface="Cambria"/>
                <a:ea typeface="Cambria"/>
                <a:cs typeface="Cambria"/>
                <a:sym typeface="Cambria"/>
              </a:rPr>
              <a:t>These rights are granted by designated Government Authorities after due process and as per the IPR law framework of that </a:t>
            </a:r>
            <a:r>
              <a:rPr lang="en-US" sz="2380" u="sng" dirty="0">
                <a:latin typeface="Cambria"/>
                <a:ea typeface="Cambria"/>
                <a:cs typeface="Cambria"/>
                <a:sym typeface="Cambria"/>
              </a:rPr>
              <a:t>country</a:t>
            </a:r>
            <a:r>
              <a:rPr lang="en-US" sz="2380" dirty="0">
                <a:latin typeface="Cambria"/>
                <a:ea typeface="Cambria"/>
                <a:cs typeface="Cambria"/>
                <a:sym typeface="Cambria"/>
              </a:rPr>
              <a:t> i.e. IP Rights are Territorial in Natures</a:t>
            </a:r>
          </a:p>
          <a:p>
            <a:pPr marL="228600" lvl="0" indent="-77470" algn="just" rtl="0">
              <a:lnSpc>
                <a:spcPct val="100000"/>
              </a:lnSpc>
              <a:spcBef>
                <a:spcPts val="0"/>
              </a:spcBef>
              <a:spcAft>
                <a:spcPts val="0"/>
              </a:spcAft>
              <a:buClr>
                <a:schemeClr val="dk1"/>
              </a:buClr>
              <a:buSzPts val="2380"/>
              <a:buFont typeface="Noto Sans Symbols"/>
              <a:buNone/>
            </a:pPr>
            <a:endParaRPr sz="2380" dirty="0">
              <a:solidFill>
                <a:srgbClr val="FF0000"/>
              </a:solidFill>
              <a:latin typeface="Cambria"/>
              <a:ea typeface="Cambria"/>
              <a:cs typeface="Cambria"/>
              <a:sym typeface="Cambria"/>
            </a:endParaRPr>
          </a:p>
        </p:txBody>
      </p:sp>
    </p:spTree>
    <p:extLst>
      <p:ext uri="{BB962C8B-B14F-4D97-AF65-F5344CB8AC3E}">
        <p14:creationId xmlns:p14="http://schemas.microsoft.com/office/powerpoint/2010/main" val="76607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838200" y="158647"/>
            <a:ext cx="10515600" cy="118212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smtClean="0">
                <a:latin typeface="Cambria"/>
                <a:ea typeface="Cambria"/>
                <a:cs typeface="Cambria"/>
                <a:sym typeface="Cambria"/>
              </a:rPr>
              <a:t/>
            </a:r>
            <a:br>
              <a:rPr lang="en-US" sz="3600" b="1" dirty="0" smtClean="0">
                <a:latin typeface="Cambria"/>
                <a:ea typeface="Cambria"/>
                <a:cs typeface="Cambria"/>
                <a:sym typeface="Cambria"/>
              </a:rPr>
            </a:br>
            <a:r>
              <a:rPr lang="en-US" sz="3600" b="1" dirty="0" smtClean="0">
                <a:latin typeface="Cambria"/>
                <a:ea typeface="Cambria"/>
                <a:cs typeface="Cambria"/>
                <a:sym typeface="Cambria"/>
              </a:rPr>
              <a:t>Significance </a:t>
            </a:r>
            <a:r>
              <a:rPr lang="en-US" sz="3600" b="1" dirty="0">
                <a:latin typeface="Cambria"/>
                <a:ea typeface="Cambria"/>
                <a:cs typeface="Cambria"/>
                <a:sym typeface="Cambria"/>
              </a:rPr>
              <a:t>of Intellectual Property Rights (IPR)</a:t>
            </a:r>
            <a:endParaRPr sz="3600" dirty="0">
              <a:latin typeface="Cambria"/>
              <a:ea typeface="Cambria"/>
              <a:cs typeface="Cambria"/>
              <a:sym typeface="Cambria"/>
            </a:endParaRPr>
          </a:p>
        </p:txBody>
      </p:sp>
      <p:sp>
        <p:nvSpPr>
          <p:cNvPr id="185" name="Google Shape;185;p11"/>
          <p:cNvSpPr txBox="1">
            <a:spLocks noGrp="1"/>
          </p:cNvSpPr>
          <p:nvPr>
            <p:ph type="body" idx="1"/>
          </p:nvPr>
        </p:nvSpPr>
        <p:spPr>
          <a:xfrm>
            <a:off x="851979" y="1916832"/>
            <a:ext cx="10515600" cy="3283556"/>
          </a:xfrm>
          <a:prstGeom prst="rect">
            <a:avLst/>
          </a:prstGeom>
          <a:noFill/>
          <a:ln>
            <a:noFill/>
          </a:ln>
        </p:spPr>
        <p:txBody>
          <a:bodyPr spcFirstLastPara="1" wrap="square" lIns="91425" tIns="45700" rIns="91425" bIns="45700" anchor="t" anchorCtr="0">
            <a:normAutofit/>
          </a:bodyPr>
          <a:lstStyle/>
          <a:p>
            <a:pPr marL="494030" indent="-342900" algn="just">
              <a:lnSpc>
                <a:spcPct val="100000"/>
              </a:lnSpc>
              <a:spcBef>
                <a:spcPts val="0"/>
              </a:spcBef>
              <a:spcAft>
                <a:spcPts val="0"/>
              </a:spcAft>
              <a:buClr>
                <a:schemeClr val="dk1"/>
              </a:buClr>
              <a:buSzPts val="2380"/>
              <a:buFont typeface="Wingdings" panose="05000000000000000000" pitchFamily="2" charset="2"/>
              <a:buChar char="§"/>
            </a:pPr>
            <a:r>
              <a:rPr lang="en-US" dirty="0">
                <a:latin typeface="Cambria"/>
                <a:ea typeface="Cambria"/>
                <a:cs typeface="Cambria"/>
                <a:sym typeface="Cambria"/>
              </a:rPr>
              <a:t> </a:t>
            </a:r>
            <a:r>
              <a:rPr lang="en-US" sz="2380" dirty="0">
                <a:latin typeface="Cambria"/>
                <a:ea typeface="Cambria"/>
                <a:cs typeface="Cambria"/>
                <a:sym typeface="Cambria"/>
              </a:rPr>
              <a:t>To provide </a:t>
            </a:r>
            <a:r>
              <a:rPr lang="en-US" sz="2380" b="1" dirty="0">
                <a:latin typeface="Cambria"/>
                <a:ea typeface="Cambria"/>
                <a:cs typeface="Cambria"/>
                <a:sym typeface="Cambria"/>
              </a:rPr>
              <a:t>incentive </a:t>
            </a:r>
            <a:r>
              <a:rPr lang="en-US" sz="2380" dirty="0">
                <a:latin typeface="Cambria"/>
                <a:ea typeface="Cambria"/>
                <a:cs typeface="Cambria"/>
                <a:sym typeface="Cambria"/>
              </a:rPr>
              <a:t>to an individual for new creation</a:t>
            </a:r>
            <a:endParaRPr sz="2380" dirty="0">
              <a:latin typeface="Cambria"/>
              <a:ea typeface="Cambria"/>
              <a:cs typeface="Cambria"/>
            </a:endParaRPr>
          </a:p>
          <a:p>
            <a:pPr marL="494030" indent="-342900" algn="just">
              <a:lnSpc>
                <a:spcPct val="100000"/>
              </a:lnSpc>
              <a:spcBef>
                <a:spcPts val="0"/>
              </a:spcBef>
              <a:spcAft>
                <a:spcPts val="0"/>
              </a:spcAft>
              <a:buClr>
                <a:schemeClr val="dk1"/>
              </a:buClr>
              <a:buSzPts val="2380"/>
              <a:buFont typeface="Wingdings" panose="05000000000000000000" pitchFamily="2" charset="2"/>
              <a:buChar char="§"/>
            </a:pPr>
            <a:endParaRPr sz="2380" dirty="0">
              <a:latin typeface="Cambria"/>
              <a:ea typeface="Cambria"/>
              <a:cs typeface="Cambria"/>
              <a:sym typeface="Cambria"/>
            </a:endParaRPr>
          </a:p>
          <a:p>
            <a:pPr marL="494030" indent="-342900" algn="just">
              <a:lnSpc>
                <a:spcPct val="100000"/>
              </a:lnSpc>
              <a:spcBef>
                <a:spcPts val="0"/>
              </a:spcBef>
              <a:spcAft>
                <a:spcPts val="0"/>
              </a:spcAft>
              <a:buClr>
                <a:schemeClr val="dk1"/>
              </a:buClr>
              <a:buSzPts val="2380"/>
              <a:buFont typeface="Wingdings" panose="05000000000000000000" pitchFamily="2" charset="2"/>
              <a:buChar char="§"/>
            </a:pPr>
            <a:r>
              <a:rPr lang="en-US" sz="2380" dirty="0">
                <a:latin typeface="Cambria"/>
                <a:ea typeface="Cambria"/>
                <a:cs typeface="Cambria"/>
                <a:sym typeface="Cambria"/>
              </a:rPr>
              <a:t> </a:t>
            </a:r>
            <a:r>
              <a:rPr lang="en-US" sz="2380" b="1" dirty="0">
                <a:latin typeface="Cambria"/>
                <a:ea typeface="Cambria"/>
                <a:cs typeface="Cambria"/>
                <a:sym typeface="Cambria"/>
              </a:rPr>
              <a:t>Recognition</a:t>
            </a:r>
            <a:r>
              <a:rPr lang="en-US" sz="2380" dirty="0">
                <a:latin typeface="Cambria"/>
                <a:ea typeface="Cambria"/>
                <a:cs typeface="Cambria"/>
                <a:sym typeface="Cambria"/>
              </a:rPr>
              <a:t> to creators and inventors</a:t>
            </a:r>
            <a:endParaRPr sz="2380" dirty="0">
              <a:latin typeface="Cambria"/>
              <a:ea typeface="Cambria"/>
              <a:cs typeface="Cambria"/>
            </a:endParaRPr>
          </a:p>
          <a:p>
            <a:pPr marL="151130" indent="0" algn="just">
              <a:lnSpc>
                <a:spcPct val="100000"/>
              </a:lnSpc>
              <a:spcBef>
                <a:spcPts val="0"/>
              </a:spcBef>
              <a:spcAft>
                <a:spcPts val="0"/>
              </a:spcAft>
              <a:buClr>
                <a:schemeClr val="dk1"/>
              </a:buClr>
              <a:buSzPts val="2380"/>
              <a:buNone/>
            </a:pPr>
            <a:endParaRPr sz="2380" dirty="0">
              <a:latin typeface="Cambria"/>
              <a:ea typeface="Cambria"/>
              <a:cs typeface="Cambria"/>
              <a:sym typeface="Cambria"/>
            </a:endParaRPr>
          </a:p>
          <a:p>
            <a:pPr marL="494030" indent="-342900" algn="just">
              <a:lnSpc>
                <a:spcPct val="100000"/>
              </a:lnSpc>
              <a:spcBef>
                <a:spcPts val="0"/>
              </a:spcBef>
              <a:spcAft>
                <a:spcPts val="0"/>
              </a:spcAft>
              <a:buClr>
                <a:schemeClr val="dk1"/>
              </a:buClr>
              <a:buSzPts val="2380"/>
              <a:buFont typeface="Wingdings" panose="05000000000000000000" pitchFamily="2" charset="2"/>
              <a:buChar char="§"/>
            </a:pPr>
            <a:r>
              <a:rPr lang="en-US" sz="2380" dirty="0">
                <a:latin typeface="Cambria"/>
                <a:ea typeface="Cambria"/>
                <a:cs typeface="Cambria"/>
                <a:sym typeface="Cambria"/>
              </a:rPr>
              <a:t> Ensuring </a:t>
            </a:r>
            <a:r>
              <a:rPr lang="en-US" sz="2380" b="1" dirty="0">
                <a:latin typeface="Cambria"/>
                <a:ea typeface="Cambria"/>
                <a:cs typeface="Cambria"/>
                <a:sym typeface="Cambria"/>
              </a:rPr>
              <a:t>material reward </a:t>
            </a:r>
            <a:r>
              <a:rPr lang="en-US" sz="2380" dirty="0">
                <a:latin typeface="Cambria"/>
                <a:ea typeface="Cambria"/>
                <a:cs typeface="Cambria"/>
                <a:sym typeface="Cambria"/>
              </a:rPr>
              <a:t>for IP</a:t>
            </a:r>
            <a:endParaRPr sz="2380" dirty="0">
              <a:latin typeface="Cambria"/>
              <a:ea typeface="Cambria"/>
              <a:cs typeface="Cambria"/>
            </a:endParaRPr>
          </a:p>
          <a:p>
            <a:pPr marL="494030" indent="-342900" algn="just">
              <a:lnSpc>
                <a:spcPct val="100000"/>
              </a:lnSpc>
              <a:spcBef>
                <a:spcPts val="0"/>
              </a:spcBef>
              <a:spcAft>
                <a:spcPts val="0"/>
              </a:spcAft>
              <a:buClr>
                <a:schemeClr val="dk1"/>
              </a:buClr>
              <a:buSzPts val="2380"/>
              <a:buFont typeface="Wingdings" panose="05000000000000000000" pitchFamily="2" charset="2"/>
              <a:buChar char="§"/>
            </a:pPr>
            <a:endParaRPr sz="2380" dirty="0">
              <a:latin typeface="Cambria"/>
              <a:ea typeface="Cambria"/>
              <a:cs typeface="Cambria"/>
              <a:sym typeface="Cambria"/>
            </a:endParaRPr>
          </a:p>
          <a:p>
            <a:pPr marL="494030" indent="-342900" algn="just">
              <a:lnSpc>
                <a:spcPct val="100000"/>
              </a:lnSpc>
              <a:spcBef>
                <a:spcPts val="0"/>
              </a:spcBef>
              <a:spcAft>
                <a:spcPts val="0"/>
              </a:spcAft>
              <a:buClr>
                <a:schemeClr val="dk1"/>
              </a:buClr>
              <a:buSzPts val="2380"/>
              <a:buFont typeface="Wingdings" panose="05000000000000000000" pitchFamily="2" charset="2"/>
              <a:buChar char="§"/>
            </a:pPr>
            <a:r>
              <a:rPr lang="en-US" sz="2380" dirty="0">
                <a:latin typeface="Cambria"/>
                <a:ea typeface="Cambria"/>
                <a:cs typeface="Cambria"/>
                <a:sym typeface="Cambria"/>
              </a:rPr>
              <a:t> Ensuring availability of </a:t>
            </a:r>
            <a:r>
              <a:rPr lang="en-US" sz="2380" b="1" dirty="0">
                <a:latin typeface="Cambria"/>
                <a:ea typeface="Cambria"/>
                <a:cs typeface="Cambria"/>
                <a:sym typeface="Cambria"/>
              </a:rPr>
              <a:t>genuine and original products</a:t>
            </a:r>
            <a:endParaRPr sz="2380" b="1" dirty="0">
              <a:latin typeface="Cambria"/>
              <a:ea typeface="Cambria"/>
              <a:cs typeface="Cambria"/>
            </a:endParaRPr>
          </a:p>
        </p:txBody>
      </p:sp>
    </p:spTree>
    <p:extLst>
      <p:ext uri="{BB962C8B-B14F-4D97-AF65-F5344CB8AC3E}">
        <p14:creationId xmlns:p14="http://schemas.microsoft.com/office/powerpoint/2010/main" val="3741787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36525"/>
            <a:ext cx="10515600" cy="1325563"/>
          </a:xfrm>
        </p:spPr>
        <p:txBody>
          <a:bodyPr/>
          <a:lstStyle/>
          <a:p>
            <a:r>
              <a:rPr lang="en-US" dirty="0">
                <a:latin typeface="Times New Roman" panose="02020603050405020304" pitchFamily="18" charset="0"/>
              </a:rPr>
              <a:t>Plagiarism</a:t>
            </a:r>
            <a:endParaRPr lang="en-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12</a:t>
            </a:fld>
            <a:endParaRPr lang="en-US" altLang="en-US"/>
          </a:p>
        </p:txBody>
      </p:sp>
      <p:pic>
        <p:nvPicPr>
          <p:cNvPr id="3074" name="Picture 2" descr="What is internet plagiarism? No. 1 Plagiarism Checker FREE">
            <a:extLst>
              <a:ext uri="{FF2B5EF4-FFF2-40B4-BE49-F238E27FC236}">
                <a16:creationId xmlns:a16="http://schemas.microsoft.com/office/drawing/2014/main" id="{5BD1DAB1-F46D-4E53-8575-9E3C14F4D7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253331"/>
            <a:ext cx="870267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AD423F0D-E12D-4DD3-83B2-E64AA14A1850}"/>
              </a:ext>
            </a:extLst>
          </p:cNvPr>
          <p:cNvSpPr/>
          <p:nvPr/>
        </p:nvSpPr>
        <p:spPr>
          <a:xfrm>
            <a:off x="1744662" y="5517232"/>
            <a:ext cx="8743826" cy="8391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en-GB" sz="2500" dirty="0">
                <a:effectLst/>
                <a:latin typeface="Times New Roman" panose="02020603050405020304" pitchFamily="18" charset="0"/>
                <a:ea typeface="Calibri" panose="020F0502020204030204" pitchFamily="34" charset="0"/>
                <a:cs typeface="Times New Roman" panose="02020603050405020304" pitchFamily="18" charset="0"/>
              </a:rPr>
              <a:t>Steeling others ideas or work is an offence. It's known as IP theft.</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259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838200" y="158647"/>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Types of Intellectual Property Rights (IPR)</a:t>
            </a:r>
            <a:endParaRPr sz="3600" dirty="0">
              <a:latin typeface="Cambria"/>
              <a:ea typeface="Cambria"/>
              <a:cs typeface="Cambria"/>
              <a:sym typeface="Cambria"/>
            </a:endParaRPr>
          </a:p>
        </p:txBody>
      </p:sp>
      <p:sp>
        <p:nvSpPr>
          <p:cNvPr id="194" name="Google Shape;194;p12"/>
          <p:cNvSpPr txBox="1">
            <a:spLocks noGrp="1"/>
          </p:cNvSpPr>
          <p:nvPr>
            <p:ph type="body" idx="1"/>
          </p:nvPr>
        </p:nvSpPr>
        <p:spPr>
          <a:xfrm>
            <a:off x="838200" y="1081548"/>
            <a:ext cx="10515600" cy="1061884"/>
          </a:xfrm>
          <a:prstGeom prst="rect">
            <a:avLst/>
          </a:prstGeom>
          <a:noFill/>
          <a:ln>
            <a:noFill/>
          </a:ln>
        </p:spPr>
        <p:txBody>
          <a:bodyPr spcFirstLastPara="1" wrap="square" lIns="91425" tIns="45700" rIns="91425" bIns="45700" anchor="t" anchorCtr="0">
            <a:noAutofit/>
          </a:bodyPr>
          <a:lstStyle/>
          <a:p>
            <a:pPr lvl="0" algn="just">
              <a:lnSpc>
                <a:spcPct val="120000"/>
              </a:lnSpc>
              <a:spcBef>
                <a:spcPts val="0"/>
              </a:spcBef>
              <a:spcAft>
                <a:spcPts val="0"/>
              </a:spcAft>
              <a:buClr>
                <a:schemeClr val="dk1"/>
              </a:buClr>
              <a:buSzPts val="2600"/>
              <a:buFont typeface="Wingdings" panose="05000000000000000000" pitchFamily="2" charset="2"/>
              <a:buChar char="§"/>
            </a:pPr>
            <a:r>
              <a:rPr lang="en-US" sz="2380" dirty="0">
                <a:latin typeface="Cambria"/>
                <a:ea typeface="Cambria"/>
                <a:cs typeface="Cambria"/>
              </a:rPr>
              <a:t>Intellectual Property Rights (IPR) confers the </a:t>
            </a:r>
            <a:r>
              <a:rPr lang="en-US" sz="2380" b="1" dirty="0">
                <a:latin typeface="Cambria"/>
                <a:ea typeface="Cambria"/>
                <a:cs typeface="Cambria"/>
              </a:rPr>
              <a:t>right of ownership </a:t>
            </a:r>
            <a:r>
              <a:rPr lang="en-US" sz="2380" dirty="0">
                <a:latin typeface="Cambria"/>
                <a:ea typeface="Cambria"/>
                <a:cs typeface="Cambria"/>
              </a:rPr>
              <a:t>through several ways. </a:t>
            </a:r>
            <a:endParaRPr dirty="0"/>
          </a:p>
        </p:txBody>
      </p:sp>
      <p:sp>
        <p:nvSpPr>
          <p:cNvPr id="2" name="Rectangle 1"/>
          <p:cNvSpPr/>
          <p:nvPr/>
        </p:nvSpPr>
        <p:spPr>
          <a:xfrm>
            <a:off x="2711624" y="2403205"/>
            <a:ext cx="6552728" cy="3046988"/>
          </a:xfrm>
          <a:prstGeom prst="rect">
            <a:avLst/>
          </a:prstGeom>
        </p:spPr>
        <p:txBody>
          <a:bodyPr wrap="square">
            <a:spAutoFit/>
          </a:bodyPr>
          <a:lstStyle/>
          <a:p>
            <a:pPr marL="514350" indent="-514350">
              <a:buFont typeface="+mj-lt"/>
              <a:buAutoNum type="romanLcPeriod"/>
            </a:pPr>
            <a:r>
              <a:rPr lang="en-US" dirty="0"/>
              <a:t>Patents</a:t>
            </a:r>
          </a:p>
          <a:p>
            <a:pPr marL="514350" indent="-514350">
              <a:buFont typeface="+mj-lt"/>
              <a:buAutoNum type="romanLcPeriod"/>
            </a:pPr>
            <a:r>
              <a:rPr lang="en-US" dirty="0" smtClean="0"/>
              <a:t>Trade </a:t>
            </a:r>
            <a:r>
              <a:rPr lang="en-US" dirty="0"/>
              <a:t>mark</a:t>
            </a:r>
          </a:p>
          <a:p>
            <a:pPr marL="514350" indent="-514350">
              <a:buFont typeface="+mj-lt"/>
              <a:buAutoNum type="romanLcPeriod"/>
            </a:pPr>
            <a:r>
              <a:rPr lang="en-US" dirty="0" smtClean="0"/>
              <a:t>Copyrights</a:t>
            </a:r>
            <a:endParaRPr lang="en-US" dirty="0"/>
          </a:p>
          <a:p>
            <a:pPr marL="514350" indent="-514350">
              <a:buFont typeface="+mj-lt"/>
              <a:buAutoNum type="romanLcPeriod"/>
            </a:pPr>
            <a:r>
              <a:rPr lang="en-US" dirty="0" smtClean="0"/>
              <a:t>Design</a:t>
            </a:r>
            <a:endParaRPr lang="en-US" dirty="0"/>
          </a:p>
          <a:p>
            <a:pPr marL="514350" indent="-514350">
              <a:buFont typeface="+mj-lt"/>
              <a:buAutoNum type="romanLcPeriod"/>
            </a:pPr>
            <a:r>
              <a:rPr lang="en-US" dirty="0" smtClean="0"/>
              <a:t>Geographical </a:t>
            </a:r>
            <a:r>
              <a:rPr lang="en-US" dirty="0"/>
              <a:t>Indication</a:t>
            </a:r>
          </a:p>
          <a:p>
            <a:pPr marL="514350" indent="-514350">
              <a:buFont typeface="+mj-lt"/>
              <a:buAutoNum type="romanLcPeriod"/>
            </a:pPr>
            <a:r>
              <a:rPr lang="en-US" dirty="0"/>
              <a:t>Semiconductor Circuit Lay out design</a:t>
            </a:r>
          </a:p>
          <a:p>
            <a:pPr marL="514350" indent="-514350">
              <a:buFont typeface="+mj-lt"/>
              <a:buAutoNum type="romanLcPeriod"/>
            </a:pPr>
            <a:r>
              <a:rPr lang="en-US" dirty="0" smtClean="0"/>
              <a:t>Plant </a:t>
            </a:r>
            <a:r>
              <a:rPr lang="en-US" dirty="0"/>
              <a:t>variety and Breeder’s Right Protection</a:t>
            </a:r>
          </a:p>
          <a:p>
            <a:pPr marL="514350" indent="-514350">
              <a:buFont typeface="+mj-lt"/>
              <a:buAutoNum type="romanLcPeriod"/>
            </a:pPr>
            <a:r>
              <a:rPr lang="en-US" dirty="0" smtClean="0"/>
              <a:t>Trade Secrets</a:t>
            </a:r>
            <a:endParaRPr lang="en-US" dirty="0"/>
          </a:p>
        </p:txBody>
      </p:sp>
    </p:spTree>
    <p:extLst>
      <p:ext uri="{BB962C8B-B14F-4D97-AF65-F5344CB8AC3E}">
        <p14:creationId xmlns:p14="http://schemas.microsoft.com/office/powerpoint/2010/main" val="299596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838200" y="158647"/>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Intellectual Property-Evolution</a:t>
            </a:r>
            <a:endParaRPr sz="3600" dirty="0">
              <a:latin typeface="Cambria"/>
              <a:ea typeface="Cambria"/>
              <a:cs typeface="Cambria"/>
              <a:sym typeface="Cambria"/>
            </a:endParaRPr>
          </a:p>
        </p:txBody>
      </p:sp>
      <p:sp>
        <p:nvSpPr>
          <p:cNvPr id="208" name="Google Shape;208;p13"/>
          <p:cNvSpPr txBox="1"/>
          <p:nvPr/>
        </p:nvSpPr>
        <p:spPr>
          <a:xfrm>
            <a:off x="533400" y="1066800"/>
            <a:ext cx="10901516" cy="533400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100000"/>
              </a:lnSpc>
              <a:spcBef>
                <a:spcPts val="0"/>
              </a:spcBef>
              <a:spcAft>
                <a:spcPts val="0"/>
              </a:spcAft>
              <a:buClr>
                <a:schemeClr val="dk1"/>
              </a:buClr>
              <a:buSzPts val="2800"/>
              <a:buFont typeface="Wingdings" panose="05000000000000000000" pitchFamily="2" charset="2"/>
              <a:buChar char="§"/>
            </a:pPr>
            <a:r>
              <a:rPr lang="en-US" sz="2800" b="1" i="0" u="none" strike="noStrike" cap="none" dirty="0" smtClean="0">
                <a:solidFill>
                  <a:schemeClr val="dk1"/>
                </a:solidFill>
                <a:latin typeface="Cambria"/>
                <a:ea typeface="Cambria"/>
                <a:cs typeface="Cambria"/>
                <a:sym typeface="Cambria"/>
              </a:rPr>
              <a:t>Idea     </a:t>
            </a:r>
            <a:r>
              <a:rPr lang="en-US" sz="2800" b="1" i="0" u="none" strike="noStrike" cap="none" dirty="0" smtClean="0">
                <a:solidFill>
                  <a:srgbClr val="0070C0"/>
                </a:solidFill>
                <a:latin typeface="Cambria"/>
                <a:ea typeface="Cambria"/>
                <a:cs typeface="Cambria"/>
                <a:sym typeface="Cambria"/>
              </a:rPr>
              <a:t>Expression</a:t>
            </a:r>
            <a:r>
              <a:rPr lang="en-US" sz="2800" b="1" dirty="0">
                <a:solidFill>
                  <a:schemeClr val="dk1"/>
                </a:solidFill>
                <a:latin typeface="Cambria"/>
                <a:ea typeface="Cambria"/>
                <a:cs typeface="Cambria"/>
                <a:sym typeface="Cambria"/>
              </a:rPr>
              <a:t> </a:t>
            </a:r>
            <a:r>
              <a:rPr lang="en-US" sz="2800" b="1" dirty="0" smtClean="0">
                <a:solidFill>
                  <a:schemeClr val="dk1"/>
                </a:solidFill>
                <a:latin typeface="Cambria"/>
                <a:ea typeface="Cambria"/>
                <a:cs typeface="Cambria"/>
                <a:sym typeface="Cambria"/>
              </a:rPr>
              <a:t>    </a:t>
            </a:r>
            <a:r>
              <a:rPr lang="en-US" sz="2800" b="1" i="0" u="none" strike="noStrike" cap="none" dirty="0" smtClean="0">
                <a:solidFill>
                  <a:srgbClr val="FF0000"/>
                </a:solidFill>
                <a:latin typeface="Cambria"/>
                <a:ea typeface="Cambria"/>
                <a:cs typeface="Cambria"/>
                <a:sym typeface="Cambria"/>
              </a:rPr>
              <a:t>COPYRIGHT</a:t>
            </a:r>
          </a:p>
          <a:p>
            <a:pPr marL="457200" marR="0" lvl="0" indent="-457200" algn="l" rtl="0">
              <a:lnSpc>
                <a:spcPct val="100000"/>
              </a:lnSpc>
              <a:spcBef>
                <a:spcPts val="0"/>
              </a:spcBef>
              <a:spcAft>
                <a:spcPts val="0"/>
              </a:spcAft>
              <a:buClr>
                <a:schemeClr val="dk1"/>
              </a:buClr>
              <a:buSzPts val="2800"/>
              <a:buFont typeface="Wingdings" panose="05000000000000000000" pitchFamily="2" charset="2"/>
              <a:buChar char="§"/>
            </a:pPr>
            <a:endParaRPr dirty="0" smtClean="0"/>
          </a:p>
          <a:p>
            <a:pPr marL="457200" marR="0" lvl="0" indent="-457200" algn="l" rtl="0">
              <a:lnSpc>
                <a:spcPct val="100000"/>
              </a:lnSpc>
              <a:spcBef>
                <a:spcPts val="0"/>
              </a:spcBef>
              <a:spcAft>
                <a:spcPts val="0"/>
              </a:spcAft>
              <a:buClr>
                <a:schemeClr val="dk1"/>
              </a:buClr>
              <a:buSzPts val="2800"/>
              <a:buFont typeface="Wingdings" panose="05000000000000000000" pitchFamily="2" charset="2"/>
              <a:buChar char="§"/>
            </a:pPr>
            <a:r>
              <a:rPr lang="en-US" sz="2800" b="1" i="0" u="none" strike="noStrike" cap="none" dirty="0" smtClean="0">
                <a:solidFill>
                  <a:schemeClr val="dk1"/>
                </a:solidFill>
                <a:latin typeface="Cambria"/>
                <a:ea typeface="Cambria"/>
                <a:cs typeface="Cambria"/>
                <a:sym typeface="Cambria"/>
              </a:rPr>
              <a:t>Idea      </a:t>
            </a:r>
            <a:r>
              <a:rPr lang="en-US" sz="2800" b="1" i="0" u="none" strike="noStrike" cap="none" dirty="0" smtClean="0">
                <a:solidFill>
                  <a:srgbClr val="0070C0"/>
                </a:solidFill>
                <a:latin typeface="Cambria"/>
                <a:ea typeface="Cambria"/>
                <a:cs typeface="Cambria"/>
                <a:sym typeface="Cambria"/>
              </a:rPr>
              <a:t>Innovation</a:t>
            </a:r>
            <a:r>
              <a:rPr lang="en-US" sz="2800" b="1" i="0" u="none" strike="noStrike" cap="none" dirty="0" smtClean="0">
                <a:solidFill>
                  <a:schemeClr val="dk1"/>
                </a:solidFill>
                <a:latin typeface="Cambria"/>
                <a:ea typeface="Cambria"/>
                <a:cs typeface="Cambria"/>
                <a:sym typeface="Cambria"/>
              </a:rPr>
              <a:t>      </a:t>
            </a:r>
            <a:r>
              <a:rPr lang="en-US" sz="2800" b="1" i="0" u="none" strike="noStrike" cap="none" dirty="0" smtClean="0">
                <a:solidFill>
                  <a:srgbClr val="0070C0"/>
                </a:solidFill>
                <a:latin typeface="Cambria"/>
                <a:ea typeface="Cambria"/>
                <a:cs typeface="Cambria"/>
                <a:sym typeface="Cambria"/>
              </a:rPr>
              <a:t>Invention      </a:t>
            </a:r>
            <a:r>
              <a:rPr lang="en-US" sz="2800" b="1" i="0" u="none" strike="noStrike" cap="none" dirty="0" smtClean="0">
                <a:solidFill>
                  <a:srgbClr val="FF0000"/>
                </a:solidFill>
                <a:latin typeface="Cambria"/>
                <a:ea typeface="Cambria"/>
                <a:cs typeface="Cambria"/>
                <a:sym typeface="Cambria"/>
              </a:rPr>
              <a:t>PATENT</a:t>
            </a:r>
            <a:endParaRPr dirty="0"/>
          </a:p>
          <a:p>
            <a:pPr marL="635000" marR="0" lvl="0" indent="-457200" algn="l" rtl="0">
              <a:lnSpc>
                <a:spcPct val="100000"/>
              </a:lnSpc>
              <a:spcBef>
                <a:spcPts val="0"/>
              </a:spcBef>
              <a:spcAft>
                <a:spcPts val="0"/>
              </a:spcAft>
              <a:buClr>
                <a:schemeClr val="dk1"/>
              </a:buClr>
              <a:buSzPts val="2800"/>
              <a:buFont typeface="Wingdings" panose="05000000000000000000" pitchFamily="2" charset="2"/>
              <a:buChar char="§"/>
            </a:pPr>
            <a:endParaRPr sz="2800" b="1" i="0" u="none" strike="noStrike" cap="none" dirty="0">
              <a:solidFill>
                <a:schemeClr val="dk1"/>
              </a:solidFill>
              <a:latin typeface="Cambria"/>
              <a:ea typeface="Cambria"/>
              <a:cs typeface="Cambria"/>
              <a:sym typeface="Cambria"/>
            </a:endParaRPr>
          </a:p>
          <a:p>
            <a:pPr marL="457200" marR="0" lvl="0" indent="-457200" algn="l" rtl="0">
              <a:lnSpc>
                <a:spcPct val="100000"/>
              </a:lnSpc>
              <a:spcBef>
                <a:spcPts val="0"/>
              </a:spcBef>
              <a:spcAft>
                <a:spcPts val="0"/>
              </a:spcAft>
              <a:buClr>
                <a:schemeClr val="dk1"/>
              </a:buClr>
              <a:buSzPts val="2800"/>
              <a:buFont typeface="Wingdings" panose="05000000000000000000" pitchFamily="2" charset="2"/>
              <a:buChar char="§"/>
            </a:pPr>
            <a:r>
              <a:rPr lang="en-US" sz="2800" b="1" i="0" u="none" strike="noStrike" cap="none" dirty="0" smtClean="0">
                <a:solidFill>
                  <a:schemeClr val="dk1"/>
                </a:solidFill>
                <a:latin typeface="Cambria"/>
                <a:ea typeface="Cambria"/>
                <a:cs typeface="Cambria"/>
                <a:sym typeface="Cambria"/>
              </a:rPr>
              <a:t>Idea      </a:t>
            </a:r>
            <a:r>
              <a:rPr lang="en-US" sz="2800" b="1" i="0" u="none" strike="noStrike" cap="none" dirty="0" smtClean="0">
                <a:solidFill>
                  <a:srgbClr val="0070C0"/>
                </a:solidFill>
                <a:latin typeface="Cambria"/>
                <a:ea typeface="Cambria"/>
                <a:cs typeface="Cambria"/>
                <a:sym typeface="Cambria"/>
              </a:rPr>
              <a:t>Quality </a:t>
            </a:r>
            <a:r>
              <a:rPr lang="en-US" sz="2800" b="1" i="0" u="none" strike="noStrike" cap="none" dirty="0">
                <a:solidFill>
                  <a:srgbClr val="0070C0"/>
                </a:solidFill>
                <a:latin typeface="Cambria"/>
                <a:ea typeface="Cambria"/>
                <a:cs typeface="Cambria"/>
                <a:sym typeface="Cambria"/>
              </a:rPr>
              <a:t>+ Identity</a:t>
            </a:r>
            <a:r>
              <a:rPr lang="en-US" sz="2800" b="1" i="0" u="none" strike="noStrike" cap="none" dirty="0">
                <a:solidFill>
                  <a:schemeClr val="dk1"/>
                </a:solidFill>
                <a:latin typeface="Cambria"/>
                <a:ea typeface="Cambria"/>
                <a:cs typeface="Cambria"/>
                <a:sym typeface="Cambria"/>
              </a:rPr>
              <a:t> </a:t>
            </a:r>
            <a:r>
              <a:rPr lang="en-US" sz="2800" b="1" i="0" u="none" strike="noStrike" cap="none" dirty="0" smtClean="0">
                <a:solidFill>
                  <a:schemeClr val="dk1"/>
                </a:solidFill>
                <a:latin typeface="Cambria"/>
                <a:ea typeface="Cambria"/>
                <a:cs typeface="Cambria"/>
                <a:sym typeface="Cambria"/>
              </a:rPr>
              <a:t>    </a:t>
            </a:r>
            <a:r>
              <a:rPr lang="en-US" sz="2800" b="1" i="0" u="none" strike="noStrike" cap="none" dirty="0" smtClean="0">
                <a:solidFill>
                  <a:srgbClr val="FF0000"/>
                </a:solidFill>
                <a:latin typeface="Cambria"/>
                <a:ea typeface="Cambria"/>
                <a:cs typeface="Cambria"/>
                <a:sym typeface="Cambria"/>
              </a:rPr>
              <a:t>TRADEMARK</a:t>
            </a:r>
            <a:endParaRPr dirty="0"/>
          </a:p>
          <a:p>
            <a:pPr marL="635000" marR="0" lvl="0" indent="-457200" algn="l" rtl="0">
              <a:lnSpc>
                <a:spcPct val="100000"/>
              </a:lnSpc>
              <a:spcBef>
                <a:spcPts val="0"/>
              </a:spcBef>
              <a:spcAft>
                <a:spcPts val="0"/>
              </a:spcAft>
              <a:buClr>
                <a:schemeClr val="dk1"/>
              </a:buClr>
              <a:buSzPts val="2800"/>
              <a:buFont typeface="Wingdings" panose="05000000000000000000" pitchFamily="2" charset="2"/>
              <a:buChar char="§"/>
            </a:pPr>
            <a:endParaRPr sz="2800" b="1" i="0" u="none" strike="noStrike" cap="none" dirty="0">
              <a:solidFill>
                <a:schemeClr val="dk1"/>
              </a:solidFill>
              <a:latin typeface="Cambria"/>
              <a:ea typeface="Cambria"/>
              <a:cs typeface="Cambria"/>
              <a:sym typeface="Cambria"/>
            </a:endParaRPr>
          </a:p>
          <a:p>
            <a:pPr marL="457200" marR="0" lvl="0" indent="-457200" algn="l" rtl="0">
              <a:lnSpc>
                <a:spcPct val="100000"/>
              </a:lnSpc>
              <a:spcBef>
                <a:spcPts val="0"/>
              </a:spcBef>
              <a:spcAft>
                <a:spcPts val="0"/>
              </a:spcAft>
              <a:buClr>
                <a:schemeClr val="dk1"/>
              </a:buClr>
              <a:buSzPts val="2800"/>
              <a:buFont typeface="Wingdings" panose="05000000000000000000" pitchFamily="2" charset="2"/>
              <a:buChar char="§"/>
            </a:pPr>
            <a:r>
              <a:rPr lang="en-US" sz="2800" b="1" i="0" u="none" strike="noStrike" cap="none" dirty="0" smtClean="0">
                <a:solidFill>
                  <a:schemeClr val="dk1"/>
                </a:solidFill>
                <a:latin typeface="Cambria"/>
                <a:ea typeface="Cambria"/>
                <a:cs typeface="Cambria"/>
                <a:sym typeface="Cambria"/>
              </a:rPr>
              <a:t>Idea        </a:t>
            </a:r>
            <a:r>
              <a:rPr lang="en-US" sz="2800" b="1" i="0" u="none" strike="noStrike" cap="none" dirty="0" smtClean="0">
                <a:solidFill>
                  <a:srgbClr val="0070C0"/>
                </a:solidFill>
                <a:latin typeface="Cambria"/>
                <a:ea typeface="Cambria"/>
                <a:cs typeface="Cambria"/>
                <a:sym typeface="Cambria"/>
              </a:rPr>
              <a:t>Appearance</a:t>
            </a:r>
            <a:r>
              <a:rPr lang="en-US" sz="2800" b="1" i="0" u="none" strike="noStrike" cap="none" dirty="0" smtClean="0">
                <a:solidFill>
                  <a:schemeClr val="dk1"/>
                </a:solidFill>
                <a:latin typeface="Cambria"/>
                <a:ea typeface="Cambria"/>
                <a:cs typeface="Cambria"/>
                <a:sym typeface="Cambria"/>
              </a:rPr>
              <a:t>              </a:t>
            </a:r>
            <a:r>
              <a:rPr lang="en-US" sz="2800" b="1" i="0" u="none" strike="noStrike" cap="none" dirty="0">
                <a:solidFill>
                  <a:srgbClr val="FF0000"/>
                </a:solidFill>
                <a:latin typeface="Cambria"/>
                <a:ea typeface="Cambria"/>
                <a:cs typeface="Cambria"/>
                <a:sym typeface="Cambria"/>
              </a:rPr>
              <a:t>DESIGN</a:t>
            </a:r>
            <a:endParaRPr dirty="0"/>
          </a:p>
          <a:p>
            <a:pPr marL="635000" marR="0" lvl="0" indent="-457200" algn="l" rtl="0">
              <a:lnSpc>
                <a:spcPct val="100000"/>
              </a:lnSpc>
              <a:spcBef>
                <a:spcPts val="0"/>
              </a:spcBef>
              <a:spcAft>
                <a:spcPts val="0"/>
              </a:spcAft>
              <a:buClr>
                <a:schemeClr val="dk1"/>
              </a:buClr>
              <a:buSzPts val="2800"/>
              <a:buFont typeface="Wingdings" panose="05000000000000000000" pitchFamily="2" charset="2"/>
              <a:buChar char="§"/>
            </a:pPr>
            <a:endParaRPr sz="2800" b="1" i="0" u="none" strike="noStrike" cap="none" dirty="0">
              <a:solidFill>
                <a:schemeClr val="dk1"/>
              </a:solidFill>
              <a:latin typeface="Cambria"/>
              <a:ea typeface="Cambria"/>
              <a:cs typeface="Cambria"/>
              <a:sym typeface="Cambria"/>
            </a:endParaRPr>
          </a:p>
          <a:p>
            <a:pPr marL="457200" marR="0" lvl="0" indent="-457200" algn="l" rtl="0">
              <a:lnSpc>
                <a:spcPct val="100000"/>
              </a:lnSpc>
              <a:spcBef>
                <a:spcPts val="0"/>
              </a:spcBef>
              <a:spcAft>
                <a:spcPts val="0"/>
              </a:spcAft>
              <a:buClr>
                <a:schemeClr val="dk1"/>
              </a:buClr>
              <a:buSzPts val="2800"/>
              <a:buFont typeface="Wingdings" panose="05000000000000000000" pitchFamily="2" charset="2"/>
              <a:buChar char="§"/>
            </a:pPr>
            <a:r>
              <a:rPr lang="en-US" sz="2800" b="1" i="0" u="none" strike="noStrike" cap="none" dirty="0" smtClean="0">
                <a:solidFill>
                  <a:schemeClr val="dk1"/>
                </a:solidFill>
                <a:latin typeface="Cambria"/>
                <a:ea typeface="Cambria"/>
                <a:cs typeface="Cambria"/>
                <a:sym typeface="Cambria"/>
              </a:rPr>
              <a:t>Idea      </a:t>
            </a:r>
            <a:r>
              <a:rPr lang="en-US" sz="2800" b="1" i="0" u="none" strike="noStrike" cap="none" dirty="0" smtClean="0">
                <a:solidFill>
                  <a:srgbClr val="0070C0"/>
                </a:solidFill>
                <a:latin typeface="Cambria"/>
                <a:ea typeface="Cambria"/>
                <a:cs typeface="Cambria"/>
                <a:sym typeface="Cambria"/>
              </a:rPr>
              <a:t>Keep </a:t>
            </a:r>
            <a:r>
              <a:rPr lang="en-US" sz="2800" b="1" i="0" u="none" strike="noStrike" cap="none" dirty="0">
                <a:solidFill>
                  <a:srgbClr val="0070C0"/>
                </a:solidFill>
                <a:latin typeface="Cambria"/>
                <a:ea typeface="Cambria"/>
                <a:cs typeface="Cambria"/>
                <a:sym typeface="Cambria"/>
              </a:rPr>
              <a:t>Confidential</a:t>
            </a:r>
            <a:br>
              <a:rPr lang="en-US" sz="2800" b="1" i="0" u="none" strike="noStrike" cap="none" dirty="0">
                <a:solidFill>
                  <a:srgbClr val="0070C0"/>
                </a:solidFill>
                <a:latin typeface="Cambria"/>
                <a:ea typeface="Cambria"/>
                <a:cs typeface="Cambria"/>
                <a:sym typeface="Cambria"/>
              </a:rPr>
            </a:br>
            <a:r>
              <a:rPr lang="en-US" sz="2800" b="1" i="0" u="none" strike="noStrike" cap="none" dirty="0">
                <a:solidFill>
                  <a:srgbClr val="0070C0"/>
                </a:solidFill>
                <a:latin typeface="Cambria"/>
                <a:ea typeface="Cambria"/>
                <a:cs typeface="Cambria"/>
                <a:sym typeface="Cambria"/>
              </a:rPr>
              <a:t>	    </a:t>
            </a:r>
            <a:r>
              <a:rPr lang="en-US" sz="2800" b="1" i="0" u="none" strike="noStrike" cap="none" dirty="0" smtClean="0">
                <a:solidFill>
                  <a:srgbClr val="0070C0"/>
                </a:solidFill>
                <a:latin typeface="Cambria"/>
                <a:ea typeface="Cambria"/>
                <a:cs typeface="Cambria"/>
                <a:sym typeface="Cambria"/>
              </a:rPr>
              <a:t>      No </a:t>
            </a:r>
            <a:r>
              <a:rPr lang="en-US" sz="2800" b="1" i="0" u="none" strike="noStrike" cap="none" dirty="0">
                <a:solidFill>
                  <a:srgbClr val="0070C0"/>
                </a:solidFill>
                <a:latin typeface="Cambria"/>
                <a:ea typeface="Cambria"/>
                <a:cs typeface="Cambria"/>
                <a:sym typeface="Cambria"/>
              </a:rPr>
              <a:t>Disclosure</a:t>
            </a:r>
            <a:endParaRPr sz="2800" b="1" i="0" u="none" strike="noStrike" cap="none" dirty="0">
              <a:solidFill>
                <a:srgbClr val="0070C0"/>
              </a:solidFill>
              <a:latin typeface="Cambria"/>
              <a:ea typeface="Cambria"/>
              <a:cs typeface="Cambria"/>
              <a:sym typeface="Cambria"/>
            </a:endParaRPr>
          </a:p>
        </p:txBody>
      </p:sp>
      <p:sp>
        <p:nvSpPr>
          <p:cNvPr id="209" name="Google Shape;209;p13"/>
          <p:cNvSpPr/>
          <p:nvPr/>
        </p:nvSpPr>
        <p:spPr>
          <a:xfrm>
            <a:off x="5172997" y="4470591"/>
            <a:ext cx="352732" cy="845534"/>
          </a:xfrm>
          <a:prstGeom prst="rightBrace">
            <a:avLst>
              <a:gd name="adj1" fmla="val 22917"/>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accent1"/>
              </a:solidFill>
              <a:latin typeface="Bookman Old Style"/>
              <a:ea typeface="Bookman Old Style"/>
              <a:cs typeface="Bookman Old Style"/>
              <a:sym typeface="Bookman Old Style"/>
            </a:endParaRPr>
          </a:p>
        </p:txBody>
      </p:sp>
      <p:sp>
        <p:nvSpPr>
          <p:cNvPr id="210" name="Google Shape;210;p13"/>
          <p:cNvSpPr/>
          <p:nvPr/>
        </p:nvSpPr>
        <p:spPr>
          <a:xfrm>
            <a:off x="6222923" y="4662546"/>
            <a:ext cx="285956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smtClean="0">
                <a:solidFill>
                  <a:srgbClr val="FF0000"/>
                </a:solidFill>
                <a:latin typeface="Cambria"/>
                <a:ea typeface="Cambria"/>
                <a:cs typeface="Cambria"/>
                <a:sym typeface="Cambria"/>
              </a:rPr>
              <a:t>TRADE</a:t>
            </a:r>
            <a:r>
              <a:rPr lang="en-US" sz="2400" b="1" dirty="0" smtClean="0">
                <a:solidFill>
                  <a:srgbClr val="006600"/>
                </a:solidFill>
                <a:latin typeface="Cambria"/>
                <a:ea typeface="Cambria"/>
                <a:cs typeface="Cambria"/>
                <a:sym typeface="Cambria"/>
              </a:rPr>
              <a:t> </a:t>
            </a:r>
            <a:r>
              <a:rPr lang="en-US" sz="2400" b="1" dirty="0">
                <a:solidFill>
                  <a:srgbClr val="FF0000"/>
                </a:solidFill>
                <a:latin typeface="Cambria"/>
                <a:ea typeface="Cambria"/>
                <a:cs typeface="Cambria"/>
                <a:sym typeface="Cambria"/>
              </a:rPr>
              <a:t>SECRETS</a:t>
            </a:r>
            <a:endParaRPr sz="2400" dirty="0">
              <a:solidFill>
                <a:srgbClr val="FF0000"/>
              </a:solidFill>
              <a:latin typeface="Cambria"/>
              <a:ea typeface="Cambria"/>
              <a:cs typeface="Cambria"/>
              <a:sym typeface="Cambria"/>
            </a:endParaRPr>
          </a:p>
        </p:txBody>
      </p:sp>
      <p:cxnSp>
        <p:nvCxnSpPr>
          <p:cNvPr id="3" name="Straight Arrow Connector 2"/>
          <p:cNvCxnSpPr/>
          <p:nvPr/>
        </p:nvCxnSpPr>
        <p:spPr>
          <a:xfrm>
            <a:off x="1847528" y="1340768"/>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07768" y="1340768"/>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72997" y="3044336"/>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69377" y="2163566"/>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47528" y="3048230"/>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68008" y="2163566"/>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655840" y="3861048"/>
            <a:ext cx="51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847528" y="3861048"/>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847528" y="2132856"/>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847528" y="4678739"/>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25579" y="4893358"/>
            <a:ext cx="51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3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body" idx="1"/>
          </p:nvPr>
        </p:nvSpPr>
        <p:spPr>
          <a:xfrm>
            <a:off x="407368" y="1484784"/>
            <a:ext cx="11305256" cy="4649382"/>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800"/>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exclusive </a:t>
            </a:r>
            <a:r>
              <a:rPr lang="en-US" sz="2400" b="1">
                <a:latin typeface="Times New Roman" panose="02020603050405020304" pitchFamily="18" charset="0"/>
                <a:cs typeface="Times New Roman" panose="02020603050405020304" pitchFamily="18" charset="0"/>
              </a:rPr>
              <a:t>right </a:t>
            </a:r>
            <a:r>
              <a:rPr lang="en-US" sz="2400" smtClean="0">
                <a:latin typeface="Times New Roman" panose="02020603050405020304" pitchFamily="18" charset="0"/>
                <a:cs typeface="Times New Roman" panose="02020603050405020304" pitchFamily="18" charset="0"/>
              </a:rPr>
              <a:t>granted </a:t>
            </a:r>
            <a:r>
              <a:rPr lang="en-US" sz="2400" dirty="0">
                <a:latin typeface="Times New Roman" panose="02020603050405020304" pitchFamily="18" charset="0"/>
                <a:cs typeface="Times New Roman" panose="02020603050405020304" pitchFamily="18" charset="0"/>
              </a:rPr>
              <a:t>by a </a:t>
            </a:r>
            <a:r>
              <a:rPr lang="en-US" sz="2400" b="1" dirty="0">
                <a:latin typeface="Times New Roman" panose="02020603050405020304" pitchFamily="18" charset="0"/>
                <a:cs typeface="Times New Roman" panose="02020603050405020304" pitchFamily="18" charset="0"/>
              </a:rPr>
              <a:t>Government</a:t>
            </a:r>
            <a:r>
              <a:rPr lang="en-US" sz="2400" dirty="0">
                <a:latin typeface="Times New Roman" panose="02020603050405020304" pitchFamily="18" charset="0"/>
                <a:cs typeface="Times New Roman" panose="02020603050405020304" pitchFamily="18" charset="0"/>
              </a:rPr>
              <a:t> to an </a:t>
            </a:r>
            <a:r>
              <a:rPr lang="en-US" sz="2400" b="1" dirty="0">
                <a:latin typeface="Times New Roman" panose="02020603050405020304" pitchFamily="18" charset="0"/>
                <a:cs typeface="Times New Roman" panose="02020603050405020304" pitchFamily="18" charset="0"/>
              </a:rPr>
              <a:t>inventor </a:t>
            </a:r>
            <a:r>
              <a:rPr lang="en-US" sz="2400" dirty="0">
                <a:latin typeface="Times New Roman" panose="02020603050405020304" pitchFamily="18" charset="0"/>
                <a:cs typeface="Times New Roman" panose="02020603050405020304" pitchFamily="18" charset="0"/>
              </a:rPr>
              <a:t>to </a:t>
            </a:r>
            <a:r>
              <a:rPr lang="en-US" sz="2400" b="1" dirty="0">
                <a:latin typeface="Times New Roman" panose="02020603050405020304" pitchFamily="18" charset="0"/>
                <a:cs typeface="Times New Roman" panose="02020603050405020304" pitchFamily="18" charset="0"/>
              </a:rPr>
              <a:t>manufacture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use, distribute or sell </a:t>
            </a:r>
            <a:r>
              <a:rPr lang="en-US" sz="2400" dirty="0">
                <a:latin typeface="Times New Roman" panose="02020603050405020304" pitchFamily="18" charset="0"/>
                <a:cs typeface="Times New Roman" panose="02020603050405020304" pitchFamily="18" charset="0"/>
              </a:rPr>
              <a:t>an invention for </a:t>
            </a:r>
            <a:r>
              <a:rPr lang="en-US" sz="2400" b="1" dirty="0">
                <a:latin typeface="Times New Roman" panose="02020603050405020304" pitchFamily="18" charset="0"/>
                <a:cs typeface="Times New Roman" panose="02020603050405020304" pitchFamily="18" charset="0"/>
              </a:rPr>
              <a:t>a certain number of years</a:t>
            </a:r>
            <a:r>
              <a:rPr lang="en-US" sz="2400" dirty="0">
                <a:latin typeface="Times New Roman" panose="02020603050405020304" pitchFamily="18" charset="0"/>
                <a:cs typeface="Times New Roman" panose="02020603050405020304" pitchFamily="18" charset="0"/>
              </a:rPr>
              <a:t>.</a:t>
            </a:r>
          </a:p>
          <a:p>
            <a:pPr algn="just">
              <a:lnSpc>
                <a:spcPct val="100000"/>
              </a:lnSpc>
              <a:spcBef>
                <a:spcPts val="0"/>
              </a:spcBef>
              <a:spcAft>
                <a:spcPts val="0"/>
              </a:spcAft>
              <a:buClr>
                <a:schemeClr val="dk1"/>
              </a:buClr>
              <a:buSzPts val="2800"/>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400" dirty="0">
                <a:latin typeface="Times New Roman" panose="02020603050405020304" pitchFamily="18" charset="0"/>
                <a:cs typeface="Times New Roman" panose="02020603050405020304" pitchFamily="18" charset="0"/>
              </a:rPr>
              <a:t>It also can be describe as: </a:t>
            </a:r>
            <a:r>
              <a:rPr lang="en-US" sz="2400" b="1" dirty="0">
                <a:latin typeface="Times New Roman" panose="02020603050405020304" pitchFamily="18" charset="0"/>
                <a:cs typeface="Times New Roman" panose="02020603050405020304" pitchFamily="18" charset="0"/>
              </a:rPr>
              <a:t>A new way of doing something</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offers a new technical solution to a problem.</a:t>
            </a:r>
          </a:p>
          <a:p>
            <a:pPr algn="just">
              <a:lnSpc>
                <a:spcPct val="100000"/>
              </a:lnSpc>
              <a:spcBef>
                <a:spcPts val="0"/>
              </a:spcBef>
              <a:spcAft>
                <a:spcPts val="0"/>
              </a:spcAft>
              <a:buClr>
                <a:schemeClr val="dk1"/>
              </a:buClr>
              <a:buSzPts val="2800"/>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400" b="1" dirty="0">
                <a:latin typeface="Times New Roman" panose="02020603050405020304" pitchFamily="18" charset="0"/>
                <a:cs typeface="Times New Roman" panose="02020603050405020304" pitchFamily="18" charset="0"/>
              </a:rPr>
              <a:t>Patent</a:t>
            </a:r>
            <a:r>
              <a:rPr lang="en-US" sz="2400" dirty="0">
                <a:latin typeface="Times New Roman" panose="02020603050405020304" pitchFamily="18" charset="0"/>
                <a:cs typeface="Times New Roman" panose="02020603050405020304" pitchFamily="18" charset="0"/>
              </a:rPr>
              <a:t> provides </a:t>
            </a:r>
            <a:r>
              <a:rPr lang="en-US" sz="2400" b="1" dirty="0">
                <a:latin typeface="Times New Roman" panose="02020603050405020304" pitchFamily="18" charset="0"/>
                <a:cs typeface="Times New Roman" panose="02020603050405020304" pitchFamily="18" charset="0"/>
              </a:rPr>
              <a:t>protection to the invention </a:t>
            </a:r>
            <a:r>
              <a:rPr lang="en-US" sz="2400" dirty="0">
                <a:latin typeface="Times New Roman" panose="02020603050405020304" pitchFamily="18" charset="0"/>
                <a:cs typeface="Times New Roman" panose="02020603050405020304" pitchFamily="18" charset="0"/>
              </a:rPr>
              <a:t>by the means that it cannot be commercially that is it can not be </a:t>
            </a:r>
            <a:r>
              <a:rPr lang="en-US" sz="2400" b="1" dirty="0">
                <a:latin typeface="Times New Roman" panose="02020603050405020304" pitchFamily="18" charset="0"/>
                <a:cs typeface="Times New Roman" panose="02020603050405020304" pitchFamily="18" charset="0"/>
              </a:rPr>
              <a:t>Made, Used, Distributed</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Sold WITHOUT </a:t>
            </a:r>
            <a:r>
              <a:rPr lang="en-US" sz="2400" dirty="0">
                <a:latin typeface="Times New Roman" panose="02020603050405020304" pitchFamily="18" charset="0"/>
                <a:cs typeface="Times New Roman" panose="02020603050405020304" pitchFamily="18" charset="0"/>
              </a:rPr>
              <a:t>the patent owner's </a:t>
            </a:r>
            <a:r>
              <a:rPr lang="en-US" sz="2400" b="1" dirty="0">
                <a:latin typeface="Times New Roman" panose="02020603050405020304" pitchFamily="18" charset="0"/>
                <a:cs typeface="Times New Roman" panose="02020603050405020304" pitchFamily="18" charset="0"/>
              </a:rPr>
              <a:t>CONSENT</a:t>
            </a:r>
            <a:r>
              <a:rPr lang="en-US" sz="2400" dirty="0">
                <a:latin typeface="Times New Roman" panose="02020603050405020304" pitchFamily="18" charset="0"/>
                <a:cs typeface="Times New Roman" panose="02020603050405020304" pitchFamily="18" charset="0"/>
              </a:rPr>
              <a:t>.</a:t>
            </a:r>
          </a:p>
          <a:p>
            <a:pPr algn="just">
              <a:lnSpc>
                <a:spcPct val="100000"/>
              </a:lnSpc>
              <a:spcBef>
                <a:spcPts val="0"/>
              </a:spcBef>
              <a:spcAft>
                <a:spcPts val="0"/>
              </a:spcAft>
              <a:buClr>
                <a:schemeClr val="dk1"/>
              </a:buClr>
              <a:buSzPts val="2800"/>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400" dirty="0">
                <a:latin typeface="Times New Roman" panose="02020603050405020304" pitchFamily="18" charset="0"/>
                <a:cs typeface="Times New Roman" panose="02020603050405020304" pitchFamily="18" charset="0"/>
              </a:rPr>
              <a:t>A patent is Obtained by the </a:t>
            </a:r>
            <a:r>
              <a:rPr lang="en-US" sz="2400" b="1" dirty="0">
                <a:latin typeface="Times New Roman" panose="02020603050405020304" pitchFamily="18" charset="0"/>
                <a:cs typeface="Times New Roman" panose="02020603050405020304" pitchFamily="18" charset="0"/>
              </a:rPr>
              <a:t>inventor/assignee</a:t>
            </a:r>
            <a:r>
              <a:rPr lang="en-US" sz="2400" dirty="0">
                <a:latin typeface="Times New Roman" panose="02020603050405020304" pitchFamily="18" charset="0"/>
                <a:cs typeface="Times New Roman" panose="02020603050405020304" pitchFamily="18" charset="0"/>
              </a:rPr>
              <a:t> by Filing an application with the Patent Office</a:t>
            </a:r>
            <a:r>
              <a:rPr lang="en-US" sz="2400" dirty="0" smtClean="0">
                <a:latin typeface="Times New Roman" panose="02020603050405020304" pitchFamily="18" charset="0"/>
                <a:cs typeface="Times New Roman" panose="02020603050405020304" pitchFamily="18" charset="0"/>
              </a:rPr>
              <a:t>.</a:t>
            </a:r>
          </a:p>
          <a:p>
            <a:pPr algn="just">
              <a:lnSpc>
                <a:spcPct val="100000"/>
              </a:lnSpc>
              <a:spcBef>
                <a:spcPts val="0"/>
              </a:spcBef>
              <a:spcAft>
                <a:spcPts val="0"/>
              </a:spcAft>
              <a:buClr>
                <a:schemeClr val="dk1"/>
              </a:buClr>
              <a:buSzPts val="2800"/>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endParaRPr sz="2400" dirty="0">
              <a:latin typeface="Times New Roman" panose="02020603050405020304" pitchFamily="18" charset="0"/>
              <a:cs typeface="Times New Roman" panose="02020603050405020304" pitchFamily="18" charset="0"/>
            </a:endParaRPr>
          </a:p>
        </p:txBody>
      </p:sp>
      <p:sp>
        <p:nvSpPr>
          <p:cNvPr id="3" name="Google Shape;226;p15"/>
          <p:cNvSpPr txBox="1"/>
          <p:nvPr/>
        </p:nvSpPr>
        <p:spPr>
          <a:xfrm>
            <a:off x="1487996" y="260648"/>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Patents</a:t>
            </a:r>
            <a:endParaRPr sz="480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3398339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body" idx="1"/>
          </p:nvPr>
        </p:nvSpPr>
        <p:spPr>
          <a:xfrm>
            <a:off x="838200" y="1700808"/>
            <a:ext cx="10515600" cy="4564644"/>
          </a:xfrm>
          <a:prstGeom prst="rect">
            <a:avLst/>
          </a:prstGeom>
          <a:noFill/>
          <a:ln>
            <a:noFill/>
          </a:ln>
        </p:spPr>
        <p:txBody>
          <a:bodyPr spcFirstLastPara="1" wrap="square" lIns="91425" tIns="45700" rIns="91425" bIns="45700" anchor="t" anchorCtr="0">
            <a:normAutofit/>
          </a:bodyPr>
          <a:lstStyle/>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In the stipulated forms as required by </a:t>
            </a:r>
            <a:r>
              <a:rPr lang="en-US" sz="2800" b="1" dirty="0">
                <a:latin typeface="Times New Roman" panose="02020603050405020304" pitchFamily="18" charset="0"/>
                <a:cs typeface="Times New Roman" panose="02020603050405020304" pitchFamily="18" charset="0"/>
              </a:rPr>
              <a:t>the Patent Act of the Country</a:t>
            </a:r>
            <a:r>
              <a:rPr lang="en-US" sz="2800" dirty="0">
                <a:latin typeface="Times New Roman" panose="02020603050405020304" pitchFamily="18" charset="0"/>
                <a:cs typeface="Times New Roman" panose="02020603050405020304" pitchFamily="18" charset="0"/>
              </a:rPr>
              <a:t>.</a:t>
            </a:r>
          </a:p>
          <a:p>
            <a:pPr algn="just">
              <a:lnSpc>
                <a:spcPct val="100000"/>
              </a:lnSpc>
              <a:spcBef>
                <a:spcPts val="0"/>
              </a:spcBef>
              <a:spcAft>
                <a:spcPts val="0"/>
              </a:spcAft>
              <a:buClr>
                <a:schemeClr val="dk1"/>
              </a:buClr>
              <a:buSzPts val="2800"/>
            </a:pPr>
            <a:endParaRPr lang="en-US" sz="28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The term of every patent shall be </a:t>
            </a:r>
            <a:r>
              <a:rPr lang="en-US" sz="2800" b="1" dirty="0">
                <a:latin typeface="Times New Roman" panose="02020603050405020304" pitchFamily="18" charset="0"/>
                <a:cs typeface="Times New Roman" panose="02020603050405020304" pitchFamily="18" charset="0"/>
              </a:rPr>
              <a:t>20 years </a:t>
            </a:r>
            <a:r>
              <a:rPr lang="en-US" sz="2800" dirty="0">
                <a:latin typeface="Times New Roman" panose="02020603050405020304" pitchFamily="18" charset="0"/>
                <a:cs typeface="Times New Roman" panose="02020603050405020304" pitchFamily="18" charset="0"/>
              </a:rPr>
              <a:t>from the </a:t>
            </a:r>
            <a:r>
              <a:rPr lang="en-US" sz="2800" b="1" dirty="0">
                <a:latin typeface="Times New Roman" panose="02020603050405020304" pitchFamily="18" charset="0"/>
                <a:cs typeface="Times New Roman" panose="02020603050405020304" pitchFamily="18" charset="0"/>
              </a:rPr>
              <a:t>date of filing </a:t>
            </a:r>
            <a:r>
              <a:rPr lang="en-US" sz="2800" dirty="0">
                <a:latin typeface="Times New Roman" panose="02020603050405020304" pitchFamily="18" charset="0"/>
                <a:cs typeface="Times New Roman" panose="02020603050405020304" pitchFamily="18" charset="0"/>
              </a:rPr>
              <a:t>of the application for the Patent.</a:t>
            </a:r>
          </a:p>
          <a:p>
            <a:pPr algn="just">
              <a:lnSpc>
                <a:spcPct val="100000"/>
              </a:lnSpc>
              <a:spcBef>
                <a:spcPts val="0"/>
              </a:spcBef>
              <a:spcAft>
                <a:spcPts val="0"/>
              </a:spcAft>
              <a:buClr>
                <a:schemeClr val="dk1"/>
              </a:buClr>
              <a:buSzPts val="2800"/>
            </a:pPr>
            <a:endParaRPr lang="en-US" sz="28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It is mandatory to </a:t>
            </a:r>
            <a:r>
              <a:rPr lang="en-US" sz="2800" b="1" dirty="0">
                <a:latin typeface="Times New Roman" panose="02020603050405020304" pitchFamily="18" charset="0"/>
                <a:cs typeface="Times New Roman" panose="02020603050405020304" pitchFamily="18" charset="0"/>
              </a:rPr>
              <a:t>pay Renewal fees </a:t>
            </a:r>
            <a:r>
              <a:rPr lang="en-US" sz="2800" dirty="0">
                <a:latin typeface="Times New Roman" panose="02020603050405020304" pitchFamily="18" charset="0"/>
                <a:cs typeface="Times New Roman" panose="02020603050405020304" pitchFamily="18" charset="0"/>
              </a:rPr>
              <a:t>should be paid at every respective years.</a:t>
            </a:r>
          </a:p>
          <a:p>
            <a:pPr marL="0" lvl="0" indent="0" algn="just">
              <a:lnSpc>
                <a:spcPct val="100000"/>
              </a:lnSpc>
              <a:spcBef>
                <a:spcPts val="0"/>
              </a:spcBef>
              <a:spcAft>
                <a:spcPts val="0"/>
              </a:spcAft>
              <a:buClr>
                <a:schemeClr val="dk1"/>
              </a:buClr>
              <a:buSzPts val="2800"/>
              <a:buNone/>
            </a:pPr>
            <a:endParaRPr sz="2400" dirty="0">
              <a:latin typeface="Times New Roman" panose="02020603050405020304" pitchFamily="18" charset="0"/>
              <a:cs typeface="Times New Roman" panose="02020603050405020304" pitchFamily="18" charset="0"/>
              <a:sym typeface="Cambria"/>
            </a:endParaRPr>
          </a:p>
        </p:txBody>
      </p:sp>
      <p:sp>
        <p:nvSpPr>
          <p:cNvPr id="3" name="Google Shape;226;p15"/>
          <p:cNvSpPr txBox="1"/>
          <p:nvPr/>
        </p:nvSpPr>
        <p:spPr>
          <a:xfrm>
            <a:off x="1487996" y="260648"/>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Patents</a:t>
            </a:r>
            <a:endParaRPr sz="480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104027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50" name="Google Shape;250;p18"/>
          <p:cNvSpPr txBox="1"/>
          <p:nvPr/>
        </p:nvSpPr>
        <p:spPr>
          <a:xfrm>
            <a:off x="1055440" y="1988840"/>
            <a:ext cx="9649072" cy="3073324"/>
          </a:xfrm>
          <a:prstGeom prst="rect">
            <a:avLst/>
          </a:prstGeom>
          <a:noFill/>
          <a:ln>
            <a:noFill/>
          </a:ln>
        </p:spPr>
        <p:txBody>
          <a:bodyPr spcFirstLastPara="1" wrap="square" lIns="91425" tIns="45700" rIns="91425" bIns="45700" anchor="t" anchorCtr="0">
            <a:normAutofit/>
          </a:bodyPr>
          <a:lstStyle/>
          <a:p>
            <a:pPr lvl="0" algn="ctr">
              <a:lnSpc>
                <a:spcPct val="150000"/>
              </a:lnSpc>
              <a:spcBef>
                <a:spcPts val="0"/>
              </a:spcBef>
              <a:spcAft>
                <a:spcPts val="0"/>
              </a:spcAft>
              <a:buClr>
                <a:schemeClr val="dk1"/>
              </a:buClr>
              <a:buSzPts val="4320"/>
            </a:pPr>
            <a:r>
              <a:rPr lang="en-US" sz="4320" b="1">
                <a:solidFill>
                  <a:schemeClr val="dk1"/>
                </a:solidFill>
                <a:latin typeface="Cambria"/>
                <a:ea typeface="Cambria"/>
                <a:cs typeface="Cambria"/>
                <a:sym typeface="Cambria"/>
              </a:rPr>
              <a:t>Examples of some Important Invention Protected through Patents</a:t>
            </a:r>
            <a:endParaRPr lang="en-US" sz="432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334518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19"/>
          <p:cNvSpPr txBox="1"/>
          <p:nvPr/>
        </p:nvSpPr>
        <p:spPr>
          <a:xfrm>
            <a:off x="6764593" y="236243"/>
            <a:ext cx="4114800" cy="104097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Patent No. 1,394,450</a:t>
            </a:r>
            <a:endParaRPr/>
          </a:p>
          <a:p>
            <a:pPr marL="0" marR="0" lvl="0" indent="0" algn="ctr" rtl="0">
              <a:lnSpc>
                <a:spcPct val="90000"/>
              </a:lnSpc>
              <a:spcBef>
                <a:spcPts val="0"/>
              </a:spcBef>
              <a:spcAft>
                <a:spcPts val="0"/>
              </a:spcAft>
              <a:buClr>
                <a:schemeClr val="dk1"/>
              </a:buClr>
              <a:buSzPts val="2400"/>
              <a:buFont typeface="Arial"/>
              <a:buNone/>
            </a:pPr>
            <a:r>
              <a:rPr lang="en-US" sz="2400" b="1">
                <a:solidFill>
                  <a:schemeClr val="dk1"/>
                </a:solidFill>
                <a:latin typeface="Cambria"/>
                <a:ea typeface="Cambria"/>
                <a:cs typeface="Cambria"/>
                <a:sym typeface="Cambria"/>
              </a:rPr>
              <a:t>Bread Toaster </a:t>
            </a:r>
            <a:r>
              <a:rPr lang="en-US" sz="2400">
                <a:solidFill>
                  <a:schemeClr val="dk1"/>
                </a:solidFill>
                <a:latin typeface="Cambria"/>
                <a:ea typeface="Cambria"/>
                <a:cs typeface="Cambria"/>
                <a:sym typeface="Cambria"/>
              </a:rPr>
              <a:t>by Charles P. Strite, </a:t>
            </a:r>
            <a:r>
              <a:rPr lang="en-US" sz="2400" b="1">
                <a:solidFill>
                  <a:schemeClr val="dk1"/>
                </a:solidFill>
                <a:latin typeface="Cambria"/>
                <a:ea typeface="Cambria"/>
                <a:cs typeface="Cambria"/>
                <a:sym typeface="Cambria"/>
              </a:rPr>
              <a:t>1921</a:t>
            </a:r>
            <a:endParaRPr sz="2400">
              <a:solidFill>
                <a:schemeClr val="dk1"/>
              </a:solidFill>
              <a:latin typeface="Cambria"/>
              <a:ea typeface="Cambria"/>
              <a:cs typeface="Cambria"/>
              <a:sym typeface="Cambria"/>
            </a:endParaRPr>
          </a:p>
        </p:txBody>
      </p:sp>
      <p:pic>
        <p:nvPicPr>
          <p:cNvPr id="259" name="Google Shape;259;p19" descr="http://www.popularmechanics.com/cm/popularmechanics/images/iM/gadgets-3-0611-xln.jpg"/>
          <p:cNvPicPr preferRelativeResize="0"/>
          <p:nvPr/>
        </p:nvPicPr>
        <p:blipFill rotWithShape="1">
          <a:blip r:embed="rId3">
            <a:alphaModFix/>
          </a:blip>
          <a:srcRect l="6074" r="17776"/>
          <a:stretch/>
        </p:blipFill>
        <p:spPr>
          <a:xfrm>
            <a:off x="7057797" y="1466780"/>
            <a:ext cx="3528392" cy="4756795"/>
          </a:xfrm>
          <a:prstGeom prst="rect">
            <a:avLst/>
          </a:prstGeom>
          <a:noFill/>
          <a:ln>
            <a:noFill/>
          </a:ln>
        </p:spPr>
      </p:pic>
      <p:pic>
        <p:nvPicPr>
          <p:cNvPr id="260" name="Google Shape;260;p19" descr="http://www.popularmechanics.com/cm/popularmechanics/images/KY/gadgets-6-0611-xln.jpg"/>
          <p:cNvPicPr preferRelativeResize="0"/>
          <p:nvPr/>
        </p:nvPicPr>
        <p:blipFill rotWithShape="1">
          <a:blip r:embed="rId4">
            <a:alphaModFix/>
          </a:blip>
          <a:srcRect r="8553"/>
          <a:stretch/>
        </p:blipFill>
        <p:spPr>
          <a:xfrm>
            <a:off x="2207568" y="1268761"/>
            <a:ext cx="3600400" cy="4917313"/>
          </a:xfrm>
          <a:prstGeom prst="rect">
            <a:avLst/>
          </a:prstGeom>
          <a:noFill/>
          <a:ln>
            <a:noFill/>
          </a:ln>
        </p:spPr>
      </p:pic>
      <p:sp>
        <p:nvSpPr>
          <p:cNvPr id="261" name="Google Shape;261;p19"/>
          <p:cNvSpPr txBox="1"/>
          <p:nvPr/>
        </p:nvSpPr>
        <p:spPr>
          <a:xfrm>
            <a:off x="1950368" y="293026"/>
            <a:ext cx="4114800" cy="1040979"/>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220"/>
              <a:buFont typeface="Arial"/>
              <a:buNone/>
            </a:pPr>
            <a:r>
              <a:rPr lang="en-US" sz="2220">
                <a:solidFill>
                  <a:schemeClr val="dk1"/>
                </a:solidFill>
                <a:latin typeface="Cambria"/>
                <a:ea typeface="Cambria"/>
                <a:cs typeface="Cambria"/>
                <a:sym typeface="Cambria"/>
              </a:rPr>
              <a:t>Patent No. 1,821,525</a:t>
            </a:r>
            <a:endParaRPr/>
          </a:p>
          <a:p>
            <a:pPr marL="0" marR="0" lvl="0" indent="0" algn="ctr" rtl="0">
              <a:spcBef>
                <a:spcPts val="0"/>
              </a:spcBef>
              <a:spcAft>
                <a:spcPts val="0"/>
              </a:spcAft>
              <a:buClr>
                <a:schemeClr val="dk1"/>
              </a:buClr>
              <a:buSzPts val="2220"/>
              <a:buFont typeface="Arial"/>
              <a:buNone/>
            </a:pPr>
            <a:r>
              <a:rPr lang="en-US" sz="2220" b="1">
                <a:solidFill>
                  <a:schemeClr val="dk1"/>
                </a:solidFill>
                <a:latin typeface="Cambria"/>
                <a:ea typeface="Cambria"/>
                <a:cs typeface="Cambria"/>
                <a:sym typeface="Cambria"/>
              </a:rPr>
              <a:t>Hair dryer  </a:t>
            </a:r>
            <a:r>
              <a:rPr lang="en-US" sz="2220">
                <a:solidFill>
                  <a:schemeClr val="dk1"/>
                </a:solidFill>
                <a:latin typeface="Cambria"/>
                <a:ea typeface="Cambria"/>
                <a:cs typeface="Cambria"/>
                <a:sym typeface="Cambria"/>
              </a:rPr>
              <a:t>by E. Nielsen, </a:t>
            </a:r>
            <a:r>
              <a:rPr lang="en-US" sz="2220" b="1">
                <a:solidFill>
                  <a:schemeClr val="dk1"/>
                </a:solidFill>
                <a:latin typeface="Cambria"/>
                <a:ea typeface="Cambria"/>
                <a:cs typeface="Cambria"/>
                <a:sym typeface="Cambria"/>
              </a:rPr>
              <a:t>1931</a:t>
            </a:r>
            <a:endParaRPr sz="222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319183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9" name="Google Shape;269;p20"/>
          <p:cNvSpPr txBox="1"/>
          <p:nvPr/>
        </p:nvSpPr>
        <p:spPr>
          <a:xfrm>
            <a:off x="1405362" y="707922"/>
            <a:ext cx="10344186" cy="886694"/>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2400"/>
              <a:buFont typeface="Cambria"/>
              <a:buNone/>
            </a:pPr>
            <a:r>
              <a:rPr lang="en-US" sz="2400">
                <a:solidFill>
                  <a:schemeClr val="dk1"/>
                </a:solidFill>
                <a:latin typeface="Cambria"/>
                <a:ea typeface="Cambria"/>
                <a:cs typeface="Cambria"/>
                <a:sym typeface="Cambria"/>
              </a:rPr>
              <a:t>Patent no. 5,184,830</a:t>
            </a:r>
            <a:br>
              <a:rPr lang="en-US" sz="2400">
                <a:solidFill>
                  <a:schemeClr val="dk1"/>
                </a:solidFill>
                <a:latin typeface="Cambria"/>
                <a:ea typeface="Cambria"/>
                <a:cs typeface="Cambria"/>
                <a:sym typeface="Cambria"/>
              </a:rPr>
            </a:br>
            <a:r>
              <a:rPr lang="en-US" sz="2400" b="1">
                <a:solidFill>
                  <a:schemeClr val="dk1"/>
                </a:solidFill>
                <a:latin typeface="Cambria"/>
                <a:ea typeface="Cambria"/>
                <a:cs typeface="Cambria"/>
                <a:sym typeface="Cambria"/>
              </a:rPr>
              <a:t>Compact Hand-Held Video Game System </a:t>
            </a:r>
            <a:r>
              <a:rPr lang="en-US" sz="2400">
                <a:solidFill>
                  <a:schemeClr val="dk1"/>
                </a:solidFill>
                <a:latin typeface="Cambria"/>
                <a:ea typeface="Cambria"/>
                <a:cs typeface="Cambria"/>
                <a:sym typeface="Cambria"/>
              </a:rPr>
              <a:t>(Game Boy) by Nintendo, </a:t>
            </a:r>
            <a:r>
              <a:rPr lang="en-US" sz="2400" b="1">
                <a:solidFill>
                  <a:schemeClr val="dk1"/>
                </a:solidFill>
                <a:latin typeface="Cambria"/>
                <a:ea typeface="Cambria"/>
                <a:cs typeface="Cambria"/>
                <a:sym typeface="Cambria"/>
              </a:rPr>
              <a:t>1993</a:t>
            </a:r>
            <a:endParaRPr/>
          </a:p>
        </p:txBody>
      </p:sp>
      <p:pic>
        <p:nvPicPr>
          <p:cNvPr id="270" name="Google Shape;270;p20" descr="http://patentscope.wipo.int/search/docservice_image/US@@@07899179@@@US38223985@@@6819315@@@drawing-000001.png"/>
          <p:cNvPicPr preferRelativeResize="0"/>
          <p:nvPr/>
        </p:nvPicPr>
        <p:blipFill rotWithShape="1">
          <a:blip r:embed="rId3">
            <a:alphaModFix/>
          </a:blip>
          <a:srcRect t="26844"/>
          <a:stretch/>
        </p:blipFill>
        <p:spPr>
          <a:xfrm>
            <a:off x="2515425" y="1933600"/>
            <a:ext cx="6372122" cy="3503637"/>
          </a:xfrm>
          <a:prstGeom prst="rect">
            <a:avLst/>
          </a:prstGeom>
          <a:noFill/>
          <a:ln>
            <a:noFill/>
          </a:ln>
        </p:spPr>
      </p:pic>
    </p:spTree>
    <p:extLst>
      <p:ext uri="{BB962C8B-B14F-4D97-AF65-F5344CB8AC3E}">
        <p14:creationId xmlns:p14="http://schemas.microsoft.com/office/powerpoint/2010/main" val="426181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237511975"/>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Understand the unique challenges posed to law enforcement agents, policy makers and prosecutors</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1847444766"/>
              </p:ext>
            </p:extLst>
          </p:nvPr>
        </p:nvGraphicFramePr>
        <p:xfrm>
          <a:off x="1811524" y="3406737"/>
          <a:ext cx="8568952" cy="1488751"/>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30933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153090">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kern="1200" dirty="0">
                          <a:solidFill>
                            <a:schemeClr val="tx1"/>
                          </a:solidFill>
                          <a:effectLst/>
                          <a:latin typeface="Times New Roman" panose="02020603050405020304" pitchFamily="18" charset="0"/>
                          <a:ea typeface="+mn-ea"/>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Describe the legal requirements for the use of Trusted data, data collection, and storage.</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8" name="Google Shape;278;p21" descr="Drawing for a Staple Magazine and Feed Means for Stapling Machines, 03/14/1944"/>
          <p:cNvPicPr preferRelativeResize="0"/>
          <p:nvPr/>
        </p:nvPicPr>
        <p:blipFill rotWithShape="1">
          <a:blip r:embed="rId3">
            <a:alphaModFix/>
          </a:blip>
          <a:srcRect/>
          <a:stretch/>
        </p:blipFill>
        <p:spPr>
          <a:xfrm>
            <a:off x="1711774" y="1010345"/>
            <a:ext cx="3675684" cy="5073427"/>
          </a:xfrm>
          <a:prstGeom prst="rect">
            <a:avLst/>
          </a:prstGeom>
          <a:noFill/>
          <a:ln>
            <a:noFill/>
          </a:ln>
        </p:spPr>
      </p:pic>
      <p:sp>
        <p:nvSpPr>
          <p:cNvPr id="279" name="Google Shape;279;p21"/>
          <p:cNvSpPr txBox="1"/>
          <p:nvPr/>
        </p:nvSpPr>
        <p:spPr>
          <a:xfrm>
            <a:off x="1711774" y="543395"/>
            <a:ext cx="367568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STAPLER</a:t>
            </a:r>
            <a:r>
              <a:rPr lang="en-US" sz="2400">
                <a:solidFill>
                  <a:schemeClr val="dk1"/>
                </a:solidFill>
                <a:latin typeface="Cambria"/>
                <a:ea typeface="Cambria"/>
                <a:cs typeface="Cambria"/>
                <a:sym typeface="Cambria"/>
              </a:rPr>
              <a:t>		1944</a:t>
            </a:r>
            <a:endParaRPr/>
          </a:p>
        </p:txBody>
      </p:sp>
      <p:pic>
        <p:nvPicPr>
          <p:cNvPr id="280" name="Google Shape;280;p21" descr="Image result for historical patent drawings"/>
          <p:cNvPicPr preferRelativeResize="0"/>
          <p:nvPr/>
        </p:nvPicPr>
        <p:blipFill rotWithShape="1">
          <a:blip r:embed="rId4">
            <a:alphaModFix/>
          </a:blip>
          <a:srcRect/>
          <a:stretch/>
        </p:blipFill>
        <p:spPr>
          <a:xfrm>
            <a:off x="6676723" y="1587103"/>
            <a:ext cx="4975778" cy="3677749"/>
          </a:xfrm>
          <a:prstGeom prst="rect">
            <a:avLst/>
          </a:prstGeom>
          <a:noFill/>
          <a:ln>
            <a:noFill/>
          </a:ln>
        </p:spPr>
      </p:pic>
      <p:sp>
        <p:nvSpPr>
          <p:cNvPr id="281" name="Google Shape;281;p21"/>
          <p:cNvSpPr txBox="1"/>
          <p:nvPr/>
        </p:nvSpPr>
        <p:spPr>
          <a:xfrm>
            <a:off x="6951716" y="1010345"/>
            <a:ext cx="427068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PENCIL</a:t>
            </a:r>
            <a:r>
              <a:rPr lang="en-US" sz="2400">
                <a:solidFill>
                  <a:schemeClr val="dk1"/>
                </a:solidFill>
                <a:latin typeface="Cambria"/>
                <a:ea typeface="Cambria"/>
                <a:cs typeface="Cambria"/>
                <a:sym typeface="Cambria"/>
              </a:rPr>
              <a:t>	                1864</a:t>
            </a:r>
            <a:endParaRPr/>
          </a:p>
        </p:txBody>
      </p:sp>
    </p:spTree>
    <p:extLst>
      <p:ext uri="{BB962C8B-B14F-4D97-AF65-F5344CB8AC3E}">
        <p14:creationId xmlns:p14="http://schemas.microsoft.com/office/powerpoint/2010/main" val="1821628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9" name="Google Shape;289;p22"/>
          <p:cNvSpPr txBox="1"/>
          <p:nvPr/>
        </p:nvSpPr>
        <p:spPr>
          <a:xfrm>
            <a:off x="2128527" y="548680"/>
            <a:ext cx="367568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mbria"/>
                <a:ea typeface="Cambria"/>
                <a:cs typeface="Cambria"/>
                <a:sym typeface="Cambria"/>
              </a:rPr>
              <a:t>Revolver</a:t>
            </a:r>
            <a:r>
              <a:rPr lang="en-US" sz="2400">
                <a:solidFill>
                  <a:schemeClr val="dk1"/>
                </a:solidFill>
                <a:latin typeface="Cambria"/>
                <a:ea typeface="Cambria"/>
                <a:cs typeface="Cambria"/>
                <a:sym typeface="Cambria"/>
              </a:rPr>
              <a:t> - 1899</a:t>
            </a:r>
            <a:endParaRPr/>
          </a:p>
        </p:txBody>
      </p:sp>
      <p:sp>
        <p:nvSpPr>
          <p:cNvPr id="290" name="Google Shape;290;p22"/>
          <p:cNvSpPr txBox="1"/>
          <p:nvPr/>
        </p:nvSpPr>
        <p:spPr>
          <a:xfrm>
            <a:off x="6096001" y="577804"/>
            <a:ext cx="427068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mbria"/>
                <a:ea typeface="Cambria"/>
                <a:cs typeface="Cambria"/>
                <a:sym typeface="Cambria"/>
              </a:rPr>
              <a:t>SKATES - </a:t>
            </a:r>
            <a:r>
              <a:rPr lang="en-US" sz="2400">
                <a:solidFill>
                  <a:schemeClr val="dk1"/>
                </a:solidFill>
                <a:latin typeface="Cambria"/>
                <a:ea typeface="Cambria"/>
                <a:cs typeface="Cambria"/>
                <a:sym typeface="Cambria"/>
              </a:rPr>
              <a:t>1864</a:t>
            </a:r>
            <a:endParaRPr/>
          </a:p>
        </p:txBody>
      </p:sp>
      <p:pic>
        <p:nvPicPr>
          <p:cNvPr id="291" name="Google Shape;291;p22" descr="Image result for historical patent drawings"/>
          <p:cNvPicPr preferRelativeResize="0"/>
          <p:nvPr/>
        </p:nvPicPr>
        <p:blipFill rotWithShape="1">
          <a:blip r:embed="rId3">
            <a:alphaModFix/>
          </a:blip>
          <a:srcRect/>
          <a:stretch/>
        </p:blipFill>
        <p:spPr>
          <a:xfrm>
            <a:off x="2128527" y="1340768"/>
            <a:ext cx="3675684" cy="4890529"/>
          </a:xfrm>
          <a:prstGeom prst="rect">
            <a:avLst/>
          </a:prstGeom>
          <a:noFill/>
          <a:ln>
            <a:noFill/>
          </a:ln>
        </p:spPr>
      </p:pic>
      <p:pic>
        <p:nvPicPr>
          <p:cNvPr id="292" name="Google Shape;292;p22" descr="Image result for historical patent drawings"/>
          <p:cNvPicPr preferRelativeResize="0"/>
          <p:nvPr/>
        </p:nvPicPr>
        <p:blipFill rotWithShape="1">
          <a:blip r:embed="rId4">
            <a:alphaModFix/>
          </a:blip>
          <a:srcRect/>
          <a:stretch/>
        </p:blipFill>
        <p:spPr>
          <a:xfrm>
            <a:off x="6240016" y="1314368"/>
            <a:ext cx="3744416" cy="4998988"/>
          </a:xfrm>
          <a:prstGeom prst="rect">
            <a:avLst/>
          </a:prstGeom>
          <a:noFill/>
          <a:ln>
            <a:noFill/>
          </a:ln>
        </p:spPr>
      </p:pic>
    </p:spTree>
    <p:extLst>
      <p:ext uri="{BB962C8B-B14F-4D97-AF65-F5344CB8AC3E}">
        <p14:creationId xmlns:p14="http://schemas.microsoft.com/office/powerpoint/2010/main" val="3946026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0" name="Google Shape;300;p23"/>
          <p:cNvSpPr txBox="1"/>
          <p:nvPr/>
        </p:nvSpPr>
        <p:spPr>
          <a:xfrm>
            <a:off x="1631504" y="58328"/>
            <a:ext cx="4546848" cy="11430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2400"/>
              <a:buFont typeface="Cambria"/>
              <a:buNone/>
            </a:pPr>
            <a:r>
              <a:rPr lang="en-US" sz="2400">
                <a:solidFill>
                  <a:schemeClr val="dk1"/>
                </a:solidFill>
                <a:latin typeface="Cambria"/>
                <a:ea typeface="Cambria"/>
                <a:cs typeface="Cambria"/>
                <a:sym typeface="Cambria"/>
              </a:rPr>
              <a:t>Patent No. 4,464, 652, </a:t>
            </a:r>
            <a:br>
              <a:rPr lang="en-US" sz="2400">
                <a:solidFill>
                  <a:schemeClr val="dk1"/>
                </a:solidFill>
                <a:latin typeface="Cambria"/>
                <a:ea typeface="Cambria"/>
                <a:cs typeface="Cambria"/>
                <a:sym typeface="Cambria"/>
              </a:rPr>
            </a:br>
            <a:r>
              <a:rPr lang="en-US" sz="2400" b="1">
                <a:solidFill>
                  <a:schemeClr val="dk1"/>
                </a:solidFill>
                <a:latin typeface="Cambria"/>
                <a:ea typeface="Cambria"/>
                <a:cs typeface="Cambria"/>
                <a:sym typeface="Cambria"/>
              </a:rPr>
              <a:t>Lisa Mouse.</a:t>
            </a:r>
            <a:r>
              <a:rPr lang="en-US" sz="2400">
                <a:solidFill>
                  <a:schemeClr val="dk1"/>
                </a:solidFill>
                <a:latin typeface="Cambria"/>
                <a:ea typeface="Cambria"/>
                <a:cs typeface="Cambria"/>
                <a:sym typeface="Cambria"/>
              </a:rPr>
              <a:t> by Apple Computer, Inc., </a:t>
            </a:r>
            <a:r>
              <a:rPr lang="en-US" sz="2400" b="1">
                <a:solidFill>
                  <a:schemeClr val="dk1"/>
                </a:solidFill>
                <a:latin typeface="Cambria"/>
                <a:ea typeface="Cambria"/>
                <a:cs typeface="Cambria"/>
                <a:sym typeface="Cambria"/>
              </a:rPr>
              <a:t>1984</a:t>
            </a:r>
            <a:endParaRPr sz="2400" b="1">
              <a:solidFill>
                <a:schemeClr val="dk1"/>
              </a:solidFill>
              <a:latin typeface="Cambria"/>
              <a:ea typeface="Cambria"/>
              <a:cs typeface="Cambria"/>
              <a:sym typeface="Cambria"/>
            </a:endParaRPr>
          </a:p>
        </p:txBody>
      </p:sp>
      <p:sp>
        <p:nvSpPr>
          <p:cNvPr id="301" name="Google Shape;301;p23"/>
          <p:cNvSpPr txBox="1"/>
          <p:nvPr/>
        </p:nvSpPr>
        <p:spPr>
          <a:xfrm>
            <a:off x="6430296" y="73438"/>
            <a:ext cx="4114800" cy="104097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Patent No. 164,227 </a:t>
            </a:r>
            <a:endParaRPr/>
          </a:p>
          <a:p>
            <a:pPr marL="0" marR="0" lvl="0" indent="0" algn="ctr" rtl="0">
              <a:lnSpc>
                <a:spcPct val="90000"/>
              </a:lnSpc>
              <a:spcBef>
                <a:spcPts val="0"/>
              </a:spcBef>
              <a:spcAft>
                <a:spcPts val="0"/>
              </a:spcAft>
              <a:buClr>
                <a:schemeClr val="dk1"/>
              </a:buClr>
              <a:buSzPts val="2400"/>
              <a:buFont typeface="Arial"/>
              <a:buNone/>
            </a:pPr>
            <a:r>
              <a:rPr lang="en-US" sz="2400" b="1">
                <a:solidFill>
                  <a:schemeClr val="dk1"/>
                </a:solidFill>
                <a:latin typeface="Cambria"/>
                <a:ea typeface="Cambria"/>
                <a:cs typeface="Cambria"/>
                <a:sym typeface="Cambria"/>
              </a:rPr>
              <a:t>Electric Guitar. </a:t>
            </a:r>
            <a:r>
              <a:rPr lang="en-US" sz="2400">
                <a:solidFill>
                  <a:schemeClr val="dk1"/>
                </a:solidFill>
                <a:latin typeface="Cambria"/>
                <a:ea typeface="Cambria"/>
                <a:cs typeface="Cambria"/>
                <a:sym typeface="Cambria"/>
              </a:rPr>
              <a:t>by C.L. Fender, </a:t>
            </a:r>
            <a:r>
              <a:rPr lang="en-US" sz="2400" b="1">
                <a:solidFill>
                  <a:schemeClr val="dk1"/>
                </a:solidFill>
                <a:latin typeface="Cambria"/>
                <a:ea typeface="Cambria"/>
                <a:cs typeface="Cambria"/>
                <a:sym typeface="Cambria"/>
              </a:rPr>
              <a:t>1951</a:t>
            </a:r>
            <a:endParaRPr sz="2400" b="1">
              <a:solidFill>
                <a:schemeClr val="dk1"/>
              </a:solidFill>
              <a:latin typeface="Cambria"/>
              <a:ea typeface="Cambria"/>
              <a:cs typeface="Cambria"/>
              <a:sym typeface="Cambria"/>
            </a:endParaRPr>
          </a:p>
        </p:txBody>
      </p:sp>
      <p:pic>
        <p:nvPicPr>
          <p:cNvPr id="302" name="Google Shape;302;p23" descr="http://www.popularmechanics.com/cm/popularmechanics/images/AF/gadgets-7-0611-xln.jpg"/>
          <p:cNvPicPr preferRelativeResize="0"/>
          <p:nvPr/>
        </p:nvPicPr>
        <p:blipFill rotWithShape="1">
          <a:blip r:embed="rId3">
            <a:alphaModFix/>
          </a:blip>
          <a:srcRect/>
          <a:stretch/>
        </p:blipFill>
        <p:spPr>
          <a:xfrm>
            <a:off x="2207568" y="1192486"/>
            <a:ext cx="3456384" cy="4900811"/>
          </a:xfrm>
          <a:prstGeom prst="rect">
            <a:avLst/>
          </a:prstGeom>
          <a:noFill/>
          <a:ln>
            <a:noFill/>
          </a:ln>
        </p:spPr>
      </p:pic>
      <p:pic>
        <p:nvPicPr>
          <p:cNvPr id="303" name="Google Shape;303;p23" descr="http://www.popularmechanics.com/cm/popularmechanics/images/Sf/gadgets-8-0611-xln.jpg"/>
          <p:cNvPicPr preferRelativeResize="0"/>
          <p:nvPr/>
        </p:nvPicPr>
        <p:blipFill rotWithShape="1">
          <a:blip r:embed="rId4">
            <a:alphaModFix/>
          </a:blip>
          <a:srcRect r="8084"/>
          <a:stretch/>
        </p:blipFill>
        <p:spPr>
          <a:xfrm>
            <a:off x="6601464" y="1114417"/>
            <a:ext cx="3600400" cy="5040560"/>
          </a:xfrm>
          <a:prstGeom prst="rect">
            <a:avLst/>
          </a:prstGeom>
          <a:noFill/>
          <a:ln>
            <a:noFill/>
          </a:ln>
        </p:spPr>
      </p:pic>
    </p:spTree>
    <p:extLst>
      <p:ext uri="{BB962C8B-B14F-4D97-AF65-F5344CB8AC3E}">
        <p14:creationId xmlns:p14="http://schemas.microsoft.com/office/powerpoint/2010/main" val="3389229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11" name="Google Shape;311;p24"/>
          <p:cNvSpPr txBox="1"/>
          <p:nvPr/>
        </p:nvSpPr>
        <p:spPr>
          <a:xfrm>
            <a:off x="1631504" y="385760"/>
            <a:ext cx="4546848" cy="776237"/>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2400"/>
              <a:buFont typeface="Cambria"/>
              <a:buNone/>
            </a:pPr>
            <a:r>
              <a:rPr lang="en-US" sz="2400">
                <a:solidFill>
                  <a:schemeClr val="dk1"/>
                </a:solidFill>
                <a:latin typeface="Cambria"/>
                <a:ea typeface="Cambria"/>
                <a:cs typeface="Cambria"/>
                <a:sym typeface="Cambria"/>
              </a:rPr>
              <a:t>Patent No. 2,032,695, </a:t>
            </a:r>
            <a:br>
              <a:rPr lang="en-US" sz="2400">
                <a:solidFill>
                  <a:schemeClr val="dk1"/>
                </a:solidFill>
                <a:latin typeface="Cambria"/>
                <a:ea typeface="Cambria"/>
                <a:cs typeface="Cambria"/>
                <a:sym typeface="Cambria"/>
              </a:rPr>
            </a:br>
            <a:r>
              <a:rPr lang="en-US" sz="2400" b="1">
                <a:solidFill>
                  <a:schemeClr val="dk1"/>
                </a:solidFill>
                <a:latin typeface="Cambria"/>
                <a:ea typeface="Cambria"/>
                <a:cs typeface="Cambria"/>
                <a:sym typeface="Cambria"/>
              </a:rPr>
              <a:t>Pocket Lighter (Zippo).  1936</a:t>
            </a:r>
            <a:endParaRPr/>
          </a:p>
        </p:txBody>
      </p:sp>
      <p:pic>
        <p:nvPicPr>
          <p:cNvPr id="312" name="Google Shape;312;p24" descr="http://www.popularmechanics.com/cm/popularmechanics/images/Iz/gadgets-13-0611-xln.jpg"/>
          <p:cNvPicPr preferRelativeResize="0"/>
          <p:nvPr/>
        </p:nvPicPr>
        <p:blipFill rotWithShape="1">
          <a:blip r:embed="rId3">
            <a:alphaModFix/>
          </a:blip>
          <a:srcRect l="4891" t="3432" r="11607"/>
          <a:stretch/>
        </p:blipFill>
        <p:spPr>
          <a:xfrm>
            <a:off x="1501808" y="1347020"/>
            <a:ext cx="3849329" cy="4869579"/>
          </a:xfrm>
          <a:prstGeom prst="rect">
            <a:avLst/>
          </a:prstGeom>
          <a:noFill/>
          <a:ln>
            <a:noFill/>
          </a:ln>
        </p:spPr>
      </p:pic>
      <p:pic>
        <p:nvPicPr>
          <p:cNvPr id="313" name="Google Shape;313;p24" descr="http://www.popularmechanics.com/cm/popularmechanics/images/mi/gadgets-16-0611-xln.jpg"/>
          <p:cNvPicPr preferRelativeResize="0"/>
          <p:nvPr/>
        </p:nvPicPr>
        <p:blipFill rotWithShape="1">
          <a:blip r:embed="rId4">
            <a:alphaModFix/>
          </a:blip>
          <a:srcRect l="4631" r="8622"/>
          <a:stretch/>
        </p:blipFill>
        <p:spPr>
          <a:xfrm>
            <a:off x="7340292" y="1320055"/>
            <a:ext cx="3816424" cy="4896544"/>
          </a:xfrm>
          <a:prstGeom prst="rect">
            <a:avLst/>
          </a:prstGeom>
          <a:noFill/>
          <a:ln>
            <a:noFill/>
          </a:ln>
        </p:spPr>
      </p:pic>
      <p:sp>
        <p:nvSpPr>
          <p:cNvPr id="314" name="Google Shape;314;p24"/>
          <p:cNvSpPr txBox="1"/>
          <p:nvPr/>
        </p:nvSpPr>
        <p:spPr>
          <a:xfrm>
            <a:off x="7171981" y="314772"/>
            <a:ext cx="4546848"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mbria"/>
              <a:buNone/>
            </a:pPr>
            <a:r>
              <a:rPr lang="en-US" sz="2400">
                <a:solidFill>
                  <a:schemeClr val="dk1"/>
                </a:solidFill>
                <a:latin typeface="Cambria"/>
                <a:ea typeface="Cambria"/>
                <a:cs typeface="Cambria"/>
                <a:sym typeface="Cambria"/>
              </a:rPr>
              <a:t>Patent No. 79,965 </a:t>
            </a:r>
            <a:br>
              <a:rPr lang="en-US" sz="2400">
                <a:solidFill>
                  <a:schemeClr val="dk1"/>
                </a:solidFill>
                <a:latin typeface="Cambria"/>
                <a:ea typeface="Cambria"/>
                <a:cs typeface="Cambria"/>
                <a:sym typeface="Cambria"/>
              </a:rPr>
            </a:br>
            <a:r>
              <a:rPr lang="en-US" sz="2400" b="1">
                <a:solidFill>
                  <a:schemeClr val="dk1"/>
                </a:solidFill>
                <a:latin typeface="Cambria"/>
                <a:ea typeface="Cambria"/>
                <a:cs typeface="Cambria"/>
                <a:sym typeface="Cambria"/>
              </a:rPr>
              <a:t>Tape Measure</a:t>
            </a:r>
            <a:r>
              <a:rPr lang="en-US" sz="2400">
                <a:solidFill>
                  <a:schemeClr val="dk1"/>
                </a:solidFill>
                <a:latin typeface="Cambria"/>
                <a:ea typeface="Cambria"/>
                <a:cs typeface="Cambria"/>
                <a:sym typeface="Cambria"/>
              </a:rPr>
              <a:t>, by A.J. Fellows, </a:t>
            </a:r>
            <a:r>
              <a:rPr lang="en-US" sz="2400" b="1">
                <a:solidFill>
                  <a:schemeClr val="dk1"/>
                </a:solidFill>
                <a:latin typeface="Cambria"/>
                <a:ea typeface="Cambria"/>
                <a:cs typeface="Cambria"/>
                <a:sym typeface="Cambria"/>
              </a:rPr>
              <a:t>1868</a:t>
            </a:r>
            <a:r>
              <a:rPr lang="en-US" sz="2400">
                <a:solidFill>
                  <a:schemeClr val="dk1"/>
                </a:solidFill>
                <a:latin typeface="Cambria"/>
                <a:ea typeface="Cambria"/>
                <a:cs typeface="Cambria"/>
                <a:sym typeface="Cambria"/>
              </a:rPr>
              <a:t>.</a:t>
            </a:r>
            <a:endParaRPr sz="2400" b="1">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1091469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5"/>
          <p:cNvSpPr txBox="1">
            <a:spLocks noGrp="1"/>
          </p:cNvSpPr>
          <p:nvPr>
            <p:ph type="title"/>
          </p:nvPr>
        </p:nvSpPr>
        <p:spPr>
          <a:xfrm>
            <a:off x="825731" y="332656"/>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Criterion for Patentability</a:t>
            </a:r>
            <a:endParaRPr sz="3600" dirty="0">
              <a:latin typeface="Cambria"/>
              <a:ea typeface="Cambria"/>
              <a:cs typeface="Cambria"/>
              <a:sym typeface="Cambria"/>
            </a:endParaRPr>
          </a:p>
        </p:txBody>
      </p:sp>
      <p:sp>
        <p:nvSpPr>
          <p:cNvPr id="320" name="Google Shape;320;p25"/>
          <p:cNvSpPr txBox="1">
            <a:spLocks noGrp="1"/>
          </p:cNvSpPr>
          <p:nvPr>
            <p:ph type="body" idx="1"/>
          </p:nvPr>
        </p:nvSpPr>
        <p:spPr>
          <a:xfrm>
            <a:off x="838200" y="1340768"/>
            <a:ext cx="10515600" cy="4814226"/>
          </a:xfrm>
          <a:prstGeom prst="rect">
            <a:avLst/>
          </a:prstGeom>
          <a:noFill/>
          <a:ln>
            <a:noFill/>
          </a:ln>
        </p:spPr>
        <p:txBody>
          <a:bodyPr spcFirstLastPara="1" wrap="square" lIns="91425" tIns="45700" rIns="91425" bIns="45700" anchor="t" anchorCtr="0">
            <a:noAutofit/>
          </a:bodyPr>
          <a:lstStyle/>
          <a:p>
            <a:pPr marL="622300" indent="-457200" algn="just">
              <a:lnSpc>
                <a:spcPct val="100000"/>
              </a:lnSpc>
              <a:spcBef>
                <a:spcPts val="0"/>
              </a:spcBef>
              <a:spcAft>
                <a:spcPts val="0"/>
              </a:spcAft>
              <a:buClr>
                <a:schemeClr val="dk1"/>
              </a:buClr>
              <a:buSzPts val="2600"/>
            </a:pPr>
            <a:endParaRPr lang="en-US" sz="2800" dirty="0" smtClean="0">
              <a:latin typeface="Times New Roman" panose="02020603050405020304" pitchFamily="18" charset="0"/>
              <a:ea typeface="Cambria"/>
              <a:cs typeface="Times New Roman" panose="02020603050405020304" pitchFamily="18" charset="0"/>
              <a:sym typeface="Cambria"/>
            </a:endParaRPr>
          </a:p>
          <a:p>
            <a:pPr marL="622300" indent="-457200" algn="just">
              <a:lnSpc>
                <a:spcPct val="100000"/>
              </a:lnSpc>
              <a:spcBef>
                <a:spcPts val="0"/>
              </a:spcBef>
              <a:spcAft>
                <a:spcPts val="0"/>
              </a:spcAft>
              <a:buClr>
                <a:schemeClr val="dk1"/>
              </a:buClr>
              <a:buSzPts val="2600"/>
            </a:pPr>
            <a:r>
              <a:rPr lang="en-US" sz="2800" dirty="0" smtClean="0">
                <a:latin typeface="Times New Roman" panose="02020603050405020304" pitchFamily="18" charset="0"/>
                <a:ea typeface="Cambria"/>
                <a:cs typeface="Times New Roman" panose="02020603050405020304" pitchFamily="18" charset="0"/>
                <a:sym typeface="Cambria"/>
              </a:rPr>
              <a:t>Patentability </a:t>
            </a:r>
            <a:r>
              <a:rPr lang="en-US" sz="2800" dirty="0">
                <a:latin typeface="Times New Roman" panose="02020603050405020304" pitchFamily="18" charset="0"/>
                <a:ea typeface="Cambria"/>
                <a:cs typeface="Times New Roman" panose="02020603050405020304" pitchFamily="18" charset="0"/>
                <a:sym typeface="Cambria"/>
              </a:rPr>
              <a:t>of any Invention has to follow the principle of “3 I”</a:t>
            </a:r>
          </a:p>
          <a:p>
            <a:pPr marL="354013" lvl="0" indent="-188913" algn="just">
              <a:lnSpc>
                <a:spcPct val="100000"/>
              </a:lnSpc>
              <a:spcBef>
                <a:spcPts val="0"/>
              </a:spcBef>
              <a:spcAft>
                <a:spcPts val="0"/>
              </a:spcAft>
              <a:buClr>
                <a:schemeClr val="dk1"/>
              </a:buClr>
              <a:buSzPts val="2600"/>
              <a:buNone/>
            </a:pPr>
            <a:endParaRPr lang="en-US" sz="2800" dirty="0">
              <a:latin typeface="Times New Roman" panose="02020603050405020304" pitchFamily="18" charset="0"/>
              <a:ea typeface="Cambria"/>
              <a:cs typeface="Times New Roman" panose="02020603050405020304" pitchFamily="18" charset="0"/>
              <a:sym typeface="Cambria"/>
            </a:endParaRPr>
          </a:p>
          <a:p>
            <a:pPr marL="1308100" lvl="2" indent="-457200" algn="just">
              <a:lnSpc>
                <a:spcPct val="100000"/>
              </a:lnSpc>
              <a:spcBef>
                <a:spcPts val="0"/>
              </a:spcBef>
              <a:spcAft>
                <a:spcPts val="0"/>
              </a:spcAft>
              <a:buClr>
                <a:schemeClr val="dk1"/>
              </a:buClr>
              <a:buSzPts val="2600"/>
              <a:buFont typeface="+mj-lt"/>
              <a:buAutoNum type="arabicPeriod"/>
            </a:pPr>
            <a:r>
              <a:rPr lang="en-US" sz="2800" b="1" dirty="0">
                <a:latin typeface="Times New Roman" panose="02020603050405020304" pitchFamily="18" charset="0"/>
                <a:ea typeface="Cambria"/>
                <a:cs typeface="Times New Roman" panose="02020603050405020304" pitchFamily="18" charset="0"/>
                <a:sym typeface="Cambria"/>
              </a:rPr>
              <a:t>Innovativeness (Novelty)</a:t>
            </a:r>
          </a:p>
          <a:p>
            <a:pPr marL="1308100" lvl="2" indent="-457200" algn="just">
              <a:lnSpc>
                <a:spcPct val="100000"/>
              </a:lnSpc>
              <a:spcBef>
                <a:spcPts val="0"/>
              </a:spcBef>
              <a:spcAft>
                <a:spcPts val="0"/>
              </a:spcAft>
              <a:buClr>
                <a:schemeClr val="dk1"/>
              </a:buClr>
              <a:buSzPts val="2600"/>
              <a:buFont typeface="+mj-lt"/>
              <a:buAutoNum type="arabicPeriod"/>
            </a:pPr>
            <a:endParaRPr lang="en-US" sz="2800" b="1" dirty="0">
              <a:latin typeface="Times New Roman" panose="02020603050405020304" pitchFamily="18" charset="0"/>
              <a:ea typeface="Cambria"/>
              <a:cs typeface="Times New Roman" panose="02020603050405020304" pitchFamily="18" charset="0"/>
              <a:sym typeface="Cambria"/>
            </a:endParaRPr>
          </a:p>
          <a:p>
            <a:pPr marL="1308100" lvl="2" indent="-457200" algn="just">
              <a:lnSpc>
                <a:spcPct val="100000"/>
              </a:lnSpc>
              <a:spcBef>
                <a:spcPts val="0"/>
              </a:spcBef>
              <a:spcAft>
                <a:spcPts val="0"/>
              </a:spcAft>
              <a:buClr>
                <a:schemeClr val="dk1"/>
              </a:buClr>
              <a:buSzPts val="2600"/>
              <a:buFont typeface="+mj-lt"/>
              <a:buAutoNum type="arabicPeriod"/>
            </a:pPr>
            <a:r>
              <a:rPr lang="en-US" sz="2800" b="1" dirty="0">
                <a:latin typeface="Times New Roman" panose="02020603050405020304" pitchFamily="18" charset="0"/>
                <a:ea typeface="Cambria"/>
                <a:cs typeface="Times New Roman" panose="02020603050405020304" pitchFamily="18" charset="0"/>
                <a:sym typeface="Cambria"/>
              </a:rPr>
              <a:t>Inventive Step (Non-obviousness)</a:t>
            </a:r>
          </a:p>
          <a:p>
            <a:pPr marL="1308100" lvl="2" indent="-457200" algn="just">
              <a:lnSpc>
                <a:spcPct val="100000"/>
              </a:lnSpc>
              <a:spcBef>
                <a:spcPts val="0"/>
              </a:spcBef>
              <a:spcAft>
                <a:spcPts val="0"/>
              </a:spcAft>
              <a:buClr>
                <a:schemeClr val="dk1"/>
              </a:buClr>
              <a:buSzPts val="2600"/>
              <a:buFont typeface="+mj-lt"/>
              <a:buAutoNum type="arabicPeriod"/>
            </a:pPr>
            <a:endParaRPr lang="en-US" sz="2800" b="1" dirty="0">
              <a:latin typeface="Times New Roman" panose="02020603050405020304" pitchFamily="18" charset="0"/>
              <a:ea typeface="Cambria"/>
              <a:cs typeface="Times New Roman" panose="02020603050405020304" pitchFamily="18" charset="0"/>
              <a:sym typeface="Cambria"/>
            </a:endParaRPr>
          </a:p>
          <a:p>
            <a:pPr marL="1308100" lvl="2" indent="-457200" algn="just">
              <a:lnSpc>
                <a:spcPct val="100000"/>
              </a:lnSpc>
              <a:spcBef>
                <a:spcPts val="0"/>
              </a:spcBef>
              <a:spcAft>
                <a:spcPts val="0"/>
              </a:spcAft>
              <a:buClr>
                <a:schemeClr val="dk1"/>
              </a:buClr>
              <a:buSzPts val="2600"/>
              <a:buFont typeface="+mj-lt"/>
              <a:buAutoNum type="arabicPeriod"/>
            </a:pPr>
            <a:r>
              <a:rPr lang="en-US" sz="2800" b="1" dirty="0">
                <a:latin typeface="Times New Roman" panose="02020603050405020304" pitchFamily="18" charset="0"/>
                <a:ea typeface="Cambria"/>
                <a:cs typeface="Times New Roman" panose="02020603050405020304" pitchFamily="18" charset="0"/>
                <a:sym typeface="Cambria"/>
              </a:rPr>
              <a:t>Industrial Utility (Usefulness)</a:t>
            </a:r>
          </a:p>
          <a:p>
            <a:pPr marL="850900" lvl="2" indent="0" algn="just">
              <a:lnSpc>
                <a:spcPct val="100000"/>
              </a:lnSpc>
              <a:spcBef>
                <a:spcPts val="0"/>
              </a:spcBef>
              <a:spcAft>
                <a:spcPts val="0"/>
              </a:spcAft>
              <a:buClr>
                <a:schemeClr val="dk1"/>
              </a:buClr>
              <a:buSzPts val="2600"/>
              <a:buNone/>
            </a:pPr>
            <a:endParaRPr lang="en-US" sz="2800" dirty="0">
              <a:latin typeface="Times New Roman" panose="02020603050405020304" pitchFamily="18" charset="0"/>
              <a:ea typeface="Cambria"/>
              <a:cs typeface="Times New Roman" panose="02020603050405020304" pitchFamily="18" charset="0"/>
              <a:sym typeface="Cambria"/>
            </a:endParaRPr>
          </a:p>
          <a:p>
            <a:pPr marL="354013" lvl="0" indent="-188913" algn="just" rtl="0">
              <a:lnSpc>
                <a:spcPct val="100000"/>
              </a:lnSpc>
              <a:spcBef>
                <a:spcPts val="0"/>
              </a:spcBef>
              <a:spcAft>
                <a:spcPts val="0"/>
              </a:spcAft>
              <a:buClr>
                <a:schemeClr val="dk1"/>
              </a:buClr>
              <a:buSzPts val="2600"/>
              <a:buFont typeface="Noto Sans Symbols"/>
              <a:buNone/>
            </a:pPr>
            <a:endParaRPr sz="2800" dirty="0">
              <a:latin typeface="Times New Roman" panose="02020603050405020304" pitchFamily="18" charset="0"/>
              <a:ea typeface="Cambria"/>
              <a:cs typeface="Times New Roman" panose="02020603050405020304" pitchFamily="18" charset="0"/>
              <a:sym typeface="Cambria"/>
            </a:endParaRPr>
          </a:p>
        </p:txBody>
      </p:sp>
    </p:spTree>
    <p:extLst>
      <p:ext uri="{BB962C8B-B14F-4D97-AF65-F5344CB8AC3E}">
        <p14:creationId xmlns:p14="http://schemas.microsoft.com/office/powerpoint/2010/main" val="1099581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body" idx="1"/>
          </p:nvPr>
        </p:nvSpPr>
        <p:spPr>
          <a:xfrm>
            <a:off x="838200" y="1772816"/>
            <a:ext cx="10515600" cy="4382178"/>
          </a:xfrm>
          <a:prstGeom prst="rect">
            <a:avLst/>
          </a:prstGeom>
          <a:noFill/>
          <a:ln>
            <a:noFill/>
          </a:ln>
        </p:spPr>
        <p:txBody>
          <a:bodyPr spcFirstLastPara="1" wrap="square" lIns="91425" tIns="45700" rIns="91425" bIns="45700" anchor="t" anchorCtr="0">
            <a:noAutofit/>
          </a:bodyPr>
          <a:lstStyle/>
          <a:p>
            <a:pPr lvl="0" algn="just">
              <a:lnSpc>
                <a:spcPct val="100000"/>
              </a:lnSpc>
              <a:spcBef>
                <a:spcPts val="0"/>
              </a:spcBef>
              <a:spcAft>
                <a:spcPts val="0"/>
              </a:spcAft>
              <a:buClr>
                <a:schemeClr val="dk1"/>
              </a:buClr>
              <a:buSzPts val="26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Invention [U/s 2(1)(j)]: It means a new product or process involving an inventive step and capable of industrial application</a:t>
            </a:r>
          </a:p>
          <a:p>
            <a:pPr lvl="0" algn="just">
              <a:lnSpc>
                <a:spcPct val="100000"/>
              </a:lnSpc>
              <a:spcBef>
                <a:spcPts val="0"/>
              </a:spcBef>
              <a:spcAft>
                <a:spcPts val="0"/>
              </a:spcAft>
              <a:buClr>
                <a:schemeClr val="dk1"/>
              </a:buClr>
              <a:buSzPts val="26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buClr>
                <a:schemeClr val="dk1"/>
              </a:buClr>
              <a:buSzPts val="26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Inventive Step [U/s 2(1)(ja)]: It means a </a:t>
            </a:r>
            <a:r>
              <a:rPr lang="en-US" sz="2400" dirty="0" smtClean="0">
                <a:latin typeface="Times New Roman" panose="02020603050405020304" pitchFamily="18" charset="0"/>
                <a:cs typeface="Times New Roman" panose="02020603050405020304" pitchFamily="18" charset="0"/>
              </a:rPr>
              <a:t>feature </a:t>
            </a:r>
            <a:r>
              <a:rPr lang="en-US" sz="2400" dirty="0">
                <a:latin typeface="Times New Roman" panose="02020603050405020304" pitchFamily="18" charset="0"/>
                <a:cs typeface="Times New Roman" panose="02020603050405020304" pitchFamily="18" charset="0"/>
              </a:rPr>
              <a:t>of an invention that involves technical advancement as compared to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existing knowledge or having economic significance or both and that makes the invention not obvious to a </a:t>
            </a:r>
            <a:r>
              <a:rPr lang="en-US" sz="2400" dirty="0" smtClean="0">
                <a:latin typeface="Times New Roman" panose="02020603050405020304" pitchFamily="18" charset="0"/>
                <a:cs typeface="Times New Roman" panose="02020603050405020304" pitchFamily="18" charset="0"/>
              </a:rPr>
              <a:t>person </a:t>
            </a:r>
            <a:r>
              <a:rPr lang="en-US" sz="2400" dirty="0">
                <a:latin typeface="Times New Roman" panose="02020603050405020304" pitchFamily="18" charset="0"/>
                <a:cs typeface="Times New Roman" panose="02020603050405020304" pitchFamily="18" charset="0"/>
              </a:rPr>
              <a:t>skilled in the </a:t>
            </a:r>
            <a:r>
              <a:rPr lang="en-US" sz="2400" dirty="0" smtClean="0">
                <a:latin typeface="Times New Roman" panose="02020603050405020304" pitchFamily="18" charset="0"/>
                <a:cs typeface="Times New Roman" panose="02020603050405020304" pitchFamily="18" charset="0"/>
              </a:rPr>
              <a:t>art.</a:t>
            </a:r>
            <a:endParaRPr lang="en-US" sz="2400" dirty="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buClr>
                <a:schemeClr val="dk1"/>
              </a:buClr>
              <a:buSzPts val="26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buClr>
                <a:schemeClr val="dk1"/>
              </a:buClr>
              <a:buSzPts val="26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Capable of industrial application [U/s 2(1)(ac)]: In relation to an invention, it means that the invention is capable of being made or used in an industry;</a:t>
            </a:r>
          </a:p>
          <a:p>
            <a:pPr marL="0" lvl="0" indent="0" algn="just" rtl="0">
              <a:lnSpc>
                <a:spcPct val="100000"/>
              </a:lnSpc>
              <a:spcBef>
                <a:spcPts val="0"/>
              </a:spcBef>
              <a:spcAft>
                <a:spcPts val="0"/>
              </a:spcAft>
              <a:buClr>
                <a:schemeClr val="dk1"/>
              </a:buClr>
              <a:buSzPts val="2600"/>
              <a:buNone/>
            </a:pPr>
            <a:endParaRPr sz="2400" dirty="0">
              <a:latin typeface="Times New Roman" panose="02020603050405020304" pitchFamily="18" charset="0"/>
              <a:cs typeface="Times New Roman" panose="02020603050405020304" pitchFamily="18" charset="0"/>
            </a:endParaRPr>
          </a:p>
        </p:txBody>
      </p:sp>
      <p:sp>
        <p:nvSpPr>
          <p:cNvPr id="3" name="Google Shape;319;p25"/>
          <p:cNvSpPr txBox="1">
            <a:spLocks noGrp="1"/>
          </p:cNvSpPr>
          <p:nvPr>
            <p:ph type="title"/>
          </p:nvPr>
        </p:nvSpPr>
        <p:spPr>
          <a:xfrm>
            <a:off x="825731" y="332656"/>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Criterion for Patentability</a:t>
            </a:r>
            <a:endParaRPr sz="3600" dirty="0">
              <a:latin typeface="Cambria"/>
              <a:ea typeface="Cambria"/>
              <a:cs typeface="Cambria"/>
              <a:sym typeface="Cambria"/>
            </a:endParaRPr>
          </a:p>
        </p:txBody>
      </p:sp>
    </p:spTree>
    <p:extLst>
      <p:ext uri="{BB962C8B-B14F-4D97-AF65-F5344CB8AC3E}">
        <p14:creationId xmlns:p14="http://schemas.microsoft.com/office/powerpoint/2010/main" val="631265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7"/>
          <p:cNvSpPr txBox="1">
            <a:spLocks noGrp="1"/>
          </p:cNvSpPr>
          <p:nvPr>
            <p:ph type="body" idx="1"/>
          </p:nvPr>
        </p:nvSpPr>
        <p:spPr>
          <a:xfrm>
            <a:off x="479376" y="1340768"/>
            <a:ext cx="11161240" cy="5301208"/>
          </a:xfrm>
          <a:prstGeom prst="rect">
            <a:avLst/>
          </a:prstGeom>
          <a:noFill/>
          <a:ln>
            <a:noFill/>
          </a:ln>
        </p:spPr>
        <p:txBody>
          <a:bodyPr spcFirstLastPara="1" wrap="square" lIns="91425" tIns="45700" rIns="91425" bIns="45700" anchor="t" anchorCtr="0">
            <a:noAutofit/>
          </a:bodyPr>
          <a:lstStyle/>
          <a:p>
            <a:pPr marL="622300" indent="-457200" algn="just">
              <a:lnSpc>
                <a:spcPct val="100000"/>
              </a:lnSpc>
              <a:spcBef>
                <a:spcPts val="0"/>
              </a:spcBef>
              <a:spcAft>
                <a:spcPts val="0"/>
              </a:spcAft>
              <a:buClr>
                <a:schemeClr val="dk1"/>
              </a:buClr>
              <a:buSzPts val="2600"/>
              <a:buFont typeface="Wingdings" panose="05000000000000000000" pitchFamily="2" charset="2"/>
              <a:buChar char="§"/>
            </a:pPr>
            <a:r>
              <a:rPr lang="en-US" sz="2800" dirty="0">
                <a:latin typeface="Times New Roman" panose="02020603050405020304" pitchFamily="18" charset="0"/>
                <a:ea typeface="Cambria"/>
                <a:cs typeface="Times New Roman" panose="02020603050405020304" pitchFamily="18" charset="0"/>
                <a:sym typeface="Cambria"/>
              </a:rPr>
              <a:t>New  invention [U/s 2(1)(l)]: It means any  invention or </a:t>
            </a:r>
            <a:r>
              <a:rPr lang="en-US" sz="2800" dirty="0" smtClean="0">
                <a:latin typeface="Times New Roman" panose="02020603050405020304" pitchFamily="18" charset="0"/>
                <a:ea typeface="Cambria"/>
                <a:cs typeface="Times New Roman" panose="02020603050405020304" pitchFamily="18" charset="0"/>
                <a:sym typeface="Cambria"/>
              </a:rPr>
              <a:t>technology which </a:t>
            </a:r>
            <a:r>
              <a:rPr lang="en-US" sz="2800" dirty="0">
                <a:latin typeface="Times New Roman" panose="02020603050405020304" pitchFamily="18" charset="0"/>
                <a:ea typeface="Cambria"/>
                <a:cs typeface="Times New Roman" panose="02020603050405020304" pitchFamily="18" charset="0"/>
                <a:sym typeface="Cambria"/>
              </a:rPr>
              <a:t>has not been anticipated by,</a:t>
            </a:r>
          </a:p>
          <a:p>
            <a:pPr marL="622300" indent="-457200" algn="just">
              <a:lnSpc>
                <a:spcPct val="100000"/>
              </a:lnSpc>
              <a:spcBef>
                <a:spcPts val="0"/>
              </a:spcBef>
              <a:spcAft>
                <a:spcPts val="0"/>
              </a:spcAft>
              <a:buClr>
                <a:schemeClr val="dk1"/>
              </a:buClr>
              <a:buSzPts val="2600"/>
              <a:buFont typeface="Wingdings" panose="05000000000000000000" pitchFamily="2" charset="2"/>
              <a:buChar char="§"/>
            </a:pPr>
            <a:endParaRPr lang="en-US" sz="2800" dirty="0">
              <a:latin typeface="Times New Roman" panose="02020603050405020304" pitchFamily="18" charset="0"/>
              <a:ea typeface="Cambria"/>
              <a:cs typeface="Times New Roman" panose="02020603050405020304" pitchFamily="18" charset="0"/>
              <a:sym typeface="Cambria"/>
            </a:endParaRPr>
          </a:p>
          <a:p>
            <a:pPr marL="1308100" lvl="2" indent="-457200" algn="just">
              <a:lnSpc>
                <a:spcPct val="100000"/>
              </a:lnSpc>
              <a:spcBef>
                <a:spcPts val="0"/>
              </a:spcBef>
              <a:spcAft>
                <a:spcPts val="0"/>
              </a:spcAft>
              <a:buClr>
                <a:schemeClr val="dk1"/>
              </a:buClr>
              <a:buSzPts val="2600"/>
              <a:buFont typeface="+mj-lt"/>
              <a:buAutoNum type="arabicParenR"/>
            </a:pPr>
            <a:r>
              <a:rPr lang="en-US" sz="2200" b="1" dirty="0">
                <a:latin typeface="Times New Roman" panose="02020603050405020304" pitchFamily="18" charset="0"/>
                <a:ea typeface="Cambria"/>
                <a:cs typeface="Times New Roman" panose="02020603050405020304" pitchFamily="18" charset="0"/>
                <a:sym typeface="Cambria"/>
              </a:rPr>
              <a:t>Publication in any document OR</a:t>
            </a:r>
          </a:p>
          <a:p>
            <a:pPr marL="1308100" lvl="2" indent="-457200" algn="just">
              <a:lnSpc>
                <a:spcPct val="100000"/>
              </a:lnSpc>
              <a:spcBef>
                <a:spcPts val="0"/>
              </a:spcBef>
              <a:spcAft>
                <a:spcPts val="0"/>
              </a:spcAft>
              <a:buClr>
                <a:schemeClr val="dk1"/>
              </a:buClr>
              <a:buSzPts val="2600"/>
              <a:buFont typeface="+mj-lt"/>
              <a:buAutoNum type="arabicParenR"/>
            </a:pPr>
            <a:endParaRPr lang="en-US" sz="2200" b="1" dirty="0">
              <a:latin typeface="Times New Roman" panose="02020603050405020304" pitchFamily="18" charset="0"/>
              <a:ea typeface="Cambria"/>
              <a:cs typeface="Times New Roman" panose="02020603050405020304" pitchFamily="18" charset="0"/>
              <a:sym typeface="Cambria"/>
            </a:endParaRPr>
          </a:p>
          <a:p>
            <a:pPr marL="1308100" lvl="2" indent="-457200" algn="just">
              <a:lnSpc>
                <a:spcPct val="100000"/>
              </a:lnSpc>
              <a:spcBef>
                <a:spcPts val="0"/>
              </a:spcBef>
              <a:spcAft>
                <a:spcPts val="0"/>
              </a:spcAft>
              <a:buClr>
                <a:schemeClr val="dk1"/>
              </a:buClr>
              <a:buSzPts val="2600"/>
              <a:buFont typeface="+mj-lt"/>
              <a:buAutoNum type="arabicParenR"/>
            </a:pPr>
            <a:r>
              <a:rPr lang="en-US" sz="2200" b="1" dirty="0">
                <a:latin typeface="Times New Roman" panose="02020603050405020304" pitchFamily="18" charset="0"/>
                <a:ea typeface="Cambria"/>
                <a:cs typeface="Times New Roman" panose="02020603050405020304" pitchFamily="18" charset="0"/>
                <a:sym typeface="Cambria"/>
              </a:rPr>
              <a:t>Used in the country OR</a:t>
            </a:r>
          </a:p>
          <a:p>
            <a:pPr marL="1308100" lvl="2" indent="-457200" algn="just">
              <a:lnSpc>
                <a:spcPct val="100000"/>
              </a:lnSpc>
              <a:spcBef>
                <a:spcPts val="0"/>
              </a:spcBef>
              <a:spcAft>
                <a:spcPts val="0"/>
              </a:spcAft>
              <a:buClr>
                <a:schemeClr val="dk1"/>
              </a:buClr>
              <a:buSzPts val="2600"/>
              <a:buFont typeface="+mj-lt"/>
              <a:buAutoNum type="arabicParenR"/>
            </a:pPr>
            <a:endParaRPr lang="en-US" sz="2200" b="1" dirty="0">
              <a:latin typeface="Times New Roman" panose="02020603050405020304" pitchFamily="18" charset="0"/>
              <a:ea typeface="Cambria"/>
              <a:cs typeface="Times New Roman" panose="02020603050405020304" pitchFamily="18" charset="0"/>
              <a:sym typeface="Cambria"/>
            </a:endParaRPr>
          </a:p>
          <a:p>
            <a:pPr marL="1308100" lvl="2" indent="-457200" algn="just">
              <a:lnSpc>
                <a:spcPct val="100000"/>
              </a:lnSpc>
              <a:spcBef>
                <a:spcPts val="0"/>
              </a:spcBef>
              <a:spcAft>
                <a:spcPts val="0"/>
              </a:spcAft>
              <a:buClr>
                <a:schemeClr val="dk1"/>
              </a:buClr>
              <a:buSzPts val="2600"/>
              <a:buFont typeface="+mj-lt"/>
              <a:buAutoNum type="arabicParenR"/>
            </a:pPr>
            <a:r>
              <a:rPr lang="en-US" sz="2200" b="1" dirty="0">
                <a:latin typeface="Times New Roman" panose="02020603050405020304" pitchFamily="18" charset="0"/>
                <a:ea typeface="Cambria"/>
                <a:cs typeface="Times New Roman" panose="02020603050405020304" pitchFamily="18" charset="0"/>
                <a:sym typeface="Cambria"/>
              </a:rPr>
              <a:t>Elsewhere in the world</a:t>
            </a:r>
          </a:p>
          <a:p>
            <a:pPr marL="622300" indent="-457200" algn="just">
              <a:lnSpc>
                <a:spcPct val="100000"/>
              </a:lnSpc>
              <a:spcBef>
                <a:spcPts val="0"/>
              </a:spcBef>
              <a:spcAft>
                <a:spcPts val="0"/>
              </a:spcAft>
              <a:buClr>
                <a:schemeClr val="dk1"/>
              </a:buClr>
              <a:buSzPts val="2600"/>
              <a:buFont typeface="Wingdings" panose="05000000000000000000" pitchFamily="2" charset="2"/>
              <a:buChar char="§"/>
            </a:pPr>
            <a:endParaRPr lang="en-US" sz="2800" dirty="0">
              <a:latin typeface="Times New Roman" panose="02020603050405020304" pitchFamily="18" charset="0"/>
              <a:ea typeface="Cambria"/>
              <a:cs typeface="Times New Roman" panose="02020603050405020304" pitchFamily="18" charset="0"/>
              <a:sym typeface="Cambria"/>
            </a:endParaRPr>
          </a:p>
          <a:p>
            <a:pPr marL="622300" indent="-457200" algn="just">
              <a:lnSpc>
                <a:spcPct val="100000"/>
              </a:lnSpc>
              <a:spcBef>
                <a:spcPts val="0"/>
              </a:spcBef>
              <a:spcAft>
                <a:spcPts val="0"/>
              </a:spcAft>
              <a:buClr>
                <a:schemeClr val="dk1"/>
              </a:buClr>
              <a:buSzPts val="2600"/>
              <a:buFont typeface="Wingdings" panose="05000000000000000000" pitchFamily="2" charset="2"/>
              <a:buChar char="§"/>
            </a:pPr>
            <a:r>
              <a:rPr lang="en-US" sz="2800" dirty="0">
                <a:latin typeface="Times New Roman" panose="02020603050405020304" pitchFamily="18" charset="0"/>
                <a:ea typeface="Cambria"/>
                <a:cs typeface="Times New Roman" panose="02020603050405020304" pitchFamily="18" charset="0"/>
                <a:sym typeface="Cambria"/>
              </a:rPr>
              <a:t>Before the date of filing of patent application with complete specification, i.e., the subject matter has not fallen in public domain or that it does not form part of the state of the art </a:t>
            </a:r>
          </a:p>
          <a:p>
            <a:pPr marL="622300" indent="-457200" algn="just">
              <a:lnSpc>
                <a:spcPct val="100000"/>
              </a:lnSpc>
              <a:spcBef>
                <a:spcPts val="0"/>
              </a:spcBef>
              <a:spcAft>
                <a:spcPts val="0"/>
              </a:spcAft>
              <a:buClr>
                <a:schemeClr val="dk1"/>
              </a:buClr>
              <a:buSzPts val="2600"/>
              <a:buFont typeface="Wingdings" panose="05000000000000000000" pitchFamily="2" charset="2"/>
              <a:buChar char="§"/>
            </a:pPr>
            <a:endParaRPr lang="en-US" sz="2800" dirty="0">
              <a:latin typeface="Times New Roman" panose="02020603050405020304" pitchFamily="18" charset="0"/>
              <a:ea typeface="Cambria"/>
              <a:cs typeface="Times New Roman" panose="02020603050405020304" pitchFamily="18" charset="0"/>
              <a:sym typeface="Cambria"/>
            </a:endParaRPr>
          </a:p>
          <a:p>
            <a:pPr marL="622300" indent="-457200" algn="just">
              <a:lnSpc>
                <a:spcPct val="100000"/>
              </a:lnSpc>
              <a:spcBef>
                <a:spcPts val="0"/>
              </a:spcBef>
              <a:spcAft>
                <a:spcPts val="0"/>
              </a:spcAft>
              <a:buClr>
                <a:schemeClr val="dk1"/>
              </a:buClr>
              <a:buSzPts val="2600"/>
              <a:buFont typeface="Wingdings" panose="05000000000000000000" pitchFamily="2" charset="2"/>
              <a:buChar char="§"/>
            </a:pPr>
            <a:endParaRPr sz="2800" dirty="0">
              <a:latin typeface="Times New Roman" panose="02020603050405020304" pitchFamily="18" charset="0"/>
              <a:ea typeface="Cambria"/>
              <a:cs typeface="Times New Roman" panose="02020603050405020304" pitchFamily="18" charset="0"/>
              <a:sym typeface="Cambria"/>
            </a:endParaRPr>
          </a:p>
        </p:txBody>
      </p:sp>
      <p:sp>
        <p:nvSpPr>
          <p:cNvPr id="3" name="Google Shape;319;p25"/>
          <p:cNvSpPr txBox="1">
            <a:spLocks noGrp="1"/>
          </p:cNvSpPr>
          <p:nvPr>
            <p:ph type="title"/>
          </p:nvPr>
        </p:nvSpPr>
        <p:spPr>
          <a:xfrm>
            <a:off x="825731" y="332656"/>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Criterion for Patentability</a:t>
            </a:r>
            <a:endParaRPr sz="3600" dirty="0">
              <a:latin typeface="Cambria"/>
              <a:ea typeface="Cambria"/>
              <a:cs typeface="Cambria"/>
              <a:sym typeface="Cambria"/>
            </a:endParaRPr>
          </a:p>
        </p:txBody>
      </p:sp>
    </p:spTree>
    <p:extLst>
      <p:ext uri="{BB962C8B-B14F-4D97-AF65-F5344CB8AC3E}">
        <p14:creationId xmlns:p14="http://schemas.microsoft.com/office/powerpoint/2010/main" val="352538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body" idx="1"/>
          </p:nvPr>
        </p:nvSpPr>
        <p:spPr>
          <a:xfrm>
            <a:off x="838200" y="1052736"/>
            <a:ext cx="10515600" cy="5102258"/>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6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One </a:t>
            </a:r>
            <a:r>
              <a:rPr lang="en-US" sz="2800" smtClean="0">
                <a:latin typeface="Times New Roman" panose="02020603050405020304" pitchFamily="18" charset="0"/>
                <a:cs typeface="Times New Roman" panose="02020603050405020304" pitchFamily="18" charset="0"/>
              </a:rPr>
              <a:t>advice is to </a:t>
            </a:r>
            <a:r>
              <a:rPr lang="en-US" sz="2800" dirty="0">
                <a:latin typeface="Times New Roman" panose="02020603050405020304" pitchFamily="18" charset="0"/>
                <a:cs typeface="Times New Roman" panose="02020603050405020304" pitchFamily="18" charset="0"/>
              </a:rPr>
              <a:t>Stay Away From:</a:t>
            </a:r>
          </a:p>
          <a:p>
            <a:pPr algn="just">
              <a:lnSpc>
                <a:spcPct val="100000"/>
              </a:lnSpc>
              <a:spcBef>
                <a:spcPts val="0"/>
              </a:spcBef>
              <a:spcAft>
                <a:spcPts val="0"/>
              </a:spcAft>
              <a:buClr>
                <a:schemeClr val="dk1"/>
              </a:buClr>
              <a:buSzPts val="26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6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Publications-that includes: Internet, Newspapers, Poster presentations etc.</a:t>
            </a:r>
          </a:p>
          <a:p>
            <a:pPr lvl="2" algn="just">
              <a:lnSpc>
                <a:spcPct val="100000"/>
              </a:lnSpc>
              <a:spcBef>
                <a:spcPts val="0"/>
              </a:spcBef>
              <a:spcAft>
                <a:spcPts val="0"/>
              </a:spcAft>
              <a:buClr>
                <a:schemeClr val="dk1"/>
              </a:buClr>
              <a:buSzPts val="26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6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Award Competition-that includes: Events, Workshops, Seminars, Conferences etc.</a:t>
            </a:r>
          </a:p>
          <a:p>
            <a:pPr lvl="2" algn="just">
              <a:lnSpc>
                <a:spcPct val="100000"/>
              </a:lnSpc>
              <a:spcBef>
                <a:spcPts val="0"/>
              </a:spcBef>
              <a:spcAft>
                <a:spcPts val="0"/>
              </a:spcAft>
              <a:buClr>
                <a:schemeClr val="dk1"/>
              </a:buClr>
              <a:buSzPts val="26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6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Public Display-that includes: Fairs, Public Places etc. </a:t>
            </a:r>
          </a:p>
          <a:p>
            <a:pPr lvl="2" algn="just">
              <a:lnSpc>
                <a:spcPct val="100000"/>
              </a:lnSpc>
              <a:spcBef>
                <a:spcPts val="0"/>
              </a:spcBef>
              <a:spcAft>
                <a:spcPts val="0"/>
              </a:spcAft>
              <a:buClr>
                <a:schemeClr val="dk1"/>
              </a:buClr>
              <a:buSzPts val="26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6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Public Working-that includes: Production, Marketing etc.</a:t>
            </a:r>
          </a:p>
          <a:p>
            <a:pPr marL="0" lvl="0" indent="0" algn="just" rtl="0">
              <a:lnSpc>
                <a:spcPct val="100000"/>
              </a:lnSpc>
              <a:spcBef>
                <a:spcPts val="0"/>
              </a:spcBef>
              <a:spcAft>
                <a:spcPts val="0"/>
              </a:spcAft>
              <a:buClr>
                <a:schemeClr val="dk1"/>
              </a:buClr>
              <a:buSzPts val="2600"/>
              <a:buNone/>
            </a:pPr>
            <a:endParaRPr dirty="0"/>
          </a:p>
        </p:txBody>
      </p:sp>
      <p:sp>
        <p:nvSpPr>
          <p:cNvPr id="2" name="Rectangle 1"/>
          <p:cNvSpPr/>
          <p:nvPr/>
        </p:nvSpPr>
        <p:spPr>
          <a:xfrm>
            <a:off x="3318219" y="404664"/>
            <a:ext cx="3736920" cy="590931"/>
          </a:xfrm>
          <a:prstGeom prst="rect">
            <a:avLst/>
          </a:prstGeom>
        </p:spPr>
        <p:txBody>
          <a:bodyPr wrap="none">
            <a:spAutoFit/>
          </a:bodyPr>
          <a:lstStyle/>
          <a:p>
            <a:pPr lvl="0" algn="ctr">
              <a:lnSpc>
                <a:spcPct val="90000"/>
              </a:lnSpc>
              <a:spcBef>
                <a:spcPts val="0"/>
              </a:spcBef>
              <a:spcAft>
                <a:spcPts val="0"/>
              </a:spcAft>
              <a:buClr>
                <a:schemeClr val="dk1"/>
              </a:buClr>
              <a:buSzPts val="4800"/>
            </a:pPr>
            <a:r>
              <a:rPr lang="en-US" sz="3600" b="1" dirty="0">
                <a:solidFill>
                  <a:schemeClr val="dk1"/>
                </a:solidFill>
                <a:latin typeface="Times New Roman" panose="02020603050405020304" pitchFamily="18" charset="0"/>
                <a:ea typeface="Cambria"/>
                <a:cs typeface="Times New Roman" panose="02020603050405020304" pitchFamily="18" charset="0"/>
                <a:sym typeface="Cambria"/>
              </a:rPr>
              <a:t>Don’ts to a Patent</a:t>
            </a:r>
          </a:p>
        </p:txBody>
      </p:sp>
    </p:spTree>
    <p:extLst>
      <p:ext uri="{BB962C8B-B14F-4D97-AF65-F5344CB8AC3E}">
        <p14:creationId xmlns:p14="http://schemas.microsoft.com/office/powerpoint/2010/main" val="1050532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a:xfrm>
            <a:off x="838200" y="1825625"/>
            <a:ext cx="10515600" cy="1675383"/>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Awareness about data protections </a:t>
            </a:r>
            <a:endParaRPr lang="en-US"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Security Protecting Programs and data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In which form the data protection could obtain in an organization.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3394496"/>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rPr>
              <a:t>1.3 </a:t>
            </a:r>
            <a:r>
              <a:rPr lang="en-US" sz="2200" b="1" dirty="0">
                <a:latin typeface="Times New Roman" panose="02020603050405020304" pitchFamily="18" charset="0"/>
              </a:rPr>
              <a:t>Legal, Privacy and Ethical Issues in Computer Security</a:t>
            </a:r>
          </a:p>
          <a:p>
            <a:pPr>
              <a:lnSpc>
                <a:spcPct val="200000"/>
              </a:lnSpc>
            </a:pPr>
            <a:r>
              <a:rPr lang="en-US" sz="2300" dirty="0">
                <a:latin typeface="Times New Roman" panose="02020603050405020304" pitchFamily="18" charset="0"/>
              </a:rPr>
              <a:t>Protecting Programs and </a:t>
            </a:r>
            <a:r>
              <a:rPr lang="en-US" sz="2300" dirty="0" smtClean="0">
                <a:latin typeface="Times New Roman" panose="02020603050405020304" pitchFamily="18" charset="0"/>
              </a:rPr>
              <a:t>Data</a:t>
            </a:r>
            <a:endParaRPr lang="en-US" sz="2300"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5156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algn="l">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Paul van Oorschot, computer Security and the Internet: Tools and Jewels (2020, Springer). Personal use copy freely available on author's web site.</a:t>
            </a:r>
          </a:p>
          <a:p>
            <a:pPr algn="l">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Wenliang Du, Computer Security: A Hands-on Approach (2017, self-published). </a:t>
            </a:r>
            <a:r>
              <a:rPr lang="en-GB" sz="20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Updated May 2019</a:t>
            </a:r>
            <a:r>
              <a:rPr lang="en-GB" sz="2000" dirty="0">
                <a:latin typeface="Times New Roman" panose="02020603050405020304" pitchFamily="18" charset="0"/>
                <a:cs typeface="Times New Roman" panose="02020603050405020304" pitchFamily="18" charset="0"/>
              </a:rPr>
              <a:t>.</a:t>
            </a:r>
          </a:p>
          <a:p>
            <a:pPr marL="0" indent="0">
              <a:buNone/>
            </a:pPr>
            <a:r>
              <a:rPr lang="en-GB" sz="2000" b="1" dirty="0">
                <a:latin typeface="Times New Roman" panose="02020603050405020304" pitchFamily="18" charset="0"/>
                <a:cs typeface="Times New Roman" panose="02020603050405020304" pitchFamily="18" charset="0"/>
              </a:rPr>
              <a:t>Online References:</a:t>
            </a:r>
          </a:p>
          <a:p>
            <a:pPr>
              <a:lnSpc>
                <a:spcPct val="150000"/>
              </a:lnSpc>
            </a:pPr>
            <a:r>
              <a:rPr lang="en-GB" sz="1900" dirty="0">
                <a:latin typeface="Times New Roman" panose="02020603050405020304" pitchFamily="18" charset="0"/>
                <a:cs typeface="Times New Roman" panose="02020603050405020304" pitchFamily="18" charset="0"/>
              </a:rPr>
              <a:t>What is Data Protection and Why Do You Need It?</a:t>
            </a:r>
            <a:r>
              <a:rPr lang="en-IN" sz="1900" dirty="0">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https://www.youtube.com/watch?v=SuNtmCgIhiM</a:t>
            </a:r>
          </a:p>
          <a:p>
            <a:pPr>
              <a:lnSpc>
                <a:spcPct val="150000"/>
              </a:lnSpc>
            </a:pPr>
            <a:r>
              <a:rPr lang="en-GB" sz="2000" dirty="0">
                <a:latin typeface="Times New Roman" panose="02020603050405020304" pitchFamily="18" charset="0"/>
                <a:cs typeface="Times New Roman" panose="02020603050405020304" pitchFamily="18" charset="0"/>
              </a:rPr>
              <a:t>Data Protection in Software Development: https://www.youtube.com/watch?v=mxusGZtPLos</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109"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25892"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a:t>
            </a:r>
            <a:r>
              <a:rPr lang="en-US" b="1">
                <a:latin typeface="Times New Roman" pitchFamily="18" charset="0"/>
                <a:cs typeface="Times New Roman" pitchFamily="18" charset="0"/>
              </a:rPr>
              <a:t>: </a:t>
            </a:r>
            <a:r>
              <a:rPr lang="en-US" b="1"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36525"/>
            <a:ext cx="10515600" cy="1325563"/>
          </a:xfrm>
        </p:spPr>
        <p:txBody>
          <a:bodyPr/>
          <a:lstStyle/>
          <a:p>
            <a:r>
              <a:rPr lang="en-US" dirty="0">
                <a:latin typeface="Times New Roman" panose="02020603050405020304" pitchFamily="18" charset="0"/>
              </a:rPr>
              <a:t>Protecting Programs and Data</a:t>
            </a:r>
            <a:endParaRPr lang="en-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4</a:t>
            </a:fld>
            <a:endParaRPr lang="en-US" altLang="en-US"/>
          </a:p>
        </p:txBody>
      </p:sp>
      <p:pic>
        <p:nvPicPr>
          <p:cNvPr id="1028" name="Picture 4" descr="Pythagoras and the Geometry of Intellectual Property: Where Do Trade Secrets  Fit In? | Seyfarth Shaw | Trading Secrets">
            <a:extLst>
              <a:ext uri="{FF2B5EF4-FFF2-40B4-BE49-F238E27FC236}">
                <a16:creationId xmlns:a16="http://schemas.microsoft.com/office/drawing/2014/main" id="{12CCDB57-8AE5-4C71-96BB-D44DCB412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68961"/>
            <a:ext cx="5326778" cy="3275222"/>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605BDBAF-710C-417F-98E1-606FE20FBE06}"/>
              </a:ext>
            </a:extLst>
          </p:cNvPr>
          <p:cNvSpPr/>
          <p:nvPr/>
        </p:nvSpPr>
        <p:spPr>
          <a:xfrm>
            <a:off x="5807968" y="3363847"/>
            <a:ext cx="936104" cy="792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30" name="Picture 6" descr="Intellectual Property Rights | ALLEA">
            <a:extLst>
              <a:ext uri="{FF2B5EF4-FFF2-40B4-BE49-F238E27FC236}">
                <a16:creationId xmlns:a16="http://schemas.microsoft.com/office/drawing/2014/main" id="{4121B08D-B557-479D-BA17-1E4467060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380" y="1124744"/>
            <a:ext cx="4384220" cy="39087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C7F37653-3BCF-4C53-A4CD-8D5782C53806}"/>
              </a:ext>
            </a:extLst>
          </p:cNvPr>
          <p:cNvSpPr/>
          <p:nvPr/>
        </p:nvSpPr>
        <p:spPr>
          <a:xfrm>
            <a:off x="7112380" y="5154886"/>
            <a:ext cx="4384220" cy="10801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latin typeface="Times New Roman" panose="02020603050405020304" pitchFamily="18" charset="0"/>
                <a:cs typeface="Times New Roman" panose="02020603050405020304" pitchFamily="18" charset="0"/>
              </a:rPr>
              <a:t>Intellectual Property</a:t>
            </a:r>
          </a:p>
        </p:txBody>
      </p:sp>
      <p:sp>
        <p:nvSpPr>
          <p:cNvPr id="2" name="Rectangle: Rounded Corners 1">
            <a:extLst>
              <a:ext uri="{FF2B5EF4-FFF2-40B4-BE49-F238E27FC236}">
                <a16:creationId xmlns:a16="http://schemas.microsoft.com/office/drawing/2014/main" id="{0C90FA5A-C6B6-454C-956B-A2762036EA80}"/>
              </a:ext>
            </a:extLst>
          </p:cNvPr>
          <p:cNvSpPr/>
          <p:nvPr/>
        </p:nvSpPr>
        <p:spPr>
          <a:xfrm>
            <a:off x="1701389" y="1784959"/>
            <a:ext cx="3600400" cy="1462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Journal Articles</a:t>
            </a:r>
          </a:p>
          <a:p>
            <a:pPr algn="ctr"/>
            <a:r>
              <a:rPr lang="en-GB" dirty="0"/>
              <a:t>Conference Articles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5" name="Google Shape;125;p5"/>
          <p:cNvSpPr txBox="1"/>
          <p:nvPr/>
        </p:nvSpPr>
        <p:spPr>
          <a:xfrm>
            <a:off x="2526891" y="2607035"/>
            <a:ext cx="7905135" cy="7555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4800"/>
              <a:buFont typeface="Cambria"/>
              <a:buNone/>
            </a:pPr>
            <a:r>
              <a:rPr lang="en-US" sz="4800" b="1" i="0" u="none" strike="noStrike" cap="none" dirty="0">
                <a:solidFill>
                  <a:schemeClr val="dk1"/>
                </a:solidFill>
                <a:latin typeface="Cambria"/>
                <a:ea typeface="Cambria"/>
                <a:cs typeface="Cambria"/>
                <a:sym typeface="Cambria"/>
              </a:rPr>
              <a:t>IPR Basics – Brief overview</a:t>
            </a:r>
            <a:endParaRPr sz="4800" b="1" i="0" u="none" strike="noStrike" cap="none"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181834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3" name="Google Shape;133;p6"/>
          <p:cNvSpPr txBox="1"/>
          <p:nvPr/>
        </p:nvSpPr>
        <p:spPr>
          <a:xfrm>
            <a:off x="1524000" y="1073205"/>
            <a:ext cx="9144000" cy="7555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4800"/>
              <a:buFont typeface="Cambria"/>
              <a:buNone/>
            </a:pPr>
            <a:r>
              <a:rPr lang="en-US" sz="4800" b="1" i="0" u="none" strike="noStrike" cap="none" dirty="0">
                <a:solidFill>
                  <a:schemeClr val="dk1"/>
                </a:solidFill>
                <a:latin typeface="Cambria"/>
                <a:ea typeface="Cambria"/>
                <a:cs typeface="Cambria"/>
                <a:sym typeface="Cambria"/>
              </a:rPr>
              <a:t>Intellectual Property (IP)</a:t>
            </a:r>
            <a:endParaRPr sz="4800" b="1" i="0" u="none" strike="noStrike" cap="none" dirty="0">
              <a:solidFill>
                <a:schemeClr val="dk1"/>
              </a:solidFill>
              <a:latin typeface="Cambria"/>
              <a:ea typeface="Cambria"/>
              <a:cs typeface="Cambria"/>
              <a:sym typeface="Cambria"/>
            </a:endParaRPr>
          </a:p>
        </p:txBody>
      </p:sp>
      <p:sp>
        <p:nvSpPr>
          <p:cNvPr id="2" name="Rectangle 1"/>
          <p:cNvSpPr/>
          <p:nvPr/>
        </p:nvSpPr>
        <p:spPr>
          <a:xfrm>
            <a:off x="839416" y="2924944"/>
            <a:ext cx="10369152" cy="1077218"/>
          </a:xfrm>
          <a:prstGeom prst="rect">
            <a:avLst/>
          </a:prstGeom>
        </p:spPr>
        <p:txBody>
          <a:bodyPr wrap="square">
            <a:spAutoFit/>
          </a:bodyPr>
          <a:lstStyle/>
          <a:p>
            <a:pPr algn="just"/>
            <a:r>
              <a:rPr lang="en-US" sz="3200" dirty="0"/>
              <a:t>IP is basically an Intangible Property that is created at the mind of human before being converted in to material form.</a:t>
            </a:r>
          </a:p>
        </p:txBody>
      </p:sp>
    </p:spTree>
    <p:extLst>
      <p:ext uri="{BB962C8B-B14F-4D97-AF65-F5344CB8AC3E}">
        <p14:creationId xmlns:p14="http://schemas.microsoft.com/office/powerpoint/2010/main" val="4758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838200" y="158647"/>
            <a:ext cx="10515600" cy="6967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US" b="1" dirty="0">
                <a:latin typeface="Cambria"/>
                <a:ea typeface="Cambria"/>
                <a:cs typeface="Cambria"/>
                <a:sym typeface="Cambria"/>
              </a:rPr>
              <a:t>Types of Property</a:t>
            </a:r>
            <a:endParaRPr dirty="0">
              <a:latin typeface="Cambria"/>
              <a:ea typeface="Cambria"/>
              <a:cs typeface="Cambria"/>
              <a:sym typeface="Cambria"/>
            </a:endParaRPr>
          </a:p>
        </p:txBody>
      </p:sp>
      <p:sp>
        <p:nvSpPr>
          <p:cNvPr id="143" name="Google Shape;143;p7"/>
          <p:cNvSpPr txBox="1"/>
          <p:nvPr/>
        </p:nvSpPr>
        <p:spPr>
          <a:xfrm>
            <a:off x="1145683" y="1425677"/>
            <a:ext cx="4628096" cy="4091555"/>
          </a:xfrm>
          <a:prstGeom prst="rect">
            <a:avLst/>
          </a:prstGeom>
          <a:noFill/>
          <a:ln w="9525" cap="flat" cmpd="sng">
            <a:solidFill>
              <a:schemeClr val="dk1"/>
            </a:solidFill>
            <a:prstDash val="solid"/>
            <a:miter lim="800000"/>
            <a:headEnd type="none" w="sm" len="sm"/>
            <a:tailEnd type="none" w="sm" len="sm"/>
          </a:ln>
        </p:spPr>
        <p:txBody>
          <a:bodyPr spcFirstLastPara="1" wrap="square" lIns="101400" tIns="50700" rIns="101400" bIns="50700" anchor="t" anchorCtr="0">
            <a:norm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Times New Roman" panose="02020603050405020304" pitchFamily="18" charset="0"/>
                <a:ea typeface="Cambria"/>
                <a:cs typeface="Times New Roman" panose="02020603050405020304" pitchFamily="18" charset="0"/>
                <a:sym typeface="Cambria"/>
              </a:rPr>
              <a:t>Tangible</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800"/>
              <a:buFont typeface="Arial"/>
              <a:buNone/>
            </a:pPr>
            <a:endParaRPr sz="1800" b="1" i="0" u="none" strike="noStrike" cap="none" dirty="0">
              <a:solidFill>
                <a:schemeClr val="dk1"/>
              </a:solidFill>
              <a:latin typeface="Times New Roman" panose="02020603050405020304" pitchFamily="18" charset="0"/>
              <a:ea typeface="Cambria"/>
              <a:cs typeface="Times New Roman" panose="02020603050405020304" pitchFamily="18" charset="0"/>
              <a:sym typeface="Cambria"/>
            </a:endParaRPr>
          </a:p>
          <a:p>
            <a:pPr marL="495300" lvl="0" indent="-342900" algn="just">
              <a:spcBef>
                <a:spcPts val="0"/>
              </a:spcBef>
              <a:spcAft>
                <a:spcPts val="0"/>
              </a:spcAft>
              <a:buClr>
                <a:schemeClr val="dk1"/>
              </a:buClr>
              <a:buSzPts val="2400"/>
              <a:buFont typeface="Arial" panose="020B0604020202020204" pitchFamily="34" charset="0"/>
              <a:buChar char="•"/>
            </a:pPr>
            <a:r>
              <a:rPr lang="en-US" dirty="0">
                <a:solidFill>
                  <a:schemeClr val="dk1"/>
                </a:solidFill>
                <a:latin typeface="Times New Roman" panose="02020603050405020304" pitchFamily="18" charset="0"/>
                <a:ea typeface="Cambria"/>
                <a:cs typeface="Times New Roman" panose="02020603050405020304" pitchFamily="18" charset="0"/>
                <a:sym typeface="Cambria"/>
              </a:rPr>
              <a:t>That which can be measured, touched &amp; have physical forms.</a:t>
            </a:r>
          </a:p>
          <a:p>
            <a:pPr marL="495300" lvl="0" indent="-342900" algn="just">
              <a:spcBef>
                <a:spcPts val="0"/>
              </a:spcBef>
              <a:spcAft>
                <a:spcPts val="0"/>
              </a:spcAft>
              <a:buClr>
                <a:schemeClr val="dk1"/>
              </a:buClr>
              <a:buSzPts val="2400"/>
              <a:buFont typeface="Arial" panose="020B0604020202020204" pitchFamily="34" charset="0"/>
              <a:buChar char="•"/>
            </a:pPr>
            <a:endParaRPr lang="en-US" dirty="0">
              <a:solidFill>
                <a:schemeClr val="dk1"/>
              </a:solidFill>
              <a:latin typeface="Times New Roman" panose="02020603050405020304" pitchFamily="18" charset="0"/>
              <a:ea typeface="Cambria"/>
              <a:cs typeface="Times New Roman" panose="02020603050405020304" pitchFamily="18" charset="0"/>
              <a:sym typeface="Cambria"/>
            </a:endParaRPr>
          </a:p>
          <a:p>
            <a:pPr marL="495300" lvl="0" indent="-342900" algn="just">
              <a:spcBef>
                <a:spcPts val="0"/>
              </a:spcBef>
              <a:spcAft>
                <a:spcPts val="0"/>
              </a:spcAft>
              <a:buClr>
                <a:schemeClr val="dk1"/>
              </a:buClr>
              <a:buSzPts val="2400"/>
              <a:buFont typeface="Arial" panose="020B0604020202020204" pitchFamily="34" charset="0"/>
              <a:buChar char="•"/>
            </a:pPr>
            <a:r>
              <a:rPr lang="en-US" dirty="0">
                <a:solidFill>
                  <a:schemeClr val="dk1"/>
                </a:solidFill>
                <a:latin typeface="Times New Roman" panose="02020603050405020304" pitchFamily="18" charset="0"/>
                <a:ea typeface="Cambria"/>
                <a:cs typeface="Times New Roman" panose="02020603050405020304" pitchFamily="18" charset="0"/>
                <a:sym typeface="Cambria"/>
              </a:rPr>
              <a:t>Ex. Currency, Gold, House, land, industry etc.</a:t>
            </a:r>
          </a:p>
          <a:p>
            <a:pPr marL="381000" marR="0" lvl="0" indent="-228600" algn="ctr"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panose="02020603050405020304" pitchFamily="18" charset="0"/>
              <a:ea typeface="Cambria"/>
              <a:cs typeface="Times New Roman" panose="02020603050405020304" pitchFamily="18" charset="0"/>
              <a:sym typeface="Cambria"/>
            </a:endParaRPr>
          </a:p>
        </p:txBody>
      </p:sp>
      <p:sp>
        <p:nvSpPr>
          <p:cNvPr id="144" name="Google Shape;144;p7"/>
          <p:cNvSpPr/>
          <p:nvPr/>
        </p:nvSpPr>
        <p:spPr>
          <a:xfrm>
            <a:off x="6295542" y="1425677"/>
            <a:ext cx="5058257" cy="4091555"/>
          </a:xfrm>
          <a:prstGeom prst="rect">
            <a:avLst/>
          </a:prstGeom>
          <a:noFill/>
          <a:ln w="9525" cap="flat" cmpd="sng">
            <a:solidFill>
              <a:schemeClr val="dk1"/>
            </a:solidFill>
            <a:prstDash val="solid"/>
            <a:miter lim="800000"/>
            <a:headEnd type="none" w="sm" len="sm"/>
            <a:tailEnd type="none" w="sm" len="sm"/>
          </a:ln>
        </p:spPr>
        <p:txBody>
          <a:bodyPr spcFirstLastPara="1" wrap="square" lIns="101400" tIns="50700" rIns="101400" bIns="50700" anchor="t" anchorCtr="0">
            <a:noAutofit/>
          </a:bodyPr>
          <a:lstStyle/>
          <a:p>
            <a:pPr marR="0" lvl="0" algn="ctr" rtl="0">
              <a:spcBef>
                <a:spcPts val="0"/>
              </a:spcBef>
              <a:spcAft>
                <a:spcPts val="0"/>
              </a:spcAft>
              <a:buClr>
                <a:schemeClr val="dk2"/>
              </a:buClr>
              <a:buSzPts val="3200"/>
            </a:pPr>
            <a:r>
              <a:rPr lang="en-US" b="1" i="0" u="none" strike="noStrike" cap="none" dirty="0">
                <a:solidFill>
                  <a:schemeClr val="dk1"/>
                </a:solidFill>
                <a:latin typeface="Times New Roman" panose="02020603050405020304" pitchFamily="18" charset="0"/>
                <a:ea typeface="Cambria"/>
                <a:cs typeface="Times New Roman" panose="02020603050405020304" pitchFamily="18" charset="0"/>
                <a:sym typeface="Cambria"/>
              </a:rPr>
              <a:t>Intangible</a:t>
            </a:r>
            <a:endParaRPr dirty="0">
              <a:latin typeface="Times New Roman" panose="02020603050405020304" pitchFamily="18" charset="0"/>
              <a:cs typeface="Times New Roman" panose="02020603050405020304" pitchFamily="18" charset="0"/>
            </a:endParaRPr>
          </a:p>
          <a:p>
            <a:pPr marL="342900" indent="-342900" algn="just">
              <a:spcBef>
                <a:spcPts val="0"/>
              </a:spcBef>
              <a:spcAft>
                <a:spcPts val="0"/>
              </a:spcAft>
              <a:buClr>
                <a:schemeClr val="dk1"/>
              </a:buClr>
              <a:buSzPts val="2400"/>
              <a:buFont typeface="Arial" panose="020B0604020202020204" pitchFamily="34" charset="0"/>
              <a:buChar char="•"/>
            </a:pPr>
            <a:r>
              <a:rPr lang="en-US" dirty="0">
                <a:solidFill>
                  <a:schemeClr val="dk1"/>
                </a:solidFill>
                <a:latin typeface="Times New Roman" panose="02020603050405020304" pitchFamily="18" charset="0"/>
                <a:ea typeface="Cambria"/>
                <a:cs typeface="Times New Roman" panose="02020603050405020304" pitchFamily="18" charset="0"/>
                <a:sym typeface="Cambria"/>
              </a:rPr>
              <a:t>That which cannot be measured, touched not having any physical forms</a:t>
            </a:r>
          </a:p>
          <a:p>
            <a:pPr marL="342900" indent="-342900" algn="just">
              <a:spcBef>
                <a:spcPts val="0"/>
              </a:spcBef>
              <a:spcAft>
                <a:spcPts val="0"/>
              </a:spcAft>
              <a:buClr>
                <a:schemeClr val="dk1"/>
              </a:buClr>
              <a:buSzPts val="2400"/>
              <a:buFont typeface="Arial" panose="020B0604020202020204" pitchFamily="34" charset="0"/>
              <a:buChar char="•"/>
            </a:pPr>
            <a:endParaRPr lang="en-US" dirty="0">
              <a:solidFill>
                <a:schemeClr val="dk1"/>
              </a:solidFill>
              <a:latin typeface="Times New Roman" panose="02020603050405020304" pitchFamily="18" charset="0"/>
              <a:ea typeface="Cambria"/>
              <a:cs typeface="Times New Roman" panose="02020603050405020304" pitchFamily="18" charset="0"/>
              <a:sym typeface="Cambria"/>
            </a:endParaRPr>
          </a:p>
          <a:p>
            <a:pPr marL="342900" indent="-342900" algn="just">
              <a:spcBef>
                <a:spcPts val="0"/>
              </a:spcBef>
              <a:spcAft>
                <a:spcPts val="0"/>
              </a:spcAft>
              <a:buClr>
                <a:schemeClr val="dk1"/>
              </a:buClr>
              <a:buSzPts val="2400"/>
              <a:buFont typeface="Arial" panose="020B0604020202020204" pitchFamily="34" charset="0"/>
              <a:buChar char="•"/>
            </a:pPr>
            <a:r>
              <a:rPr lang="en-US" dirty="0">
                <a:solidFill>
                  <a:schemeClr val="dk1"/>
                </a:solidFill>
                <a:latin typeface="Times New Roman" panose="02020603050405020304" pitchFamily="18" charset="0"/>
                <a:ea typeface="Cambria"/>
                <a:cs typeface="Times New Roman" panose="02020603050405020304" pitchFamily="18" charset="0"/>
                <a:sym typeface="Cambria"/>
              </a:rPr>
              <a:t>Creation </a:t>
            </a:r>
            <a:r>
              <a:rPr lang="en-US" dirty="0" smtClean="0">
                <a:solidFill>
                  <a:schemeClr val="dk1"/>
                </a:solidFill>
                <a:latin typeface="Times New Roman" panose="02020603050405020304" pitchFamily="18" charset="0"/>
                <a:ea typeface="Cambria"/>
                <a:cs typeface="Times New Roman" panose="02020603050405020304" pitchFamily="18" charset="0"/>
                <a:sym typeface="Cambria"/>
              </a:rPr>
              <a:t>of the </a:t>
            </a:r>
            <a:r>
              <a:rPr lang="en-US" dirty="0">
                <a:solidFill>
                  <a:schemeClr val="dk1"/>
                </a:solidFill>
                <a:latin typeface="Times New Roman" panose="02020603050405020304" pitchFamily="18" charset="0"/>
                <a:ea typeface="Cambria"/>
                <a:cs typeface="Times New Roman" panose="02020603050405020304" pitchFamily="18" charset="0"/>
                <a:sym typeface="Cambria"/>
              </a:rPr>
              <a:t>human mind/ intellect</a:t>
            </a:r>
          </a:p>
          <a:p>
            <a:pPr marL="342900" indent="-342900" algn="just">
              <a:spcBef>
                <a:spcPts val="0"/>
              </a:spcBef>
              <a:spcAft>
                <a:spcPts val="0"/>
              </a:spcAft>
              <a:buClr>
                <a:schemeClr val="dk1"/>
              </a:buClr>
              <a:buSzPts val="2400"/>
              <a:buFont typeface="Arial" panose="020B0604020202020204" pitchFamily="34" charset="0"/>
              <a:buChar char="•"/>
            </a:pPr>
            <a:endParaRPr lang="en-US" dirty="0">
              <a:solidFill>
                <a:schemeClr val="dk1"/>
              </a:solidFill>
              <a:latin typeface="Times New Roman" panose="02020603050405020304" pitchFamily="18" charset="0"/>
              <a:ea typeface="Cambria"/>
              <a:cs typeface="Times New Roman" panose="02020603050405020304" pitchFamily="18" charset="0"/>
              <a:sym typeface="Cambria"/>
            </a:endParaRPr>
          </a:p>
          <a:p>
            <a:pPr marL="342900" indent="-342900" algn="just">
              <a:spcBef>
                <a:spcPts val="0"/>
              </a:spcBef>
              <a:spcAft>
                <a:spcPts val="0"/>
              </a:spcAft>
              <a:buClr>
                <a:schemeClr val="dk1"/>
              </a:buClr>
              <a:buSzPts val="2400"/>
              <a:buFont typeface="Arial" panose="020B0604020202020204" pitchFamily="34" charset="0"/>
              <a:buChar char="•"/>
            </a:pPr>
            <a:r>
              <a:rPr lang="en-US" dirty="0">
                <a:solidFill>
                  <a:schemeClr val="dk1"/>
                </a:solidFill>
                <a:latin typeface="Times New Roman" panose="02020603050405020304" pitchFamily="18" charset="0"/>
                <a:ea typeface="Cambria"/>
                <a:cs typeface="Times New Roman" panose="02020603050405020304" pitchFamily="18" charset="0"/>
                <a:sym typeface="Cambria"/>
              </a:rPr>
              <a:t>Ex: Ideas</a:t>
            </a:r>
          </a:p>
          <a:p>
            <a:pPr marL="422275" marR="0" lvl="0" indent="-422275" algn="ctr" rtl="0">
              <a:spcBef>
                <a:spcPts val="0"/>
              </a:spcBef>
              <a:spcAft>
                <a:spcPts val="0"/>
              </a:spcAft>
              <a:buClr>
                <a:schemeClr val="dk2"/>
              </a:buClr>
              <a:buSzPts val="1800"/>
              <a:buFont typeface="Arial" panose="020B0604020202020204" pitchFamily="34" charset="0"/>
              <a:buChar char="•"/>
            </a:pPr>
            <a:endParaRPr b="0" i="0" u="none" strike="noStrike" cap="none" dirty="0">
              <a:solidFill>
                <a:schemeClr val="dk1"/>
              </a:solidFill>
              <a:latin typeface="Times New Roman" panose="02020603050405020304" pitchFamily="18" charset="0"/>
              <a:ea typeface="Cambria"/>
              <a:cs typeface="Times New Roman" panose="02020603050405020304" pitchFamily="18" charset="0"/>
              <a:sym typeface="Cambria"/>
            </a:endParaRPr>
          </a:p>
        </p:txBody>
      </p:sp>
    </p:spTree>
    <p:extLst>
      <p:ext uri="{BB962C8B-B14F-4D97-AF65-F5344CB8AC3E}">
        <p14:creationId xmlns:p14="http://schemas.microsoft.com/office/powerpoint/2010/main" val="365232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838200" y="146656"/>
            <a:ext cx="10515600" cy="6967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US" b="1">
                <a:latin typeface="Cambria"/>
                <a:ea typeface="Cambria"/>
                <a:cs typeface="Cambria"/>
                <a:sym typeface="Cambria"/>
              </a:rPr>
              <a:t>Tangible Property</a:t>
            </a:r>
            <a:endParaRPr>
              <a:latin typeface="Cambria"/>
              <a:ea typeface="Cambria"/>
              <a:cs typeface="Cambria"/>
              <a:sym typeface="Cambria"/>
            </a:endParaRPr>
          </a:p>
        </p:txBody>
      </p:sp>
      <p:pic>
        <p:nvPicPr>
          <p:cNvPr id="153" name="Google Shape;153;p8"/>
          <p:cNvPicPr preferRelativeResize="0"/>
          <p:nvPr/>
        </p:nvPicPr>
        <p:blipFill rotWithShape="1">
          <a:blip r:embed="rId3">
            <a:alphaModFix/>
          </a:blip>
          <a:srcRect/>
          <a:stretch/>
        </p:blipFill>
        <p:spPr>
          <a:xfrm>
            <a:off x="2597522" y="4159562"/>
            <a:ext cx="2274342" cy="2215119"/>
          </a:xfrm>
          <a:prstGeom prst="rect">
            <a:avLst/>
          </a:prstGeom>
          <a:noFill/>
          <a:ln>
            <a:noFill/>
          </a:ln>
        </p:spPr>
      </p:pic>
      <p:pic>
        <p:nvPicPr>
          <p:cNvPr id="154" name="Google Shape;154;p8" descr="Image result for idea .png"/>
          <p:cNvPicPr preferRelativeResize="0"/>
          <p:nvPr/>
        </p:nvPicPr>
        <p:blipFill rotWithShape="1">
          <a:blip r:embed="rId4">
            <a:alphaModFix/>
          </a:blip>
          <a:srcRect/>
          <a:stretch/>
        </p:blipFill>
        <p:spPr>
          <a:xfrm>
            <a:off x="6734920" y="4152844"/>
            <a:ext cx="1869491" cy="2210120"/>
          </a:xfrm>
          <a:prstGeom prst="rect">
            <a:avLst/>
          </a:prstGeom>
          <a:noFill/>
          <a:ln>
            <a:noFill/>
          </a:ln>
        </p:spPr>
      </p:pic>
      <p:sp>
        <p:nvSpPr>
          <p:cNvPr id="157" name="Google Shape;157;p8"/>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pic>
        <p:nvPicPr>
          <p:cNvPr id="158" name="Google Shape;158;p8" descr="Image result for gold .png"/>
          <p:cNvPicPr preferRelativeResize="0"/>
          <p:nvPr/>
        </p:nvPicPr>
        <p:blipFill rotWithShape="1">
          <a:blip r:embed="rId5">
            <a:alphaModFix/>
          </a:blip>
          <a:srcRect/>
          <a:stretch/>
        </p:blipFill>
        <p:spPr>
          <a:xfrm>
            <a:off x="2172607" y="1221637"/>
            <a:ext cx="1752129" cy="1248037"/>
          </a:xfrm>
          <a:prstGeom prst="rect">
            <a:avLst/>
          </a:prstGeom>
          <a:noFill/>
          <a:ln>
            <a:noFill/>
          </a:ln>
        </p:spPr>
      </p:pic>
      <p:pic>
        <p:nvPicPr>
          <p:cNvPr id="159" name="Google Shape;159;p8" descr="Related image"/>
          <p:cNvPicPr preferRelativeResize="0"/>
          <p:nvPr/>
        </p:nvPicPr>
        <p:blipFill rotWithShape="1">
          <a:blip r:embed="rId6">
            <a:alphaModFix/>
          </a:blip>
          <a:srcRect/>
          <a:stretch/>
        </p:blipFill>
        <p:spPr>
          <a:xfrm>
            <a:off x="4512642" y="1277427"/>
            <a:ext cx="2165747" cy="1218233"/>
          </a:xfrm>
          <a:prstGeom prst="rect">
            <a:avLst/>
          </a:prstGeom>
          <a:noFill/>
          <a:ln>
            <a:noFill/>
          </a:ln>
        </p:spPr>
      </p:pic>
      <p:pic>
        <p:nvPicPr>
          <p:cNvPr id="160" name="Google Shape;160;p8" descr="Image result for car .png"/>
          <p:cNvPicPr preferRelativeResize="0"/>
          <p:nvPr/>
        </p:nvPicPr>
        <p:blipFill rotWithShape="1">
          <a:blip r:embed="rId7">
            <a:alphaModFix/>
          </a:blip>
          <a:srcRect/>
          <a:stretch/>
        </p:blipFill>
        <p:spPr>
          <a:xfrm>
            <a:off x="7067876" y="1139796"/>
            <a:ext cx="3152034" cy="1572706"/>
          </a:xfrm>
          <a:prstGeom prst="rect">
            <a:avLst/>
          </a:prstGeom>
          <a:noFill/>
          <a:ln>
            <a:noFill/>
          </a:ln>
        </p:spPr>
      </p:pic>
      <p:sp>
        <p:nvSpPr>
          <p:cNvPr id="161" name="Google Shape;161;p8"/>
          <p:cNvSpPr txBox="1"/>
          <p:nvPr/>
        </p:nvSpPr>
        <p:spPr>
          <a:xfrm>
            <a:off x="715297" y="3448740"/>
            <a:ext cx="10515600" cy="696759"/>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mbria"/>
              <a:buNone/>
            </a:pPr>
            <a:r>
              <a:rPr lang="en-US" sz="4400" b="1" i="0" u="none" strike="noStrike" cap="none">
                <a:solidFill>
                  <a:schemeClr val="dk1"/>
                </a:solidFill>
                <a:latin typeface="Cambria"/>
                <a:ea typeface="Cambria"/>
                <a:cs typeface="Cambria"/>
                <a:sym typeface="Cambria"/>
              </a:rPr>
              <a:t>Intangible Property</a:t>
            </a:r>
            <a:endParaRPr sz="4400" b="0" i="0" u="none" strike="noStrike" cap="none">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189161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838200" y="158647"/>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Types of Intellectual Property (IP)</a:t>
            </a:r>
            <a:endParaRPr sz="3600" dirty="0">
              <a:latin typeface="Cambria"/>
              <a:ea typeface="Cambria"/>
              <a:cs typeface="Cambria"/>
              <a:sym typeface="Cambria"/>
            </a:endParaRPr>
          </a:p>
        </p:txBody>
      </p:sp>
      <p:sp>
        <p:nvSpPr>
          <p:cNvPr id="167" name="Google Shape;167;p9"/>
          <p:cNvSpPr txBox="1">
            <a:spLocks noGrp="1"/>
          </p:cNvSpPr>
          <p:nvPr>
            <p:ph type="body" idx="1"/>
          </p:nvPr>
        </p:nvSpPr>
        <p:spPr>
          <a:xfrm>
            <a:off x="844190" y="1340768"/>
            <a:ext cx="10515600" cy="5183904"/>
          </a:xfrm>
          <a:prstGeom prst="rect">
            <a:avLst/>
          </a:prstGeom>
          <a:noFill/>
          <a:ln>
            <a:noFill/>
          </a:ln>
        </p:spPr>
        <p:txBody>
          <a:bodyPr spcFirstLastPara="1" wrap="square" lIns="91425" tIns="45700" rIns="91425" bIns="45700" anchor="t" anchorCtr="0">
            <a:normAutofit/>
          </a:bodyPr>
          <a:lstStyle/>
          <a:p>
            <a:pPr lvl="0" algn="just" rtl="0">
              <a:lnSpc>
                <a:spcPct val="100000"/>
              </a:lnSpc>
              <a:spcBef>
                <a:spcPts val="0"/>
              </a:spcBef>
              <a:spcAft>
                <a:spcPts val="0"/>
              </a:spcAft>
              <a:buClr>
                <a:schemeClr val="dk1"/>
              </a:buClr>
              <a:buSzPts val="2800"/>
              <a:buFont typeface="Wingdings" panose="05000000000000000000" pitchFamily="2" charset="2"/>
              <a:buChar char="§"/>
            </a:pPr>
            <a:r>
              <a:rPr lang="en-US" dirty="0">
                <a:latin typeface="Cambria"/>
                <a:ea typeface="Cambria"/>
                <a:cs typeface="Cambria"/>
                <a:sym typeface="Cambria"/>
              </a:rPr>
              <a:t> </a:t>
            </a:r>
            <a:r>
              <a:rPr lang="en-US" dirty="0">
                <a:latin typeface="Times New Roman" panose="02020603050405020304" pitchFamily="18" charset="0"/>
                <a:ea typeface="Cambria"/>
                <a:cs typeface="Times New Roman" panose="02020603050405020304" pitchFamily="18" charset="0"/>
                <a:sym typeface="Cambria"/>
              </a:rPr>
              <a:t>Innovative ideas</a:t>
            </a:r>
            <a:endParaRPr dirty="0">
              <a:latin typeface="Times New Roman" panose="02020603050405020304" pitchFamily="18" charset="0"/>
              <a:cs typeface="Times New Roman" panose="02020603050405020304" pitchFamily="18" charset="0"/>
            </a:endParaRPr>
          </a:p>
          <a:p>
            <a:pPr marL="520700" indent="-342900" algn="just">
              <a:lnSpc>
                <a:spcPct val="100000"/>
              </a:lnSpc>
              <a:spcBef>
                <a:spcPts val="0"/>
              </a:spcBef>
              <a:spcAft>
                <a:spcPts val="0"/>
              </a:spcAft>
              <a:buClr>
                <a:schemeClr val="dk1"/>
              </a:buClr>
              <a:buSzPts val="2800"/>
              <a:buFont typeface="Wingdings" panose="05000000000000000000" pitchFamily="2" charset="2"/>
              <a:buChar char="§"/>
            </a:pPr>
            <a:endParaRPr dirty="0">
              <a:latin typeface="Times New Roman" panose="02020603050405020304" pitchFamily="18" charset="0"/>
              <a:ea typeface="Cambria"/>
              <a:cs typeface="Times New Roman" panose="02020603050405020304" pitchFamily="18" charset="0"/>
              <a:sym typeface="Cambria"/>
            </a:endParaRPr>
          </a:p>
          <a:p>
            <a:pPr lvl="0" algn="just" rtl="0">
              <a:lnSpc>
                <a:spcPct val="100000"/>
              </a:lnSpc>
              <a:spcBef>
                <a:spcPts val="0"/>
              </a:spcBef>
              <a:spcAft>
                <a:spcPts val="0"/>
              </a:spcAft>
              <a:buClr>
                <a:schemeClr val="dk1"/>
              </a:buClr>
              <a:buSzPts val="2800"/>
              <a:buFont typeface="Wingdings" panose="05000000000000000000" pitchFamily="2" charset="2"/>
              <a:buChar char="§"/>
            </a:pPr>
            <a:r>
              <a:rPr lang="en-US" dirty="0">
                <a:latin typeface="Times New Roman" panose="02020603050405020304" pitchFamily="18" charset="0"/>
                <a:ea typeface="Cambria"/>
                <a:cs typeface="Times New Roman" panose="02020603050405020304" pitchFamily="18" charset="0"/>
                <a:sym typeface="Cambria"/>
              </a:rPr>
              <a:t> New process</a:t>
            </a:r>
            <a:endParaRPr dirty="0">
              <a:latin typeface="Times New Roman" panose="02020603050405020304" pitchFamily="18" charset="0"/>
              <a:cs typeface="Times New Roman" panose="02020603050405020304" pitchFamily="18" charset="0"/>
            </a:endParaRPr>
          </a:p>
          <a:p>
            <a:pPr marL="520700" indent="-342900" algn="just">
              <a:lnSpc>
                <a:spcPct val="100000"/>
              </a:lnSpc>
              <a:spcBef>
                <a:spcPts val="0"/>
              </a:spcBef>
              <a:spcAft>
                <a:spcPts val="0"/>
              </a:spcAft>
              <a:buClr>
                <a:schemeClr val="dk1"/>
              </a:buClr>
              <a:buSzPts val="2800"/>
              <a:buFont typeface="Wingdings" panose="05000000000000000000" pitchFamily="2" charset="2"/>
              <a:buChar char="§"/>
            </a:pPr>
            <a:endParaRPr dirty="0">
              <a:latin typeface="Times New Roman" panose="02020603050405020304" pitchFamily="18" charset="0"/>
              <a:ea typeface="Cambria"/>
              <a:cs typeface="Times New Roman" panose="02020603050405020304" pitchFamily="18" charset="0"/>
              <a:sym typeface="Cambria"/>
            </a:endParaRPr>
          </a:p>
          <a:p>
            <a:pPr lvl="0" algn="just" rtl="0">
              <a:lnSpc>
                <a:spcPct val="100000"/>
              </a:lnSpc>
              <a:spcBef>
                <a:spcPts val="0"/>
              </a:spcBef>
              <a:spcAft>
                <a:spcPts val="0"/>
              </a:spcAft>
              <a:buClr>
                <a:schemeClr val="dk1"/>
              </a:buClr>
              <a:buSzPts val="2800"/>
              <a:buFont typeface="Wingdings" panose="05000000000000000000" pitchFamily="2" charset="2"/>
              <a:buChar char="§"/>
            </a:pPr>
            <a:r>
              <a:rPr lang="en-US" dirty="0">
                <a:latin typeface="Times New Roman" panose="02020603050405020304" pitchFamily="18" charset="0"/>
                <a:ea typeface="Cambria"/>
                <a:cs typeface="Times New Roman" panose="02020603050405020304" pitchFamily="18" charset="0"/>
                <a:sym typeface="Cambria"/>
              </a:rPr>
              <a:t> New Product</a:t>
            </a:r>
            <a:endParaRPr dirty="0">
              <a:latin typeface="Times New Roman" panose="02020603050405020304" pitchFamily="18" charset="0"/>
              <a:cs typeface="Times New Roman" panose="02020603050405020304" pitchFamily="18" charset="0"/>
            </a:endParaRPr>
          </a:p>
          <a:p>
            <a:pPr marL="520700" indent="-342900" algn="just">
              <a:lnSpc>
                <a:spcPct val="100000"/>
              </a:lnSpc>
              <a:spcBef>
                <a:spcPts val="0"/>
              </a:spcBef>
              <a:spcAft>
                <a:spcPts val="0"/>
              </a:spcAft>
              <a:buClr>
                <a:schemeClr val="dk1"/>
              </a:buClr>
              <a:buSzPts val="2800"/>
              <a:buFont typeface="Wingdings" panose="05000000000000000000" pitchFamily="2" charset="2"/>
              <a:buChar char="§"/>
            </a:pPr>
            <a:endParaRPr dirty="0">
              <a:latin typeface="Times New Roman" panose="02020603050405020304" pitchFamily="18" charset="0"/>
              <a:ea typeface="Cambria"/>
              <a:cs typeface="Times New Roman" panose="02020603050405020304" pitchFamily="18" charset="0"/>
              <a:sym typeface="Cambria"/>
            </a:endParaRPr>
          </a:p>
          <a:p>
            <a:pPr lvl="0" algn="just" rtl="0">
              <a:lnSpc>
                <a:spcPct val="100000"/>
              </a:lnSpc>
              <a:spcBef>
                <a:spcPts val="0"/>
              </a:spcBef>
              <a:spcAft>
                <a:spcPts val="0"/>
              </a:spcAft>
              <a:buClr>
                <a:schemeClr val="dk1"/>
              </a:buClr>
              <a:buSzPts val="2800"/>
              <a:buFont typeface="Wingdings" panose="05000000000000000000" pitchFamily="2" charset="2"/>
              <a:buChar char="§"/>
            </a:pPr>
            <a:r>
              <a:rPr lang="en-US" dirty="0">
                <a:latin typeface="Times New Roman" panose="02020603050405020304" pitchFamily="18" charset="0"/>
                <a:ea typeface="Cambria"/>
                <a:cs typeface="Times New Roman" panose="02020603050405020304" pitchFamily="18" charset="0"/>
                <a:sym typeface="Cambria"/>
              </a:rPr>
              <a:t> Design</a:t>
            </a:r>
            <a:endParaRPr dirty="0">
              <a:latin typeface="Times New Roman" panose="02020603050405020304" pitchFamily="18" charset="0"/>
              <a:cs typeface="Times New Roman" panose="02020603050405020304" pitchFamily="18" charset="0"/>
            </a:endParaRPr>
          </a:p>
          <a:p>
            <a:pPr marL="520700" indent="-342900" algn="just">
              <a:lnSpc>
                <a:spcPct val="100000"/>
              </a:lnSpc>
              <a:spcBef>
                <a:spcPts val="0"/>
              </a:spcBef>
              <a:spcAft>
                <a:spcPts val="0"/>
              </a:spcAft>
              <a:buClr>
                <a:schemeClr val="dk1"/>
              </a:buClr>
              <a:buSzPts val="2800"/>
              <a:buFont typeface="Wingdings" panose="05000000000000000000" pitchFamily="2" charset="2"/>
              <a:buChar char="§"/>
            </a:pPr>
            <a:endParaRPr dirty="0">
              <a:latin typeface="Times New Roman" panose="02020603050405020304" pitchFamily="18" charset="0"/>
              <a:ea typeface="Cambria"/>
              <a:cs typeface="Times New Roman" panose="02020603050405020304" pitchFamily="18" charset="0"/>
              <a:sym typeface="Cambria"/>
            </a:endParaRPr>
          </a:p>
          <a:p>
            <a:pPr lvl="0" algn="just" rtl="0">
              <a:lnSpc>
                <a:spcPct val="100000"/>
              </a:lnSpc>
              <a:spcBef>
                <a:spcPts val="0"/>
              </a:spcBef>
              <a:spcAft>
                <a:spcPts val="0"/>
              </a:spcAft>
              <a:buClr>
                <a:schemeClr val="dk1"/>
              </a:buClr>
              <a:buSzPts val="2800"/>
              <a:buFont typeface="Wingdings" panose="05000000000000000000" pitchFamily="2" charset="2"/>
              <a:buChar char="§"/>
            </a:pPr>
            <a:r>
              <a:rPr lang="en-US" dirty="0">
                <a:latin typeface="Times New Roman" panose="02020603050405020304" pitchFamily="18" charset="0"/>
                <a:ea typeface="Cambria"/>
                <a:cs typeface="Times New Roman" panose="02020603050405020304" pitchFamily="18" charset="0"/>
                <a:sym typeface="Cambria"/>
              </a:rPr>
              <a:t> Literary / artistic work</a:t>
            </a:r>
            <a:endParaRPr dirty="0">
              <a:latin typeface="Times New Roman" panose="02020603050405020304" pitchFamily="18" charset="0"/>
              <a:cs typeface="Times New Roman" panose="02020603050405020304" pitchFamily="18" charset="0"/>
            </a:endParaRPr>
          </a:p>
          <a:p>
            <a:pPr marL="520700" indent="-342900" algn="just">
              <a:lnSpc>
                <a:spcPct val="100000"/>
              </a:lnSpc>
              <a:spcBef>
                <a:spcPts val="0"/>
              </a:spcBef>
              <a:spcAft>
                <a:spcPts val="0"/>
              </a:spcAft>
              <a:buClr>
                <a:schemeClr val="dk1"/>
              </a:buClr>
              <a:buSzPts val="2800"/>
              <a:buFont typeface="Wingdings" panose="05000000000000000000" pitchFamily="2" charset="2"/>
              <a:buChar char="§"/>
            </a:pPr>
            <a:endParaRPr dirty="0">
              <a:latin typeface="Times New Roman" panose="02020603050405020304" pitchFamily="18" charset="0"/>
              <a:ea typeface="Cambria"/>
              <a:cs typeface="Times New Roman" panose="02020603050405020304" pitchFamily="18" charset="0"/>
              <a:sym typeface="Cambria"/>
            </a:endParaRPr>
          </a:p>
          <a:p>
            <a:pPr lvl="0" algn="just" rtl="0">
              <a:lnSpc>
                <a:spcPct val="100000"/>
              </a:lnSpc>
              <a:spcBef>
                <a:spcPts val="0"/>
              </a:spcBef>
              <a:spcAft>
                <a:spcPts val="0"/>
              </a:spcAft>
              <a:buClr>
                <a:schemeClr val="dk1"/>
              </a:buClr>
              <a:buSzPts val="2800"/>
              <a:buFont typeface="Wingdings" panose="05000000000000000000" pitchFamily="2" charset="2"/>
              <a:buChar char="§"/>
            </a:pPr>
            <a:r>
              <a:rPr lang="en-US" dirty="0">
                <a:latin typeface="Times New Roman" panose="02020603050405020304" pitchFamily="18" charset="0"/>
                <a:ea typeface="Cambria"/>
                <a:cs typeface="Times New Roman" panose="02020603050405020304" pitchFamily="18" charset="0"/>
                <a:sym typeface="Cambria"/>
              </a:rPr>
              <a:t> Logo / Brand name / Symbol</a:t>
            </a:r>
            <a:endParaRPr dirty="0">
              <a:latin typeface="Times New Roman" panose="02020603050405020304" pitchFamily="18" charset="0"/>
              <a:cs typeface="Times New Roman" panose="02020603050405020304" pitchFamily="18" charset="0"/>
            </a:endParaRPr>
          </a:p>
          <a:p>
            <a:pPr marL="520700" indent="-342900" algn="just">
              <a:lnSpc>
                <a:spcPct val="100000"/>
              </a:lnSpc>
              <a:spcBef>
                <a:spcPts val="0"/>
              </a:spcBef>
              <a:spcAft>
                <a:spcPts val="0"/>
              </a:spcAft>
              <a:buClr>
                <a:schemeClr val="dk1"/>
              </a:buClr>
              <a:buSzPts val="2800"/>
              <a:buFont typeface="Wingdings" panose="05000000000000000000" pitchFamily="2" charset="2"/>
              <a:buChar char="§"/>
            </a:pPr>
            <a:endParaRPr dirty="0">
              <a:latin typeface="Times New Roman" panose="02020603050405020304" pitchFamily="18" charset="0"/>
              <a:ea typeface="Cambria"/>
              <a:cs typeface="Times New Roman" panose="02020603050405020304" pitchFamily="18" charset="0"/>
              <a:sym typeface="Cambria"/>
            </a:endParaRPr>
          </a:p>
        </p:txBody>
      </p:sp>
    </p:spTree>
    <p:extLst>
      <p:ext uri="{BB962C8B-B14F-4D97-AF65-F5344CB8AC3E}">
        <p14:creationId xmlns:p14="http://schemas.microsoft.com/office/powerpoint/2010/main" val="35340115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10235</TotalTime>
  <Words>1023</Words>
  <Application>Microsoft Office PowerPoint</Application>
  <PresentationFormat>Widescreen</PresentationFormat>
  <Paragraphs>191</Paragraphs>
  <Slides>31</Slides>
  <Notes>23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7" baseType="lpstr">
      <vt:lpstr>Arial</vt:lpstr>
      <vt:lpstr>Arial Black</vt:lpstr>
      <vt:lpstr>Bookman Old Style</vt:lpstr>
      <vt:lpstr>Calibri</vt:lpstr>
      <vt:lpstr>Calibri Light</vt:lpstr>
      <vt:lpstr>Cambria</vt:lpstr>
      <vt:lpstr>Casper</vt:lpstr>
      <vt:lpstr>Karla</vt:lpstr>
      <vt:lpstr>Noto Sans Symbols</vt:lpstr>
      <vt:lpstr>Raleway ExtraBold</vt:lpstr>
      <vt:lpstr>Segoe UI</vt:lpstr>
      <vt:lpstr>Times New Roman</vt:lpstr>
      <vt:lpstr>Times New Roman (Hebrew)</vt:lpstr>
      <vt:lpstr>Wingdings</vt:lpstr>
      <vt:lpstr>1_Office Theme</vt:lpstr>
      <vt:lpstr>CorelDRAW</vt:lpstr>
      <vt:lpstr>PowerPoint Presentation</vt:lpstr>
      <vt:lpstr>PowerPoint Presentation</vt:lpstr>
      <vt:lpstr>Contents</vt:lpstr>
      <vt:lpstr>Protecting Programs and Data</vt:lpstr>
      <vt:lpstr>PowerPoint Presentation</vt:lpstr>
      <vt:lpstr>PowerPoint Presentation</vt:lpstr>
      <vt:lpstr>Types of Property</vt:lpstr>
      <vt:lpstr>Tangible Property</vt:lpstr>
      <vt:lpstr>Types of Intellectual Property (IP)</vt:lpstr>
      <vt:lpstr>Intellectual Property Rights (IPR)</vt:lpstr>
      <vt:lpstr> Significance of Intellectual Property Rights (IPR)</vt:lpstr>
      <vt:lpstr>Plagiarism</vt:lpstr>
      <vt:lpstr>Types of Intellectual Property Rights (IPR)</vt:lpstr>
      <vt:lpstr>Intellectual Property-Evolution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Criterion for Patentability</vt:lpstr>
      <vt:lpstr>Criterion for Patentability</vt:lpstr>
      <vt:lpstr>Criterion for Patentability</vt:lpstr>
      <vt:lpstr>PowerPoint Presentation</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1182</cp:revision>
  <cp:lastPrinted>2001-10-14T15:01:40Z</cp:lastPrinted>
  <dcterms:created xsi:type="dcterms:W3CDTF">2000-03-09T23:15:43Z</dcterms:created>
  <dcterms:modified xsi:type="dcterms:W3CDTF">2022-09-01T04:19:48Z</dcterms:modified>
</cp:coreProperties>
</file>