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40"/>
  </p:notesMasterIdLst>
  <p:handoutMasterIdLst>
    <p:handoutMasterId r:id="rId41"/>
  </p:handoutMasterIdLst>
  <p:sldIdLst>
    <p:sldId id="392" r:id="rId2"/>
    <p:sldId id="396" r:id="rId3"/>
    <p:sldId id="401" r:id="rId4"/>
    <p:sldId id="464" r:id="rId5"/>
    <p:sldId id="465" r:id="rId6"/>
    <p:sldId id="466" r:id="rId7"/>
    <p:sldId id="467" r:id="rId8"/>
    <p:sldId id="468" r:id="rId9"/>
    <p:sldId id="469" r:id="rId10"/>
    <p:sldId id="470" r:id="rId11"/>
    <p:sldId id="472" r:id="rId12"/>
    <p:sldId id="473" r:id="rId13"/>
    <p:sldId id="474"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9" r:id="rId27"/>
    <p:sldId id="490" r:id="rId28"/>
    <p:sldId id="492" r:id="rId29"/>
    <p:sldId id="494" r:id="rId30"/>
    <p:sldId id="495" r:id="rId31"/>
    <p:sldId id="499" r:id="rId32"/>
    <p:sldId id="500" r:id="rId33"/>
    <p:sldId id="501" r:id="rId34"/>
    <p:sldId id="502" r:id="rId35"/>
    <p:sldId id="400" r:id="rId36"/>
    <p:sldId id="417" r:id="rId37"/>
    <p:sldId id="394" r:id="rId38"/>
    <p:sldId id="399" r:id="rId39"/>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94291" autoAdjust="0"/>
  </p:normalViewPr>
  <p:slideViewPr>
    <p:cSldViewPr>
      <p:cViewPr varScale="1">
        <p:scale>
          <a:sx n="54" d="100"/>
          <a:sy n="54" d="100"/>
        </p:scale>
        <p:origin x="792"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9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A28A7D1C-E7AB-4099-983A-3F46263449B7}"/>
    <pc:docChg chg="undo custSel addSld delSld modSld sldOrd modMainMaster">
      <pc:chgData name="Hari haran Udhayakumar" userId="bf540fa2fe44a33b" providerId="LiveId" clId="{A28A7D1C-E7AB-4099-983A-3F46263449B7}" dt="2021-09-13T06:53:16.231" v="552" actId="13926"/>
      <pc:docMkLst>
        <pc:docMk/>
      </pc:docMkLst>
      <pc:sldChg chg="modSp mod">
        <pc:chgData name="Hari haran Udhayakumar" userId="bf540fa2fe44a33b" providerId="LiveId" clId="{A28A7D1C-E7AB-4099-983A-3F46263449B7}" dt="2021-08-11T19:15:05.023" v="81" actId="6549"/>
        <pc:sldMkLst>
          <pc:docMk/>
          <pc:sldMk cId="0" sldId="392"/>
        </pc:sldMkLst>
        <pc:spChg chg="mod">
          <ac:chgData name="Hari haran Udhayakumar" userId="bf540fa2fe44a33b" providerId="LiveId" clId="{A28A7D1C-E7AB-4099-983A-3F46263449B7}" dt="2021-08-11T19:15:05.023" v="81" actId="6549"/>
          <ac:spMkLst>
            <pc:docMk/>
            <pc:sldMk cId="0" sldId="392"/>
            <ac:spMk id="1039" creationId="{00000000-0000-0000-0000-000000000000}"/>
          </ac:spMkLst>
        </pc:spChg>
      </pc:sldChg>
      <pc:sldChg chg="modSp mod">
        <pc:chgData name="Hari haran Udhayakumar" userId="bf540fa2fe44a33b" providerId="LiveId" clId="{A28A7D1C-E7AB-4099-983A-3F46263449B7}" dt="2021-08-11T19:25:00.847" v="124"/>
        <pc:sldMkLst>
          <pc:docMk/>
          <pc:sldMk cId="0" sldId="394"/>
        </pc:sldMkLst>
        <pc:spChg chg="mod">
          <ac:chgData name="Hari haran Udhayakumar" userId="bf540fa2fe44a33b" providerId="LiveId" clId="{A28A7D1C-E7AB-4099-983A-3F46263449B7}" dt="2021-08-11T19:25:00.847" v="124"/>
          <ac:spMkLst>
            <pc:docMk/>
            <pc:sldMk cId="0" sldId="394"/>
            <ac:spMk id="2" creationId="{00000000-0000-0000-0000-000000000000}"/>
          </ac:spMkLst>
        </pc:spChg>
        <pc:spChg chg="mod">
          <ac:chgData name="Hari haran Udhayakumar" userId="bf540fa2fe44a33b" providerId="LiveId" clId="{A28A7D1C-E7AB-4099-983A-3F46263449B7}" dt="2021-08-11T19:25:00.847" v="124"/>
          <ac:spMkLst>
            <pc:docMk/>
            <pc:sldMk cId="0" sldId="394"/>
            <ac:spMk id="37891" creationId="{00000000-0000-0000-0000-000000000000}"/>
          </ac:spMkLst>
        </pc:spChg>
      </pc:sldChg>
      <pc:sldChg chg="modSp">
        <pc:chgData name="Hari haran Udhayakumar" userId="bf540fa2fe44a33b" providerId="LiveId" clId="{A28A7D1C-E7AB-4099-983A-3F46263449B7}" dt="2021-08-11T19:25:00.847" v="124"/>
        <pc:sldMkLst>
          <pc:docMk/>
          <pc:sldMk cId="232513201" sldId="396"/>
        </pc:sldMkLst>
        <pc:spChg chg="mod">
          <ac:chgData name="Hari haran Udhayakumar" userId="bf540fa2fe44a33b" providerId="LiveId" clId="{A28A7D1C-E7AB-4099-983A-3F46263449B7}" dt="2021-08-11T19:25:00.847" v="124"/>
          <ac:spMkLst>
            <pc:docMk/>
            <pc:sldMk cId="232513201" sldId="396"/>
            <ac:spMk id="2" creationId="{00000000-0000-0000-0000-000000000000}"/>
          </ac:spMkLst>
        </pc:spChg>
      </pc:sldChg>
      <pc:sldChg chg="modSp">
        <pc:chgData name="Hari haran Udhayakumar" userId="bf540fa2fe44a33b" providerId="LiveId" clId="{A28A7D1C-E7AB-4099-983A-3F46263449B7}" dt="2021-08-11T19:25:00.847" v="124"/>
        <pc:sldMkLst>
          <pc:docMk/>
          <pc:sldMk cId="0" sldId="400"/>
        </pc:sldMkLst>
        <pc:spChg chg="mod">
          <ac:chgData name="Hari haran Udhayakumar" userId="bf540fa2fe44a33b" providerId="LiveId" clId="{A28A7D1C-E7AB-4099-983A-3F46263449B7}" dt="2021-08-11T19:25:00.847" v="124"/>
          <ac:spMkLst>
            <pc:docMk/>
            <pc:sldMk cId="0" sldId="400"/>
            <ac:spMk id="2" creationId="{00000000-0000-0000-0000-000000000000}"/>
          </ac:spMkLst>
        </pc:spChg>
        <pc:spChg chg="mod">
          <ac:chgData name="Hari haran Udhayakumar" userId="bf540fa2fe44a33b" providerId="LiveId" clId="{A28A7D1C-E7AB-4099-983A-3F46263449B7}" dt="2021-08-11T19:25:00.847" v="124"/>
          <ac:spMkLst>
            <pc:docMk/>
            <pc:sldMk cId="0" sldId="400"/>
            <ac:spMk id="3" creationId="{00000000-0000-0000-0000-000000000000}"/>
          </ac:spMkLst>
        </pc:spChg>
        <pc:spChg chg="mod">
          <ac:chgData name="Hari haran Udhayakumar" userId="bf540fa2fe44a33b" providerId="LiveId" clId="{A28A7D1C-E7AB-4099-983A-3F46263449B7}" dt="2021-08-11T19:25:00.847" v="124"/>
          <ac:spMkLst>
            <pc:docMk/>
            <pc:sldMk cId="0" sldId="400"/>
            <ac:spMk id="4" creationId="{00000000-0000-0000-0000-000000000000}"/>
          </ac:spMkLst>
        </pc:spChg>
      </pc:sldChg>
      <pc:sldChg chg="modSp mod">
        <pc:chgData name="Hari haran Udhayakumar" userId="bf540fa2fe44a33b" providerId="LiveId" clId="{A28A7D1C-E7AB-4099-983A-3F46263449B7}" dt="2021-08-11T19:25:00.847" v="124"/>
        <pc:sldMkLst>
          <pc:docMk/>
          <pc:sldMk cId="0" sldId="401"/>
        </pc:sldMkLst>
        <pc:spChg chg="mod">
          <ac:chgData name="Hari haran Udhayakumar" userId="bf540fa2fe44a33b" providerId="LiveId" clId="{A28A7D1C-E7AB-4099-983A-3F46263449B7}" dt="2021-08-11T19:25:00.847" v="124"/>
          <ac:spMkLst>
            <pc:docMk/>
            <pc:sldMk cId="0" sldId="401"/>
            <ac:spMk id="5" creationId="{00000000-0000-0000-0000-000000000000}"/>
          </ac:spMkLst>
        </pc:spChg>
        <pc:spChg chg="mod">
          <ac:chgData name="Hari haran Udhayakumar" userId="bf540fa2fe44a33b" providerId="LiveId" clId="{A28A7D1C-E7AB-4099-983A-3F46263449B7}" dt="2021-08-11T19:25:00.847" v="124"/>
          <ac:spMkLst>
            <pc:docMk/>
            <pc:sldMk cId="0" sldId="401"/>
            <ac:spMk id="6" creationId="{00000000-0000-0000-0000-000000000000}"/>
          </ac:spMkLst>
        </pc:spChg>
        <pc:spChg chg="mod">
          <ac:chgData name="Hari haran Udhayakumar" userId="bf540fa2fe44a33b" providerId="LiveId" clId="{A28A7D1C-E7AB-4099-983A-3F46263449B7}" dt="2021-08-11T19:14:11.697" v="46" actId="6549"/>
          <ac:spMkLst>
            <pc:docMk/>
            <pc:sldMk cId="0" sldId="401"/>
            <ac:spMk id="7" creationId="{00000000-0000-0000-0000-000000000000}"/>
          </ac:spMkLst>
        </pc:spChg>
      </pc:sldChg>
      <pc:sldChg chg="addSp delSp modSp mod">
        <pc:chgData name="Hari haran Udhayakumar" userId="bf540fa2fe44a33b" providerId="LiveId" clId="{A28A7D1C-E7AB-4099-983A-3F46263449B7}" dt="2021-09-08T07:49:39.113" v="441"/>
        <pc:sldMkLst>
          <pc:docMk/>
          <pc:sldMk cId="0" sldId="402"/>
        </pc:sldMkLst>
        <pc:spChg chg="add mod">
          <ac:chgData name="Hari haran Udhayakumar" userId="bf540fa2fe44a33b" providerId="LiveId" clId="{A28A7D1C-E7AB-4099-983A-3F46263449B7}" dt="2021-09-08T07:49:39.113" v="441"/>
          <ac:spMkLst>
            <pc:docMk/>
            <pc:sldMk cId="0" sldId="402"/>
            <ac:spMk id="2" creationId="{0C90FA5A-C6B6-454C-956B-A2762036EA80}"/>
          </ac:spMkLst>
        </pc:spChg>
        <pc:spChg chg="add del mod">
          <ac:chgData name="Hari haran Udhayakumar" userId="bf540fa2fe44a33b" providerId="LiveId" clId="{A28A7D1C-E7AB-4099-983A-3F46263449B7}" dt="2021-08-11T19:20:18.104" v="86"/>
          <ac:spMkLst>
            <pc:docMk/>
            <pc:sldMk cId="0" sldId="402"/>
            <ac:spMk id="3" creationId="{283EF7D4-0949-424F-83F8-96F8E8B5E66C}"/>
          </ac:spMkLst>
        </pc:spChg>
        <pc:spChg chg="mod">
          <ac:chgData name="Hari haran Udhayakumar" userId="bf540fa2fe44a33b" providerId="LiveId" clId="{A28A7D1C-E7AB-4099-983A-3F46263449B7}" dt="2021-08-11T19:25:00.847" v="124"/>
          <ac:spMkLst>
            <pc:docMk/>
            <pc:sldMk cId="0" sldId="402"/>
            <ac:spMk id="5" creationId="{00000000-0000-0000-0000-000000000000}"/>
          </ac:spMkLst>
        </pc:spChg>
        <pc:spChg chg="add del mod">
          <ac:chgData name="Hari haran Udhayakumar" userId="bf540fa2fe44a33b" providerId="LiveId" clId="{A28A7D1C-E7AB-4099-983A-3F46263449B7}" dt="2021-08-11T19:21:24.789" v="94" actId="478"/>
          <ac:spMkLst>
            <pc:docMk/>
            <pc:sldMk cId="0" sldId="402"/>
            <ac:spMk id="7" creationId="{C6429364-2BD2-4459-8AFC-A6C7420FBED7}"/>
          </ac:spMkLst>
        </pc:spChg>
        <pc:spChg chg="add mod">
          <ac:chgData name="Hari haran Udhayakumar" userId="bf540fa2fe44a33b" providerId="LiveId" clId="{A28A7D1C-E7AB-4099-983A-3F46263449B7}" dt="2021-08-11T19:23:59.047" v="106" actId="1076"/>
          <ac:spMkLst>
            <pc:docMk/>
            <pc:sldMk cId="0" sldId="402"/>
            <ac:spMk id="8" creationId="{605BDBAF-710C-417F-98E1-606FE20FBE06}"/>
          </ac:spMkLst>
        </pc:spChg>
        <pc:spChg chg="add mod">
          <ac:chgData name="Hari haran Udhayakumar" userId="bf540fa2fe44a33b" providerId="LiveId" clId="{A28A7D1C-E7AB-4099-983A-3F46263449B7}" dt="2021-08-11T19:26:07.148" v="140" actId="255"/>
          <ac:spMkLst>
            <pc:docMk/>
            <pc:sldMk cId="0" sldId="402"/>
            <ac:spMk id="9" creationId="{C7F37653-3BCF-4C53-A4CD-8D5782C53806}"/>
          </ac:spMkLst>
        </pc:spChg>
        <pc:graphicFrameChg chg="del">
          <ac:chgData name="Hari haran Udhayakumar" userId="bf540fa2fe44a33b" providerId="LiveId" clId="{A28A7D1C-E7AB-4099-983A-3F46263449B7}" dt="2021-08-11T19:20:14.759" v="85" actId="478"/>
          <ac:graphicFrameMkLst>
            <pc:docMk/>
            <pc:sldMk cId="0" sldId="402"/>
            <ac:graphicFrameMk id="4" creationId="{30D8163E-09A7-4008-8207-E046BC6B8F93}"/>
          </ac:graphicFrameMkLst>
        </pc:graphicFrameChg>
        <pc:picChg chg="add del mod">
          <ac:chgData name="Hari haran Udhayakumar" userId="bf540fa2fe44a33b" providerId="LiveId" clId="{A28A7D1C-E7AB-4099-983A-3F46263449B7}" dt="2021-08-11T19:21:14.348" v="91" actId="478"/>
          <ac:picMkLst>
            <pc:docMk/>
            <pc:sldMk cId="0" sldId="402"/>
            <ac:picMk id="1026" creationId="{5EC57BE5-A385-458E-9F2D-82A771AB7D94}"/>
          </ac:picMkLst>
        </pc:picChg>
        <pc:picChg chg="add mod">
          <ac:chgData name="Hari haran Udhayakumar" userId="bf540fa2fe44a33b" providerId="LiveId" clId="{A28A7D1C-E7AB-4099-983A-3F46263449B7}" dt="2021-09-08T07:49:12.918" v="405" actId="14100"/>
          <ac:picMkLst>
            <pc:docMk/>
            <pc:sldMk cId="0" sldId="402"/>
            <ac:picMk id="1028" creationId="{12CCDB57-8AE5-4C71-96BB-D44DCB41242E}"/>
          </ac:picMkLst>
        </pc:picChg>
        <pc:picChg chg="add mod">
          <ac:chgData name="Hari haran Udhayakumar" userId="bf540fa2fe44a33b" providerId="LiveId" clId="{A28A7D1C-E7AB-4099-983A-3F46263449B7}" dt="2021-08-11T19:24:45.037" v="118" actId="1076"/>
          <ac:picMkLst>
            <pc:docMk/>
            <pc:sldMk cId="0" sldId="402"/>
            <ac:picMk id="1030" creationId="{4121B08D-B557-479D-BA17-1E446706005B}"/>
          </ac:picMkLst>
        </pc:picChg>
      </pc:sldChg>
      <pc:sldChg chg="modSp">
        <pc:chgData name="Hari haran Udhayakumar" userId="bf540fa2fe44a33b" providerId="LiveId" clId="{A28A7D1C-E7AB-4099-983A-3F46263449B7}" dt="2021-08-11T19:25:00.847" v="124"/>
        <pc:sldMkLst>
          <pc:docMk/>
          <pc:sldMk cId="0" sldId="417"/>
        </pc:sldMkLst>
        <pc:spChg chg="mod">
          <ac:chgData name="Hari haran Udhayakumar" userId="bf540fa2fe44a33b" providerId="LiveId" clId="{A28A7D1C-E7AB-4099-983A-3F46263449B7}" dt="2021-08-11T19:25:00.847" v="124"/>
          <ac:spMkLst>
            <pc:docMk/>
            <pc:sldMk cId="0" sldId="417"/>
            <ac:spMk id="7" creationId="{00000000-0000-0000-0000-000000000000}"/>
          </ac:spMkLst>
        </pc:spChg>
        <pc:spChg chg="mod">
          <ac:chgData name="Hari haran Udhayakumar" userId="bf540fa2fe44a33b" providerId="LiveId" clId="{A28A7D1C-E7AB-4099-983A-3F46263449B7}" dt="2021-08-11T19:25:00.847" v="124"/>
          <ac:spMkLst>
            <pc:docMk/>
            <pc:sldMk cId="0" sldId="417"/>
            <ac:spMk id="8" creationId="{00000000-0000-0000-0000-000000000000}"/>
          </ac:spMkLst>
        </pc:spChg>
        <pc:spChg chg="mod">
          <ac:chgData name="Hari haran Udhayakumar" userId="bf540fa2fe44a33b" providerId="LiveId" clId="{A28A7D1C-E7AB-4099-983A-3F46263449B7}" dt="2021-08-11T19:25:00.847" v="124"/>
          <ac:spMkLst>
            <pc:docMk/>
            <pc:sldMk cId="0" sldId="417"/>
            <ac:spMk id="9" creationId="{00000000-0000-0000-0000-000000000000}"/>
          </ac:spMkLst>
        </pc:spChg>
      </pc:sldChg>
      <pc:sldChg chg="modSp mod">
        <pc:chgData name="Hari haran Udhayakumar" userId="bf540fa2fe44a33b" providerId="LiveId" clId="{A28A7D1C-E7AB-4099-983A-3F46263449B7}" dt="2021-09-10T07:33:49.885" v="551" actId="13926"/>
        <pc:sldMkLst>
          <pc:docMk/>
          <pc:sldMk cId="1411171117" sldId="418"/>
        </pc:sldMkLst>
        <pc:spChg chg="mod">
          <ac:chgData name="Hari haran Udhayakumar" userId="bf540fa2fe44a33b" providerId="LiveId" clId="{A28A7D1C-E7AB-4099-983A-3F46263449B7}" dt="2021-09-10T07:33:49.885" v="551" actId="13926"/>
          <ac:spMkLst>
            <pc:docMk/>
            <pc:sldMk cId="1411171117" sldId="418"/>
            <ac:spMk id="2" creationId="{5B6B0CBA-FF95-47DC-8583-F6D637F307F7}"/>
          </ac:spMkLst>
        </pc:spChg>
        <pc:spChg chg="mod">
          <ac:chgData name="Hari haran Udhayakumar" userId="bf540fa2fe44a33b" providerId="LiveId" clId="{A28A7D1C-E7AB-4099-983A-3F46263449B7}" dt="2021-08-11T19:25:00.847" v="124"/>
          <ac:spMkLst>
            <pc:docMk/>
            <pc:sldMk cId="1411171117" sldId="418"/>
            <ac:spMk id="5" creationId="{00000000-0000-0000-0000-000000000000}"/>
          </ac:spMkLst>
        </pc:spChg>
      </pc:sldChg>
      <pc:sldChg chg="modSp add mod">
        <pc:chgData name="Hari haran Udhayakumar" userId="bf540fa2fe44a33b" providerId="LiveId" clId="{A28A7D1C-E7AB-4099-983A-3F46263449B7}" dt="2021-09-09T06:10:48.520" v="446" actId="13926"/>
        <pc:sldMkLst>
          <pc:docMk/>
          <pc:sldMk cId="1539537477" sldId="419"/>
        </pc:sldMkLst>
        <pc:spChg chg="mod">
          <ac:chgData name="Hari haran Udhayakumar" userId="bf540fa2fe44a33b" providerId="LiveId" clId="{A28A7D1C-E7AB-4099-983A-3F46263449B7}" dt="2021-08-11T19:25:00.847" v="124"/>
          <ac:spMkLst>
            <pc:docMk/>
            <pc:sldMk cId="1539537477" sldId="419"/>
            <ac:spMk id="5" creationId="{00000000-0000-0000-0000-000000000000}"/>
          </ac:spMkLst>
        </pc:spChg>
        <pc:spChg chg="mod">
          <ac:chgData name="Hari haran Udhayakumar" userId="bf540fa2fe44a33b" providerId="LiveId" clId="{A28A7D1C-E7AB-4099-983A-3F46263449B7}" dt="2021-08-11T19:32:03.066" v="156" actId="121"/>
          <ac:spMkLst>
            <pc:docMk/>
            <pc:sldMk cId="1539537477" sldId="419"/>
            <ac:spMk id="6" creationId="{00000000-0000-0000-0000-000000000000}"/>
          </ac:spMkLst>
        </pc:spChg>
        <pc:graphicFrameChg chg="modGraphic">
          <ac:chgData name="Hari haran Udhayakumar" userId="bf540fa2fe44a33b" providerId="LiveId" clId="{A28A7D1C-E7AB-4099-983A-3F46263449B7}" dt="2021-09-09T06:10:48.520" v="446" actId="13926"/>
          <ac:graphicFrameMkLst>
            <pc:docMk/>
            <pc:sldMk cId="1539537477" sldId="419"/>
            <ac:graphicFrameMk id="4" creationId="{30D8163E-09A7-4008-8207-E046BC6B8F93}"/>
          </ac:graphicFrameMkLst>
        </pc:graphicFrameChg>
      </pc:sldChg>
      <pc:sldChg chg="addSp delSp modSp add mod">
        <pc:chgData name="Hari haran Udhayakumar" userId="bf540fa2fe44a33b" providerId="LiveId" clId="{A28A7D1C-E7AB-4099-983A-3F46263449B7}" dt="2021-08-11T19:32:55.751" v="176" actId="1036"/>
        <pc:sldMkLst>
          <pc:docMk/>
          <pc:sldMk cId="1028964577" sldId="420"/>
        </pc:sldMkLst>
        <pc:spChg chg="add del mod">
          <ac:chgData name="Hari haran Udhayakumar" userId="bf540fa2fe44a33b" providerId="LiveId" clId="{A28A7D1C-E7AB-4099-983A-3F46263449B7}" dt="2021-08-11T19:31:52.282" v="143" actId="22"/>
          <ac:spMkLst>
            <pc:docMk/>
            <pc:sldMk cId="1028964577" sldId="420"/>
            <ac:spMk id="3" creationId="{1229E698-830B-49F6-9D65-CDD093679D9D}"/>
          </ac:spMkLst>
        </pc:spChg>
        <pc:spChg chg="mod">
          <ac:chgData name="Hari haran Udhayakumar" userId="bf540fa2fe44a33b" providerId="LiveId" clId="{A28A7D1C-E7AB-4099-983A-3F46263449B7}" dt="2021-08-11T19:32:09.964" v="165" actId="121"/>
          <ac:spMkLst>
            <pc:docMk/>
            <pc:sldMk cId="1028964577" sldId="420"/>
            <ac:spMk id="6" creationId="{00000000-0000-0000-0000-000000000000}"/>
          </ac:spMkLst>
        </pc:spChg>
        <pc:graphicFrameChg chg="del">
          <ac:chgData name="Hari haran Udhayakumar" userId="bf540fa2fe44a33b" providerId="LiveId" clId="{A28A7D1C-E7AB-4099-983A-3F46263449B7}" dt="2021-08-11T19:31:50.843" v="142" actId="478"/>
          <ac:graphicFrameMkLst>
            <pc:docMk/>
            <pc:sldMk cId="1028964577" sldId="420"/>
            <ac:graphicFrameMk id="4" creationId="{30D8163E-09A7-4008-8207-E046BC6B8F93}"/>
          </ac:graphicFrameMkLst>
        </pc:graphicFrameChg>
        <pc:picChg chg="add mod ord">
          <ac:chgData name="Hari haran Udhayakumar" userId="bf540fa2fe44a33b" providerId="LiveId" clId="{A28A7D1C-E7AB-4099-983A-3F46263449B7}" dt="2021-08-11T19:32:55.751" v="176" actId="1036"/>
          <ac:picMkLst>
            <pc:docMk/>
            <pc:sldMk cId="1028964577" sldId="420"/>
            <ac:picMk id="8" creationId="{9D473704-5294-43F8-AA28-5FD77B2BAF9B}"/>
          </ac:picMkLst>
        </pc:picChg>
      </pc:sldChg>
      <pc:sldChg chg="del">
        <pc:chgData name="Hari haran Udhayakumar" userId="bf540fa2fe44a33b" providerId="LiveId" clId="{A28A7D1C-E7AB-4099-983A-3F46263449B7}" dt="2021-08-11T19:15:15.667" v="82" actId="47"/>
        <pc:sldMkLst>
          <pc:docMk/>
          <pc:sldMk cId="3928737238" sldId="420"/>
        </pc:sldMkLst>
      </pc:sldChg>
      <pc:sldChg chg="del">
        <pc:chgData name="Hari haran Udhayakumar" userId="bf540fa2fe44a33b" providerId="LiveId" clId="{A28A7D1C-E7AB-4099-983A-3F46263449B7}" dt="2021-08-11T19:15:16.420" v="83" actId="47"/>
        <pc:sldMkLst>
          <pc:docMk/>
          <pc:sldMk cId="783134541" sldId="421"/>
        </pc:sldMkLst>
      </pc:sldChg>
      <pc:sldChg chg="addSp delSp modSp add mod">
        <pc:chgData name="Hari haran Udhayakumar" userId="bf540fa2fe44a33b" providerId="LiveId" clId="{A28A7D1C-E7AB-4099-983A-3F46263449B7}" dt="2021-09-09T08:10:05.457" v="549" actId="20577"/>
        <pc:sldMkLst>
          <pc:docMk/>
          <pc:sldMk cId="1715461197" sldId="421"/>
        </pc:sldMkLst>
        <pc:spChg chg="del mod">
          <ac:chgData name="Hari haran Udhayakumar" userId="bf540fa2fe44a33b" providerId="LiveId" clId="{A28A7D1C-E7AB-4099-983A-3F46263449B7}" dt="2021-08-11T19:39:11.907" v="188"/>
          <ac:spMkLst>
            <pc:docMk/>
            <pc:sldMk cId="1715461197" sldId="421"/>
            <ac:spMk id="2" creationId="{5B6B0CBA-FF95-47DC-8583-F6D637F307F7}"/>
          </ac:spMkLst>
        </pc:spChg>
        <pc:spChg chg="add del mod">
          <ac:chgData name="Hari haran Udhayakumar" userId="bf540fa2fe44a33b" providerId="LiveId" clId="{A28A7D1C-E7AB-4099-983A-3F46263449B7}" dt="2021-08-11T19:51:37.239" v="273"/>
          <ac:spMkLst>
            <pc:docMk/>
            <pc:sldMk cId="1715461197" sldId="421"/>
            <ac:spMk id="3" creationId="{8A9809FD-A09A-469C-8889-ED50D8D4F1B0}"/>
          </ac:spMkLst>
        </pc:spChg>
        <pc:spChg chg="add del mod">
          <ac:chgData name="Hari haran Udhayakumar" userId="bf540fa2fe44a33b" providerId="LiveId" clId="{A28A7D1C-E7AB-4099-983A-3F46263449B7}" dt="2021-08-11T19:53:06.770" v="292" actId="478"/>
          <ac:spMkLst>
            <pc:docMk/>
            <pc:sldMk cId="1715461197" sldId="421"/>
            <ac:spMk id="4" creationId="{D9313DE4-93DC-4003-A156-E5C1A3E99105}"/>
          </ac:spMkLst>
        </pc:spChg>
        <pc:spChg chg="mod">
          <ac:chgData name="Hari haran Udhayakumar" userId="bf540fa2fe44a33b" providerId="LiveId" clId="{A28A7D1C-E7AB-4099-983A-3F46263449B7}" dt="2021-09-09T08:10:05.457" v="549" actId="20577"/>
          <ac:spMkLst>
            <pc:docMk/>
            <pc:sldMk cId="1715461197" sldId="421"/>
            <ac:spMk id="6" creationId="{00000000-0000-0000-0000-000000000000}"/>
          </ac:spMkLst>
        </pc:spChg>
        <pc:spChg chg="add mod">
          <ac:chgData name="Hari haran Udhayakumar" userId="bf540fa2fe44a33b" providerId="LiveId" clId="{A28A7D1C-E7AB-4099-983A-3F46263449B7}" dt="2021-08-11T19:59:30.094" v="397" actId="20577"/>
          <ac:spMkLst>
            <pc:docMk/>
            <pc:sldMk cId="1715461197" sldId="421"/>
            <ac:spMk id="7" creationId="{EB38EC0E-10EC-4A39-9A14-0419B3B64507}"/>
          </ac:spMkLst>
        </pc:spChg>
        <pc:picChg chg="add mod">
          <ac:chgData name="Hari haran Udhayakumar" userId="bf540fa2fe44a33b" providerId="LiveId" clId="{A28A7D1C-E7AB-4099-983A-3F46263449B7}" dt="2021-08-11T19:59:14.793" v="389" actId="1076"/>
          <ac:picMkLst>
            <pc:docMk/>
            <pc:sldMk cId="1715461197" sldId="421"/>
            <ac:picMk id="11" creationId="{734B5A39-1C4D-4708-AAFC-3BCC421D8011}"/>
          </ac:picMkLst>
        </pc:picChg>
        <pc:picChg chg="add del mod">
          <ac:chgData name="Hari haran Udhayakumar" userId="bf540fa2fe44a33b" providerId="LiveId" clId="{A28A7D1C-E7AB-4099-983A-3F46263449B7}" dt="2021-08-11T19:39:17.973" v="190" actId="478"/>
          <ac:picMkLst>
            <pc:docMk/>
            <pc:sldMk cId="1715461197" sldId="421"/>
            <ac:picMk id="2050" creationId="{4998F091-8C6F-460E-83BA-DED8C89D7B0B}"/>
          </ac:picMkLst>
        </pc:picChg>
        <pc:picChg chg="add del mod">
          <ac:chgData name="Hari haran Udhayakumar" userId="bf540fa2fe44a33b" providerId="LiveId" clId="{A28A7D1C-E7AB-4099-983A-3F46263449B7}" dt="2021-08-11T19:55:18.736" v="294" actId="478"/>
          <ac:picMkLst>
            <pc:docMk/>
            <pc:sldMk cId="1715461197" sldId="421"/>
            <ac:picMk id="2052" creationId="{E76F3981-BA64-4B09-ADB2-96FD26BCA4A8}"/>
          </ac:picMkLst>
        </pc:picChg>
        <pc:picChg chg="add del">
          <ac:chgData name="Hari haran Udhayakumar" userId="bf540fa2fe44a33b" providerId="LiveId" clId="{A28A7D1C-E7AB-4099-983A-3F46263449B7}" dt="2021-08-11T19:53:04.886" v="291"/>
          <ac:picMkLst>
            <pc:docMk/>
            <pc:sldMk cId="1715461197" sldId="421"/>
            <ac:picMk id="2054" creationId="{EC4C719C-93CE-4FA6-A504-B50409435050}"/>
          </ac:picMkLst>
        </pc:picChg>
      </pc:sldChg>
      <pc:sldChg chg="addSp delSp modSp add mod ord">
        <pc:chgData name="Hari haran Udhayakumar" userId="bf540fa2fe44a33b" providerId="LiveId" clId="{A28A7D1C-E7AB-4099-983A-3F46263449B7}" dt="2021-09-08T07:47:31.183" v="400"/>
        <pc:sldMkLst>
          <pc:docMk/>
          <pc:sldMk cId="582595451" sldId="422"/>
        </pc:sldMkLst>
        <pc:spChg chg="add del mod">
          <ac:chgData name="Hari haran Udhayakumar" userId="bf540fa2fe44a33b" providerId="LiveId" clId="{A28A7D1C-E7AB-4099-983A-3F46263449B7}" dt="2021-08-11T19:45:34.920" v="213"/>
          <ac:spMkLst>
            <pc:docMk/>
            <pc:sldMk cId="582595451" sldId="422"/>
            <ac:spMk id="2" creationId="{C123F89F-2358-4788-99C4-1530F1BE3F18}"/>
          </ac:spMkLst>
        </pc:spChg>
        <pc:spChg chg="add mod">
          <ac:chgData name="Hari haran Udhayakumar" userId="bf540fa2fe44a33b" providerId="LiveId" clId="{A28A7D1C-E7AB-4099-983A-3F46263449B7}" dt="2021-08-11T19:49:22.055" v="270" actId="255"/>
          <ac:spMkLst>
            <pc:docMk/>
            <pc:sldMk cId="582595451" sldId="422"/>
            <ac:spMk id="3" creationId="{AD423F0D-E12D-4DD3-83B2-E64AA14A1850}"/>
          </ac:spMkLst>
        </pc:spChg>
        <pc:spChg chg="mod">
          <ac:chgData name="Hari haran Udhayakumar" userId="bf540fa2fe44a33b" providerId="LiveId" clId="{A28A7D1C-E7AB-4099-983A-3F46263449B7}" dt="2021-08-11T19:45:24.890" v="212" actId="20577"/>
          <ac:spMkLst>
            <pc:docMk/>
            <pc:sldMk cId="582595451" sldId="422"/>
            <ac:spMk id="6" creationId="{00000000-0000-0000-0000-000000000000}"/>
          </ac:spMkLst>
        </pc:spChg>
        <pc:picChg chg="del">
          <ac:chgData name="Hari haran Udhayakumar" userId="bf540fa2fe44a33b" providerId="LiveId" clId="{A28A7D1C-E7AB-4099-983A-3F46263449B7}" dt="2021-08-11T19:43:46.294" v="208" actId="478"/>
          <ac:picMkLst>
            <pc:docMk/>
            <pc:sldMk cId="582595451" sldId="422"/>
            <ac:picMk id="8" creationId="{9D473704-5294-43F8-AA28-5FD77B2BAF9B}"/>
          </ac:picMkLst>
        </pc:picChg>
        <pc:picChg chg="add mod">
          <ac:chgData name="Hari haran Udhayakumar" userId="bf540fa2fe44a33b" providerId="LiveId" clId="{A28A7D1C-E7AB-4099-983A-3F46263449B7}" dt="2021-08-11T19:45:39.090" v="214" actId="1076"/>
          <ac:picMkLst>
            <pc:docMk/>
            <pc:sldMk cId="582595451" sldId="422"/>
            <ac:picMk id="3074" creationId="{5BD1DAB1-F46D-4E53-8575-9E3C14F4D744}"/>
          </ac:picMkLst>
        </pc:picChg>
      </pc:sldChg>
      <pc:sldChg chg="addSp delSp modSp add del">
        <pc:chgData name="Hari haran Udhayakumar" userId="bf540fa2fe44a33b" providerId="LiveId" clId="{A28A7D1C-E7AB-4099-983A-3F46263449B7}" dt="2021-08-11T19:59:36.247" v="398" actId="2696"/>
        <pc:sldMkLst>
          <pc:docMk/>
          <pc:sldMk cId="478274005" sldId="423"/>
        </pc:sldMkLst>
        <pc:spChg chg="add mod">
          <ac:chgData name="Hari haran Udhayakumar" userId="bf540fa2fe44a33b" providerId="LiveId" clId="{A28A7D1C-E7AB-4099-983A-3F46263449B7}" dt="2021-08-11T19:59:03.298" v="387" actId="21"/>
          <ac:spMkLst>
            <pc:docMk/>
            <pc:sldMk cId="478274005" sldId="423"/>
            <ac:spMk id="2" creationId="{EDD6ED28-5A1C-49A9-8DFB-91CE0EDC55D6}"/>
          </ac:spMkLst>
        </pc:spChg>
        <pc:picChg chg="del">
          <ac:chgData name="Hari haran Udhayakumar" userId="bf540fa2fe44a33b" providerId="LiveId" clId="{A28A7D1C-E7AB-4099-983A-3F46263449B7}" dt="2021-08-11T19:59:03.298" v="387" actId="21"/>
          <ac:picMkLst>
            <pc:docMk/>
            <pc:sldMk cId="478274005" sldId="423"/>
            <ac:picMk id="2052" creationId="{E76F3981-BA64-4B09-ADB2-96FD26BCA4A8}"/>
          </ac:picMkLst>
        </pc:picChg>
      </pc:sldChg>
      <pc:sldChg chg="addSp delSp modSp add mod ord setBg modNotesTx">
        <pc:chgData name="Hari haran Udhayakumar" userId="bf540fa2fe44a33b" providerId="LiveId" clId="{A28A7D1C-E7AB-4099-983A-3F46263449B7}" dt="2021-09-13T06:53:16.231" v="552" actId="13926"/>
        <pc:sldMkLst>
          <pc:docMk/>
          <pc:sldMk cId="1909210680" sldId="423"/>
        </pc:sldMkLst>
        <pc:spChg chg="add del mod">
          <ac:chgData name="Hari haran Udhayakumar" userId="bf540fa2fe44a33b" providerId="LiveId" clId="{A28A7D1C-E7AB-4099-983A-3F46263449B7}" dt="2021-09-09T06:41:22.182" v="505"/>
          <ac:spMkLst>
            <pc:docMk/>
            <pc:sldMk cId="1909210680" sldId="423"/>
            <ac:spMk id="4" creationId="{B64C37DB-1E39-4E7A-9282-B860A745DBF1}"/>
          </ac:spMkLst>
        </pc:spChg>
        <pc:spChg chg="mod">
          <ac:chgData name="Hari haran Udhayakumar" userId="bf540fa2fe44a33b" providerId="LiveId" clId="{A28A7D1C-E7AB-4099-983A-3F46263449B7}" dt="2021-09-09T06:36:10.521" v="463" actId="14100"/>
          <ac:spMkLst>
            <pc:docMk/>
            <pc:sldMk cId="1909210680" sldId="423"/>
            <ac:spMk id="6" creationId="{00000000-0000-0000-0000-000000000000}"/>
          </ac:spMkLst>
        </pc:spChg>
        <pc:spChg chg="del mod">
          <ac:chgData name="Hari haran Udhayakumar" userId="bf540fa2fe44a33b" providerId="LiveId" clId="{A28A7D1C-E7AB-4099-983A-3F46263449B7}" dt="2021-09-09T06:36:17.583" v="466"/>
          <ac:spMkLst>
            <pc:docMk/>
            <pc:sldMk cId="1909210680" sldId="423"/>
            <ac:spMk id="7" creationId="{EB38EC0E-10EC-4A39-9A14-0419B3B64507}"/>
          </ac:spMkLst>
        </pc:spChg>
        <pc:graphicFrameChg chg="add del mod modGraphic">
          <ac:chgData name="Hari haran Udhayakumar" userId="bf540fa2fe44a33b" providerId="LiveId" clId="{A28A7D1C-E7AB-4099-983A-3F46263449B7}" dt="2021-09-09T06:41:17.554" v="504" actId="478"/>
          <ac:graphicFrameMkLst>
            <pc:docMk/>
            <pc:sldMk cId="1909210680" sldId="423"/>
            <ac:graphicFrameMk id="2" creationId="{66A74F05-B6E3-47FD-B02F-2DCB453F2D1E}"/>
          </ac:graphicFrameMkLst>
        </pc:graphicFrameChg>
        <pc:graphicFrameChg chg="add mod modGraphic">
          <ac:chgData name="Hari haran Udhayakumar" userId="bf540fa2fe44a33b" providerId="LiveId" clId="{A28A7D1C-E7AB-4099-983A-3F46263449B7}" dt="2021-09-13T06:53:16.231" v="552" actId="13926"/>
          <ac:graphicFrameMkLst>
            <pc:docMk/>
            <pc:sldMk cId="1909210680" sldId="423"/>
            <ac:graphicFrameMk id="8" creationId="{CFD070AE-7390-4CDE-A968-E674B7E75F03}"/>
          </ac:graphicFrameMkLst>
        </pc:graphicFrameChg>
        <pc:picChg chg="del">
          <ac:chgData name="Hari haran Udhayakumar" userId="bf540fa2fe44a33b" providerId="LiveId" clId="{A28A7D1C-E7AB-4099-983A-3F46263449B7}" dt="2021-09-09T06:36:11.908" v="464" actId="478"/>
          <ac:picMkLst>
            <pc:docMk/>
            <pc:sldMk cId="1909210680" sldId="423"/>
            <ac:picMk id="11" creationId="{734B5A39-1C4D-4708-AAFC-3BCC421D8011}"/>
          </ac:picMkLst>
        </pc:picChg>
      </pc:sldChg>
      <pc:sldChg chg="addSp delSp modSp add mod">
        <pc:chgData name="Hari haran Udhayakumar" userId="bf540fa2fe44a33b" providerId="LiveId" clId="{A28A7D1C-E7AB-4099-983A-3F46263449B7}" dt="2021-09-09T06:46:33.825" v="535" actId="14734"/>
        <pc:sldMkLst>
          <pc:docMk/>
          <pc:sldMk cId="1814038760" sldId="424"/>
        </pc:sldMkLst>
        <pc:spChg chg="add del mod">
          <ac:chgData name="Hari haran Udhayakumar" userId="bf540fa2fe44a33b" providerId="LiveId" clId="{A28A7D1C-E7AB-4099-983A-3F46263449B7}" dt="2021-09-09T06:45:32.910" v="522"/>
          <ac:spMkLst>
            <pc:docMk/>
            <pc:sldMk cId="1814038760" sldId="424"/>
            <ac:spMk id="4" creationId="{BCEE77E5-63DB-417A-9139-60B921BF6B7E}"/>
          </ac:spMkLst>
        </pc:spChg>
        <pc:spChg chg="mod">
          <ac:chgData name="Hari haran Udhayakumar" userId="bf540fa2fe44a33b" providerId="LiveId" clId="{A28A7D1C-E7AB-4099-983A-3F46263449B7}" dt="2021-09-09T06:37:56.464" v="492" actId="121"/>
          <ac:spMkLst>
            <pc:docMk/>
            <pc:sldMk cId="1814038760" sldId="424"/>
            <ac:spMk id="6" creationId="{00000000-0000-0000-0000-000000000000}"/>
          </ac:spMkLst>
        </pc:spChg>
        <pc:graphicFrameChg chg="del mod modGraphic">
          <ac:chgData name="Hari haran Udhayakumar" userId="bf540fa2fe44a33b" providerId="LiveId" clId="{A28A7D1C-E7AB-4099-983A-3F46263449B7}" dt="2021-09-09T06:45:31.050" v="521" actId="478"/>
          <ac:graphicFrameMkLst>
            <pc:docMk/>
            <pc:sldMk cId="1814038760" sldId="424"/>
            <ac:graphicFrameMk id="2" creationId="{66A74F05-B6E3-47FD-B02F-2DCB453F2D1E}"/>
          </ac:graphicFrameMkLst>
        </pc:graphicFrameChg>
        <pc:graphicFrameChg chg="add mod modGraphic">
          <ac:chgData name="Hari haran Udhayakumar" userId="bf540fa2fe44a33b" providerId="LiveId" clId="{A28A7D1C-E7AB-4099-983A-3F46263449B7}" dt="2021-09-09T06:46:33.825" v="535" actId="14734"/>
          <ac:graphicFrameMkLst>
            <pc:docMk/>
            <pc:sldMk cId="1814038760" sldId="424"/>
            <ac:graphicFrameMk id="7" creationId="{58D45A22-F108-4460-913A-F8D3A93BE4D2}"/>
          </ac:graphicFrameMkLst>
        </pc:graphicFrameChg>
      </pc:sldChg>
      <pc:sldMasterChg chg="addSp">
        <pc:chgData name="Hari haran Udhayakumar" userId="bf540fa2fe44a33b" providerId="LiveId" clId="{A28A7D1C-E7AB-4099-983A-3F46263449B7}" dt="2021-08-11T19:24:57.297" v="120"/>
        <pc:sldMasterMkLst>
          <pc:docMk/>
          <pc:sldMasterMk cId="606556565" sldId="2147483779"/>
        </pc:sldMasterMkLst>
        <pc:spChg chg="add">
          <ac:chgData name="Hari haran Udhayakumar" userId="bf540fa2fe44a33b" providerId="LiveId" clId="{A28A7D1C-E7AB-4099-983A-3F46263449B7}" dt="2021-08-11T19:24:57.297" v="120"/>
          <ac:spMkLst>
            <pc:docMk/>
            <pc:sldMasterMk cId="606556565" sldId="2147483779"/>
            <ac:spMk id="7" creationId="{474BFDBC-51BD-4536-9341-A3478E765276}"/>
          </ac:spMkLst>
        </pc:spChg>
      </pc:sldMasterChg>
    </pc:docChg>
  </pc:docChgLst>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6B5C7B12-5799-414A-9553-675F09959B7E}"/>
    <pc:docChg chg="undo custSel addSld delSld modSld">
      <pc:chgData name="Hari haran Udhayakumar" userId="bf540fa2fe44a33b" providerId="LiveId" clId="{6B5C7B12-5799-414A-9553-675F09959B7E}" dt="2021-08-09T09:48:06.079" v="348" actId="255"/>
      <pc:docMkLst>
        <pc:docMk/>
      </pc:docMkLst>
      <pc:sldChg chg="modSp mod">
        <pc:chgData name="Hari haran Udhayakumar" userId="bf540fa2fe44a33b" providerId="LiveId" clId="{6B5C7B12-5799-414A-9553-675F09959B7E}" dt="2021-08-09T08:23:23.832" v="60" actId="1076"/>
        <pc:sldMkLst>
          <pc:docMk/>
          <pc:sldMk cId="0" sldId="392"/>
        </pc:sldMkLst>
        <pc:spChg chg="mod">
          <ac:chgData name="Hari haran Udhayakumar" userId="bf540fa2fe44a33b" providerId="LiveId" clId="{6B5C7B12-5799-414A-9553-675F09959B7E}" dt="2021-08-09T08:23:23.832" v="60" actId="1076"/>
          <ac:spMkLst>
            <pc:docMk/>
            <pc:sldMk cId="0" sldId="392"/>
            <ac:spMk id="1039" creationId="{00000000-0000-0000-0000-000000000000}"/>
          </ac:spMkLst>
        </pc:spChg>
      </pc:sldChg>
      <pc:sldChg chg="modSp mod">
        <pc:chgData name="Hari haran Udhayakumar" userId="bf540fa2fe44a33b" providerId="LiveId" clId="{6B5C7B12-5799-414A-9553-675F09959B7E}" dt="2021-08-09T09:48:06.079" v="348" actId="255"/>
        <pc:sldMkLst>
          <pc:docMk/>
          <pc:sldMk cId="0" sldId="394"/>
        </pc:sldMkLst>
        <pc:spChg chg="mod">
          <ac:chgData name="Hari haran Udhayakumar" userId="bf540fa2fe44a33b" providerId="LiveId" clId="{6B5C7B12-5799-414A-9553-675F09959B7E}" dt="2021-08-09T09:48:06.079" v="348" actId="255"/>
          <ac:spMkLst>
            <pc:docMk/>
            <pc:sldMk cId="0" sldId="394"/>
            <ac:spMk id="37891" creationId="{00000000-0000-0000-0000-000000000000}"/>
          </ac:spMkLst>
        </pc:spChg>
      </pc:sldChg>
      <pc:sldChg chg="modSp mod">
        <pc:chgData name="Hari haran Udhayakumar" userId="bf540fa2fe44a33b" providerId="LiveId" clId="{6B5C7B12-5799-414A-9553-675F09959B7E}" dt="2021-08-09T05:49:36.180" v="9" actId="108"/>
        <pc:sldMkLst>
          <pc:docMk/>
          <pc:sldMk cId="232513201" sldId="396"/>
        </pc:sldMkLst>
        <pc:graphicFrameChg chg="mod modGraphic">
          <ac:chgData name="Hari haran Udhayakumar" userId="bf540fa2fe44a33b" providerId="LiveId" clId="{6B5C7B12-5799-414A-9553-675F09959B7E}" dt="2021-08-09T05:49:33.680" v="8"/>
          <ac:graphicFrameMkLst>
            <pc:docMk/>
            <pc:sldMk cId="232513201" sldId="396"/>
            <ac:graphicFrameMk id="4" creationId="{B296D153-2918-4392-928F-011F988475FD}"/>
          </ac:graphicFrameMkLst>
        </pc:graphicFrameChg>
        <pc:graphicFrameChg chg="mod modGraphic">
          <ac:chgData name="Hari haran Udhayakumar" userId="bf540fa2fe44a33b" providerId="LiveId" clId="{6B5C7B12-5799-414A-9553-675F09959B7E}" dt="2021-08-09T05:49:36.180" v="9" actId="108"/>
          <ac:graphicFrameMkLst>
            <pc:docMk/>
            <pc:sldMk cId="232513201" sldId="396"/>
            <ac:graphicFrameMk id="5" creationId="{DA2D6506-CC6B-4639-A73E-773C355684ED}"/>
          </ac:graphicFrameMkLst>
        </pc:graphicFrameChg>
      </pc:sldChg>
      <pc:sldChg chg="modSp mod">
        <pc:chgData name="Hari haran Udhayakumar" userId="bf540fa2fe44a33b" providerId="LiveId" clId="{6B5C7B12-5799-414A-9553-675F09959B7E}" dt="2021-08-09T09:27:25.358" v="252" actId="6549"/>
        <pc:sldMkLst>
          <pc:docMk/>
          <pc:sldMk cId="0" sldId="400"/>
        </pc:sldMkLst>
        <pc:spChg chg="mod">
          <ac:chgData name="Hari haran Udhayakumar" userId="bf540fa2fe44a33b" providerId="LiveId" clId="{6B5C7B12-5799-414A-9553-675F09959B7E}" dt="2021-08-09T09:27:25.358" v="252" actId="6549"/>
          <ac:spMkLst>
            <pc:docMk/>
            <pc:sldMk cId="0" sldId="400"/>
            <ac:spMk id="3" creationId="{00000000-0000-0000-0000-000000000000}"/>
          </ac:spMkLst>
        </pc:spChg>
      </pc:sldChg>
      <pc:sldChg chg="modSp mod">
        <pc:chgData name="Hari haran Udhayakumar" userId="bf540fa2fe44a33b" providerId="LiveId" clId="{6B5C7B12-5799-414A-9553-675F09959B7E}" dt="2021-08-09T05:50:51.608" v="43" actId="20577"/>
        <pc:sldMkLst>
          <pc:docMk/>
          <pc:sldMk cId="0" sldId="401"/>
        </pc:sldMkLst>
        <pc:spChg chg="mod">
          <ac:chgData name="Hari haran Udhayakumar" userId="bf540fa2fe44a33b" providerId="LiveId" clId="{6B5C7B12-5799-414A-9553-675F09959B7E}" dt="2021-08-09T05:50:51.608" v="43" actId="20577"/>
          <ac:spMkLst>
            <pc:docMk/>
            <pc:sldMk cId="0" sldId="401"/>
            <ac:spMk id="7" creationId="{00000000-0000-0000-0000-000000000000}"/>
          </ac:spMkLst>
        </pc:spChg>
      </pc:sldChg>
      <pc:sldChg chg="addSp delSp modSp mod">
        <pc:chgData name="Hari haran Udhayakumar" userId="bf540fa2fe44a33b" providerId="LiveId" clId="{6B5C7B12-5799-414A-9553-675F09959B7E}" dt="2021-08-09T09:20:20.377" v="106" actId="113"/>
        <pc:sldMkLst>
          <pc:docMk/>
          <pc:sldMk cId="0" sldId="402"/>
        </pc:sldMkLst>
        <pc:spChg chg="del mod">
          <ac:chgData name="Hari haran Udhayakumar" userId="bf540fa2fe44a33b" providerId="LiveId" clId="{6B5C7B12-5799-414A-9553-675F09959B7E}" dt="2021-08-09T09:18:36.160" v="82"/>
          <ac:spMkLst>
            <pc:docMk/>
            <pc:sldMk cId="0" sldId="402"/>
            <ac:spMk id="2" creationId="{5B6B0CBA-FF95-47DC-8583-F6D637F307F7}"/>
          </ac:spMkLst>
        </pc:spChg>
        <pc:spChg chg="mod">
          <ac:chgData name="Hari haran Udhayakumar" userId="bf540fa2fe44a33b" providerId="LiveId" clId="{6B5C7B12-5799-414A-9553-675F09959B7E}" dt="2021-08-09T09:20:09.001" v="104" actId="1076"/>
          <ac:spMkLst>
            <pc:docMk/>
            <pc:sldMk cId="0" sldId="402"/>
            <ac:spMk id="6" creationId="{00000000-0000-0000-0000-000000000000}"/>
          </ac:spMkLst>
        </pc:spChg>
        <pc:graphicFrameChg chg="del">
          <ac:chgData name="Hari haran Udhayakumar" userId="bf540fa2fe44a33b" providerId="LiveId" clId="{6B5C7B12-5799-414A-9553-675F09959B7E}" dt="2021-08-09T05:51:21.213" v="51" actId="478"/>
          <ac:graphicFrameMkLst>
            <pc:docMk/>
            <pc:sldMk cId="0" sldId="402"/>
            <ac:graphicFrameMk id="3" creationId="{ADCB4F46-75C4-4F53-A0B3-2E5E1165E295}"/>
          </ac:graphicFrameMkLst>
        </pc:graphicFrameChg>
        <pc:graphicFrameChg chg="add mod modGraphic">
          <ac:chgData name="Hari haran Udhayakumar" userId="bf540fa2fe44a33b" providerId="LiveId" clId="{6B5C7B12-5799-414A-9553-675F09959B7E}" dt="2021-08-09T09:20:20.377" v="106" actId="113"/>
          <ac:graphicFrameMkLst>
            <pc:docMk/>
            <pc:sldMk cId="0" sldId="402"/>
            <ac:graphicFrameMk id="4" creationId="{30D8163E-09A7-4008-8207-E046BC6B8F93}"/>
          </ac:graphicFrameMkLst>
        </pc:graphicFrameChg>
      </pc:sldChg>
      <pc:sldChg chg="modSp mod">
        <pc:chgData name="Hari haran Udhayakumar" userId="bf540fa2fe44a33b" providerId="LiveId" clId="{6B5C7B12-5799-414A-9553-675F09959B7E}" dt="2021-08-09T09:40:18.995" v="328" actId="255"/>
        <pc:sldMkLst>
          <pc:docMk/>
          <pc:sldMk cId="0" sldId="417"/>
        </pc:sldMkLst>
        <pc:spChg chg="mod">
          <ac:chgData name="Hari haran Udhayakumar" userId="bf540fa2fe44a33b" providerId="LiveId" clId="{6B5C7B12-5799-414A-9553-675F09959B7E}" dt="2021-08-09T09:40:18.995" v="328" actId="255"/>
          <ac:spMkLst>
            <pc:docMk/>
            <pc:sldMk cId="0" sldId="417"/>
            <ac:spMk id="9" creationId="{00000000-0000-0000-0000-000000000000}"/>
          </ac:spMkLst>
        </pc:spChg>
      </pc:sldChg>
      <pc:sldChg chg="modSp mod">
        <pc:chgData name="Hari haran Udhayakumar" userId="bf540fa2fe44a33b" providerId="LiveId" clId="{6B5C7B12-5799-414A-9553-675F09959B7E}" dt="2021-08-09T09:22:34.084" v="124" actId="1076"/>
        <pc:sldMkLst>
          <pc:docMk/>
          <pc:sldMk cId="1411171117" sldId="418"/>
        </pc:sldMkLst>
        <pc:spChg chg="mod">
          <ac:chgData name="Hari haran Udhayakumar" userId="bf540fa2fe44a33b" providerId="LiveId" clId="{6B5C7B12-5799-414A-9553-675F09959B7E}" dt="2021-08-09T09:22:34.084" v="124" actId="1076"/>
          <ac:spMkLst>
            <pc:docMk/>
            <pc:sldMk cId="1411171117" sldId="418"/>
            <ac:spMk id="2" creationId="{5B6B0CBA-FF95-47DC-8583-F6D637F307F7}"/>
          </ac:spMkLst>
        </pc:spChg>
        <pc:spChg chg="mod">
          <ac:chgData name="Hari haran Udhayakumar" userId="bf540fa2fe44a33b" providerId="LiveId" clId="{6B5C7B12-5799-414A-9553-675F09959B7E}" dt="2021-08-09T09:22:31.532" v="123" actId="1076"/>
          <ac:spMkLst>
            <pc:docMk/>
            <pc:sldMk cId="1411171117" sldId="418"/>
            <ac:spMk id="6" creationId="{00000000-0000-0000-0000-000000000000}"/>
          </ac:spMkLst>
        </pc:spChg>
      </pc:sldChg>
      <pc:sldChg chg="modSp del mod">
        <pc:chgData name="Hari haran Udhayakumar" userId="bf540fa2fe44a33b" providerId="LiveId" clId="{6B5C7B12-5799-414A-9553-675F09959B7E}" dt="2021-08-09T09:21:04.863" v="109" actId="2696"/>
        <pc:sldMkLst>
          <pc:docMk/>
          <pc:sldMk cId="1033470181" sldId="419"/>
        </pc:sldMkLst>
        <pc:spChg chg="mod">
          <ac:chgData name="Hari haran Udhayakumar" userId="bf540fa2fe44a33b" providerId="LiveId" clId="{6B5C7B12-5799-414A-9553-675F09959B7E}" dt="2021-08-09T09:17:55.327" v="80"/>
          <ac:spMkLst>
            <pc:docMk/>
            <pc:sldMk cId="1033470181" sldId="419"/>
            <ac:spMk id="2" creationId="{5B6B0CBA-FF95-47DC-8583-F6D637F307F7}"/>
          </ac:spMkLst>
        </pc:spChg>
        <pc:spChg chg="mod">
          <ac:chgData name="Hari haran Udhayakumar" userId="bf540fa2fe44a33b" providerId="LiveId" clId="{6B5C7B12-5799-414A-9553-675F09959B7E}" dt="2021-08-09T09:17:53.475" v="79" actId="121"/>
          <ac:spMkLst>
            <pc:docMk/>
            <pc:sldMk cId="1033470181" sldId="419"/>
            <ac:spMk id="6" creationId="{00000000-0000-0000-0000-000000000000}"/>
          </ac:spMkLst>
        </pc:spChg>
      </pc:sldChg>
      <pc:sldChg chg="modSp mod">
        <pc:chgData name="Hari haran Udhayakumar" userId="bf540fa2fe44a33b" providerId="LiveId" clId="{6B5C7B12-5799-414A-9553-675F09959B7E}" dt="2021-08-09T09:23:15.835" v="131" actId="255"/>
        <pc:sldMkLst>
          <pc:docMk/>
          <pc:sldMk cId="3928737238" sldId="420"/>
        </pc:sldMkLst>
        <pc:spChg chg="mod">
          <ac:chgData name="Hari haran Udhayakumar" userId="bf540fa2fe44a33b" providerId="LiveId" clId="{6B5C7B12-5799-414A-9553-675F09959B7E}" dt="2021-08-09T09:23:15.835" v="131" actId="255"/>
          <ac:spMkLst>
            <pc:docMk/>
            <pc:sldMk cId="3928737238" sldId="420"/>
            <ac:spMk id="2" creationId="{5B6B0CBA-FF95-47DC-8583-F6D637F307F7}"/>
          </ac:spMkLst>
        </pc:spChg>
        <pc:spChg chg="mod">
          <ac:chgData name="Hari haran Udhayakumar" userId="bf540fa2fe44a33b" providerId="LiveId" clId="{6B5C7B12-5799-414A-9553-675F09959B7E}" dt="2021-08-09T09:22:57.563" v="128" actId="6549"/>
          <ac:spMkLst>
            <pc:docMk/>
            <pc:sldMk cId="3928737238" sldId="420"/>
            <ac:spMk id="6" creationId="{00000000-0000-0000-0000-000000000000}"/>
          </ac:spMkLst>
        </pc:spChg>
      </pc:sldChg>
      <pc:sldChg chg="add del">
        <pc:chgData name="Hari haran Udhayakumar" userId="bf540fa2fe44a33b" providerId="LiveId" clId="{6B5C7B12-5799-414A-9553-675F09959B7E}" dt="2021-08-09T09:21:01.676" v="108" actId="2890"/>
        <pc:sldMkLst>
          <pc:docMk/>
          <pc:sldMk cId="501548522" sldId="421"/>
        </pc:sldMkLst>
      </pc:sldChg>
      <pc:sldChg chg="addSp delSp modSp add mod">
        <pc:chgData name="Hari haran Udhayakumar" userId="bf540fa2fe44a33b" providerId="LiveId" clId="{6B5C7B12-5799-414A-9553-675F09959B7E}" dt="2021-08-09T09:25:49.179" v="183" actId="14100"/>
        <pc:sldMkLst>
          <pc:docMk/>
          <pc:sldMk cId="783134541" sldId="421"/>
        </pc:sldMkLst>
        <pc:spChg chg="add del mod">
          <ac:chgData name="Hari haran Udhayakumar" userId="bf540fa2fe44a33b" providerId="LiveId" clId="{6B5C7B12-5799-414A-9553-675F09959B7E}" dt="2021-08-09T09:25:44.880" v="182" actId="255"/>
          <ac:spMkLst>
            <pc:docMk/>
            <pc:sldMk cId="783134541" sldId="421"/>
            <ac:spMk id="2" creationId="{5B6B0CBA-FF95-47DC-8583-F6D637F307F7}"/>
          </ac:spMkLst>
        </pc:spChg>
        <pc:spChg chg="mod">
          <ac:chgData name="Hari haran Udhayakumar" userId="bf540fa2fe44a33b" providerId="LiveId" clId="{6B5C7B12-5799-414A-9553-675F09959B7E}" dt="2021-08-09T09:24:29.223" v="162" actId="20577"/>
          <ac:spMkLst>
            <pc:docMk/>
            <pc:sldMk cId="783134541" sldId="421"/>
            <ac:spMk id="6" creationId="{00000000-0000-0000-0000-000000000000}"/>
          </ac:spMkLst>
        </pc:spChg>
        <pc:picChg chg="add mod">
          <ac:chgData name="Hari haran Udhayakumar" userId="bf540fa2fe44a33b" providerId="LiveId" clId="{6B5C7B12-5799-414A-9553-675F09959B7E}" dt="2021-08-09T09:24:31.008" v="165"/>
          <ac:picMkLst>
            <pc:docMk/>
            <pc:sldMk cId="783134541" sldId="421"/>
            <ac:picMk id="7" creationId="{AA2F4602-AA61-4F75-90BA-336EA4ACF31B}"/>
          </ac:picMkLst>
        </pc:picChg>
        <pc:picChg chg="add mod">
          <ac:chgData name="Hari haran Udhayakumar" userId="bf540fa2fe44a33b" providerId="LiveId" clId="{6B5C7B12-5799-414A-9553-675F09959B7E}" dt="2021-08-09T09:25:49.179" v="183" actId="14100"/>
          <ac:picMkLst>
            <pc:docMk/>
            <pc:sldMk cId="783134541" sldId="421"/>
            <ac:picMk id="8" creationId="{5CD41F19-C04F-4944-9E4A-27625E678DF9}"/>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894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42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23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82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36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438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869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23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09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55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5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455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951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019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82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37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2704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85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793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34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68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40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367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96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92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046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40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797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76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59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cc.patseer.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micropaten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opyright.gov.in/frmFeeDetailsShow.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ommerceduniya.com/2015/01/08/step-step-process-copyright-application-indi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83"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246062" y="5733256"/>
            <a:ext cx="643096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smtClean="0">
                <a:solidFill>
                  <a:srgbClr val="262626"/>
                </a:solidFill>
              </a:rPr>
              <a:t>Lecture-11</a:t>
            </a:r>
            <a:endParaRPr lang="en-US" altLang="en-US" b="1" dirty="0">
              <a:solidFill>
                <a:srgbClr val="262626"/>
              </a:solidFill>
            </a:endParaRPr>
          </a:p>
          <a:p>
            <a:pPr algn="ctr">
              <a:lnSpc>
                <a:spcPct val="90000"/>
              </a:lnSpc>
              <a:spcAft>
                <a:spcPct val="35000"/>
              </a:spcAft>
            </a:pPr>
            <a:r>
              <a:rPr lang="en-GB" b="1" dirty="0">
                <a:effectLst/>
                <a:latin typeface="Times New Roman" panose="02020603050405020304" pitchFamily="18" charset="0"/>
                <a:ea typeface="Calibri" panose="020F0502020204030204" pitchFamily="34" charset="0"/>
              </a:rPr>
              <a:t>Protecting Programs and Data &amp; Information and Law</a:t>
            </a:r>
            <a:endParaRPr lang="en-US" altLang="en-US" sz="1600" dirty="0">
              <a:latin typeface="Raleway ExtraBold" charset="0"/>
            </a:endParaRPr>
          </a:p>
        </p:txBody>
      </p:sp>
      <p:sp>
        <p:nvSpPr>
          <p:cNvPr id="1040" name="TextBox 25"/>
          <p:cNvSpPr txBox="1">
            <a:spLocks noChangeArrowheads="1"/>
          </p:cNvSpPr>
          <p:nvPr/>
        </p:nvSpPr>
        <p:spPr bwMode="auto">
          <a:xfrm>
            <a:off x="34948" y="1588994"/>
            <a:ext cx="11305256"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838200" y="158647"/>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Advantages after Patent Filing</a:t>
            </a:r>
            <a:endParaRPr sz="3600" dirty="0">
              <a:latin typeface="Cambria"/>
              <a:ea typeface="Cambria"/>
              <a:cs typeface="Cambria"/>
              <a:sym typeface="Cambria"/>
            </a:endParaRPr>
          </a:p>
        </p:txBody>
      </p:sp>
      <p:sp>
        <p:nvSpPr>
          <p:cNvPr id="412" name="Google Shape;412;p36"/>
          <p:cNvSpPr txBox="1">
            <a:spLocks noGrp="1"/>
          </p:cNvSpPr>
          <p:nvPr>
            <p:ph type="body" idx="1"/>
          </p:nvPr>
        </p:nvSpPr>
        <p:spPr>
          <a:xfrm>
            <a:off x="838200" y="1081548"/>
            <a:ext cx="10515600" cy="5073446"/>
          </a:xfrm>
          <a:prstGeom prst="rect">
            <a:avLst/>
          </a:prstGeom>
          <a:noFill/>
          <a:ln>
            <a:noFill/>
          </a:ln>
        </p:spPr>
        <p:txBody>
          <a:bodyPr spcFirstLastPara="1" wrap="square" lIns="91425" tIns="45700" rIns="91425" bIns="45700" anchor="t" anchorCtr="0">
            <a:noAutofit/>
          </a:bodyPr>
          <a:lstStyle/>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r>
              <a:rPr lang="en-US" sz="2800" dirty="0">
                <a:latin typeface="Times New Roman" panose="02020603050405020304" pitchFamily="18" charset="0"/>
                <a:ea typeface="Cambria"/>
                <a:cs typeface="Times New Roman" panose="02020603050405020304" pitchFamily="18" charset="0"/>
                <a:sym typeface="Cambria"/>
              </a:rPr>
              <a:t>Commercialization</a:t>
            </a: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endParaRPr lang="en-US" sz="2800" dirty="0">
              <a:latin typeface="Times New Roman" panose="02020603050405020304" pitchFamily="18" charset="0"/>
              <a:ea typeface="Cambria"/>
              <a:cs typeface="Times New Roman" panose="02020603050405020304" pitchFamily="18" charset="0"/>
              <a:sym typeface="Cambria"/>
            </a:endParaRP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r>
              <a:rPr lang="en-US" sz="2800" dirty="0">
                <a:latin typeface="Times New Roman" panose="02020603050405020304" pitchFamily="18" charset="0"/>
                <a:ea typeface="Cambria"/>
                <a:cs typeface="Times New Roman" panose="02020603050405020304" pitchFamily="18" charset="0"/>
                <a:sym typeface="Cambria"/>
              </a:rPr>
              <a:t>Start Up</a:t>
            </a: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endParaRPr lang="en-US" sz="2800" dirty="0">
              <a:latin typeface="Times New Roman" panose="02020603050405020304" pitchFamily="18" charset="0"/>
              <a:ea typeface="Cambria"/>
              <a:cs typeface="Times New Roman" panose="02020603050405020304" pitchFamily="18" charset="0"/>
              <a:sym typeface="Cambria"/>
            </a:endParaRP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r>
              <a:rPr lang="en-US" sz="2800" dirty="0">
                <a:latin typeface="Times New Roman" panose="02020603050405020304" pitchFamily="18" charset="0"/>
                <a:ea typeface="Cambria"/>
                <a:cs typeface="Times New Roman" panose="02020603050405020304" pitchFamily="18" charset="0"/>
                <a:sym typeface="Cambria"/>
              </a:rPr>
              <a:t>Production-Marketing</a:t>
            </a: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endParaRPr lang="en-US" sz="2800" dirty="0">
              <a:latin typeface="Times New Roman" panose="02020603050405020304" pitchFamily="18" charset="0"/>
              <a:ea typeface="Cambria"/>
              <a:cs typeface="Times New Roman" panose="02020603050405020304" pitchFamily="18" charset="0"/>
              <a:sym typeface="Cambria"/>
            </a:endParaRP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r>
              <a:rPr lang="en-US" sz="2800" dirty="0">
                <a:latin typeface="Times New Roman" panose="02020603050405020304" pitchFamily="18" charset="0"/>
                <a:ea typeface="Cambria"/>
                <a:cs typeface="Times New Roman" panose="02020603050405020304" pitchFamily="18" charset="0"/>
                <a:sym typeface="Cambria"/>
              </a:rPr>
              <a:t>Licensing</a:t>
            </a: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endParaRPr lang="en-US" sz="2800" dirty="0">
              <a:latin typeface="Times New Roman" panose="02020603050405020304" pitchFamily="18" charset="0"/>
              <a:ea typeface="Cambria"/>
              <a:cs typeface="Times New Roman" panose="02020603050405020304" pitchFamily="18" charset="0"/>
              <a:sym typeface="Cambria"/>
            </a:endParaRPr>
          </a:p>
          <a:p>
            <a:pPr marL="622300" lvl="0" indent="-457200" algn="just">
              <a:lnSpc>
                <a:spcPct val="100000"/>
              </a:lnSpc>
              <a:spcBef>
                <a:spcPts val="0"/>
              </a:spcBef>
              <a:spcAft>
                <a:spcPts val="0"/>
              </a:spcAft>
              <a:buClr>
                <a:schemeClr val="dk1"/>
              </a:buClr>
              <a:buSzPts val="2600"/>
              <a:buFont typeface="Wingdings" panose="05000000000000000000" pitchFamily="2" charset="2"/>
              <a:buChar char="ü"/>
            </a:pPr>
            <a:r>
              <a:rPr lang="en-US" sz="2800" dirty="0">
                <a:latin typeface="Times New Roman" panose="02020603050405020304" pitchFamily="18" charset="0"/>
                <a:ea typeface="Cambria"/>
                <a:cs typeface="Times New Roman" panose="02020603050405020304" pitchFamily="18" charset="0"/>
                <a:sym typeface="Cambria"/>
              </a:rPr>
              <a:t>Selling</a:t>
            </a:r>
          </a:p>
          <a:p>
            <a:pPr marL="354013" lvl="0" indent="-188913" algn="just" rtl="0">
              <a:lnSpc>
                <a:spcPct val="100000"/>
              </a:lnSpc>
              <a:spcBef>
                <a:spcPts val="0"/>
              </a:spcBef>
              <a:spcAft>
                <a:spcPts val="0"/>
              </a:spcAft>
              <a:buClr>
                <a:schemeClr val="dk1"/>
              </a:buClr>
              <a:buSzPts val="2600"/>
              <a:buFont typeface="Noto Sans Symbols"/>
              <a:buNone/>
            </a:pPr>
            <a:endParaRPr sz="2600" dirty="0">
              <a:latin typeface="Cambria"/>
              <a:ea typeface="Cambria"/>
              <a:cs typeface="Cambria"/>
              <a:sym typeface="Cambria"/>
            </a:endParaRPr>
          </a:p>
        </p:txBody>
      </p:sp>
    </p:spTree>
    <p:extLst>
      <p:ext uri="{BB962C8B-B14F-4D97-AF65-F5344CB8AC3E}">
        <p14:creationId xmlns:p14="http://schemas.microsoft.com/office/powerpoint/2010/main" val="304464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body" idx="1"/>
          </p:nvPr>
        </p:nvSpPr>
        <p:spPr>
          <a:xfrm>
            <a:off x="767408" y="1772816"/>
            <a:ext cx="10515600" cy="2664296"/>
          </a:xfrm>
          <a:prstGeom prst="rect">
            <a:avLst/>
          </a:prstGeom>
          <a:noFill/>
          <a:ln>
            <a:noFill/>
          </a:ln>
        </p:spPr>
        <p:txBody>
          <a:bodyPr spcFirstLastPara="1" wrap="square" lIns="91425" tIns="45700" rIns="91425" bIns="45700" anchor="t" anchorCtr="0">
            <a:noAutofit/>
          </a:bodyPr>
          <a:lstStyle/>
          <a:p>
            <a:pPr marL="520700" indent="-342900"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Search means to find out all applicable information related to invention and which is already existed before the date of invention.</a:t>
            </a:r>
          </a:p>
          <a:p>
            <a:pPr marL="520700" indent="-342900"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marL="520700" indent="-342900"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Patent search is the process by which prior patented inventions are examined, with the goal being to find information that bears close similarity to a given patent or proposed invention.</a:t>
            </a:r>
          </a:p>
          <a:p>
            <a:pPr marL="520700" indent="-342900" algn="just">
              <a:lnSpc>
                <a:spcPct val="100000"/>
              </a:lnSpc>
              <a:spcBef>
                <a:spcPts val="0"/>
              </a:spcBef>
              <a:spcAft>
                <a:spcPts val="0"/>
              </a:spcAft>
              <a:buClr>
                <a:schemeClr val="dk1"/>
              </a:buClr>
              <a:buSzPts val="2800"/>
            </a:pPr>
            <a:endParaRPr sz="2800" dirty="0">
              <a:latin typeface="Times New Roman" panose="02020603050405020304" pitchFamily="18" charset="0"/>
              <a:ea typeface="Cambria"/>
              <a:cs typeface="Times New Roman" panose="02020603050405020304" pitchFamily="18" charset="0"/>
              <a:sym typeface="Cambria"/>
            </a:endParaRPr>
          </a:p>
        </p:txBody>
      </p:sp>
      <p:sp>
        <p:nvSpPr>
          <p:cNvPr id="3" name="Google Shape;423;p37"/>
          <p:cNvSpPr txBox="1"/>
          <p:nvPr/>
        </p:nvSpPr>
        <p:spPr>
          <a:xfrm>
            <a:off x="1199456" y="332656"/>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4900"/>
              <a:buFont typeface="Cambria"/>
              <a:buNone/>
            </a:pPr>
            <a:r>
              <a:rPr lang="en-US" sz="4900" b="1" dirty="0">
                <a:solidFill>
                  <a:schemeClr val="dk1"/>
                </a:solidFill>
                <a:latin typeface="Cambria"/>
                <a:ea typeface="Cambria"/>
                <a:cs typeface="Cambria"/>
                <a:sym typeface="Cambria"/>
              </a:rPr>
              <a:t>Patent Search</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426619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9"/>
          <p:cNvSpPr txBox="1">
            <a:spLocks noGrp="1"/>
          </p:cNvSpPr>
          <p:nvPr>
            <p:ph type="title"/>
          </p:nvPr>
        </p:nvSpPr>
        <p:spPr>
          <a:xfrm>
            <a:off x="838200" y="89821"/>
            <a:ext cx="10515600" cy="11789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Prior Art Search </a:t>
            </a:r>
            <a:endParaRPr sz="3600" dirty="0">
              <a:latin typeface="Cambria"/>
              <a:ea typeface="Cambria"/>
              <a:cs typeface="Cambria"/>
              <a:sym typeface="Cambria"/>
            </a:endParaRPr>
          </a:p>
        </p:txBody>
      </p:sp>
      <p:sp>
        <p:nvSpPr>
          <p:cNvPr id="437" name="Google Shape;437;p39"/>
          <p:cNvSpPr txBox="1">
            <a:spLocks noGrp="1"/>
          </p:cNvSpPr>
          <p:nvPr>
            <p:ph type="body" idx="1"/>
          </p:nvPr>
        </p:nvSpPr>
        <p:spPr>
          <a:xfrm>
            <a:off x="1127448" y="1412775"/>
            <a:ext cx="10515600" cy="4756295"/>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400"/>
            </a:pPr>
            <a:r>
              <a:rPr lang="en-US" sz="2800" b="1" dirty="0">
                <a:latin typeface="Times New Roman" panose="02020603050405020304" pitchFamily="18" charset="0"/>
                <a:cs typeface="Times New Roman" panose="02020603050405020304" pitchFamily="18" charset="0"/>
              </a:rPr>
              <a:t>Prior Art Search Includes:</a:t>
            </a:r>
          </a:p>
          <a:p>
            <a:pPr marL="0" lvl="0" indent="0" algn="just">
              <a:lnSpc>
                <a:spcPct val="100000"/>
              </a:lnSpc>
              <a:spcBef>
                <a:spcPts val="0"/>
              </a:spcBef>
              <a:spcAft>
                <a:spcPts val="0"/>
              </a:spcAft>
              <a:buClr>
                <a:schemeClr val="dk1"/>
              </a:buClr>
              <a:buSzPts val="2400"/>
              <a:buNone/>
            </a:pPr>
            <a:endParaRPr lang="en-US" dirty="0"/>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Previous patents, </a:t>
            </a:r>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Trade journal articles, </a:t>
            </a:r>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Publications (including data books and catalogs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Public discussions (conference and seminar</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Trade </a:t>
            </a:r>
            <a:r>
              <a:rPr lang="en-US" sz="2800" dirty="0" smtClean="0">
                <a:latin typeface="Times New Roman" panose="02020603050405020304" pitchFamily="18" charset="0"/>
                <a:cs typeface="Times New Roman" panose="02020603050405020304" pitchFamily="18" charset="0"/>
              </a:rPr>
              <a:t>shows</a:t>
            </a:r>
            <a:endParaRPr lang="en-US" sz="2800" dirty="0">
              <a:latin typeface="Times New Roman" panose="02020603050405020304" pitchFamily="18" charset="0"/>
              <a:cs typeface="Times New Roman" panose="02020603050405020304" pitchFamily="18" charset="0"/>
            </a:endParaRPr>
          </a:p>
          <a:p>
            <a:pPr marL="2514600" lvl="6" indent="-457200" algn="just">
              <a:lnSpc>
                <a:spcPct val="100000"/>
              </a:lnSpc>
              <a:spcBef>
                <a:spcPts val="0"/>
              </a:spcBef>
              <a:buClr>
                <a:schemeClr val="dk1"/>
              </a:buClr>
              <a:buSzPts val="2400"/>
              <a:buFont typeface="+mj-lt"/>
              <a:buAutoNum type="arabicParenR"/>
            </a:pPr>
            <a:r>
              <a:rPr lang="en-US" sz="2800" dirty="0">
                <a:latin typeface="Times New Roman" panose="02020603050405020304" pitchFamily="18" charset="0"/>
                <a:cs typeface="Times New Roman" panose="02020603050405020304" pitchFamily="18" charset="0"/>
              </a:rPr>
              <a:t>Brochures, </a:t>
            </a:r>
            <a:endParaRPr lang="en-US" sz="2800" dirty="0" smtClean="0">
              <a:latin typeface="Times New Roman" panose="02020603050405020304" pitchFamily="18" charset="0"/>
              <a:cs typeface="Times New Roman" panose="02020603050405020304" pitchFamily="18" charset="0"/>
            </a:endParaRPr>
          </a:p>
          <a:p>
            <a:pPr marL="2514600" lvl="6" indent="-457200" algn="just">
              <a:lnSpc>
                <a:spcPct val="100000"/>
              </a:lnSpc>
              <a:spcBef>
                <a:spcPts val="0"/>
              </a:spcBef>
              <a:buClr>
                <a:schemeClr val="dk1"/>
              </a:buClr>
              <a:buSzPts val="2400"/>
              <a:buFont typeface="+mj-lt"/>
              <a:buAutoNum type="arabicParenR"/>
            </a:pPr>
            <a:r>
              <a:rPr lang="en-US" sz="2800" dirty="0" smtClean="0">
                <a:latin typeface="Times New Roman" panose="02020603050405020304" pitchFamily="18" charset="0"/>
                <a:cs typeface="Times New Roman" panose="02020603050405020304" pitchFamily="18" charset="0"/>
              </a:rPr>
              <a:t>Products</a:t>
            </a:r>
            <a:r>
              <a:rPr lang="en-US" sz="2800" dirty="0">
                <a:latin typeface="Times New Roman" panose="02020603050405020304" pitchFamily="18" charset="0"/>
                <a:cs typeface="Times New Roman" panose="02020603050405020304" pitchFamily="18" charset="0"/>
              </a:rPr>
              <a:t>, devices &amp; </a:t>
            </a:r>
            <a:r>
              <a:rPr lang="en-US" sz="2800" dirty="0" smtClean="0">
                <a:latin typeface="Times New Roman" panose="02020603050405020304" pitchFamily="18" charset="0"/>
                <a:cs typeface="Times New Roman" panose="02020603050405020304" pitchFamily="18" charset="0"/>
              </a:rPr>
              <a:t>equipment </a:t>
            </a:r>
          </a:p>
          <a:p>
            <a:pPr marL="2514600" lvl="6" indent="-457200" algn="just">
              <a:lnSpc>
                <a:spcPct val="100000"/>
              </a:lnSpc>
              <a:spcBef>
                <a:spcPts val="0"/>
              </a:spcBef>
              <a:buClr>
                <a:schemeClr val="dk1"/>
              </a:buClr>
              <a:buSzPts val="2400"/>
              <a:buFont typeface="+mj-lt"/>
              <a:buAutoNum type="arabicParenR"/>
            </a:pPr>
            <a:r>
              <a:rPr lang="en-US" sz="2800" dirty="0" smtClean="0">
                <a:latin typeface="Times New Roman" panose="02020603050405020304" pitchFamily="18" charset="0"/>
                <a:cs typeface="Times New Roman" panose="02020603050405020304" pitchFamily="18" charset="0"/>
              </a:rPr>
              <a:t>Research </a:t>
            </a:r>
            <a:r>
              <a:rPr lang="en-US" sz="2800" dirty="0">
                <a:latin typeface="Times New Roman" panose="02020603050405020304" pitchFamily="18" charset="0"/>
                <a:cs typeface="Times New Roman" panose="02020603050405020304" pitchFamily="18" charset="0"/>
              </a:rPr>
              <a:t>Papers etc.</a:t>
            </a:r>
          </a:p>
          <a:p>
            <a:pPr marL="457200" indent="-457200" algn="just">
              <a:lnSpc>
                <a:spcPct val="100000"/>
              </a:lnSpc>
              <a:spcBef>
                <a:spcPts val="0"/>
              </a:spcBef>
              <a:spcAft>
                <a:spcPts val="0"/>
              </a:spcAft>
              <a:buClr>
                <a:schemeClr val="dk1"/>
              </a:buClr>
              <a:buSzPts val="2400"/>
              <a:buFont typeface="+mj-lt"/>
              <a:buAutoNum type="arabicParenR"/>
            </a:pPr>
            <a:endParaRPr dirty="0"/>
          </a:p>
        </p:txBody>
      </p:sp>
    </p:spTree>
    <p:extLst>
      <p:ext uri="{BB962C8B-B14F-4D97-AF65-F5344CB8AC3E}">
        <p14:creationId xmlns:p14="http://schemas.microsoft.com/office/powerpoint/2010/main" val="141805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838200" y="404664"/>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Need of Patent (Prior Art) Search </a:t>
            </a:r>
            <a:endParaRPr sz="3600" dirty="0">
              <a:latin typeface="Cambria"/>
              <a:ea typeface="Cambria"/>
              <a:cs typeface="Cambria"/>
              <a:sym typeface="Cambria"/>
            </a:endParaRPr>
          </a:p>
        </p:txBody>
      </p:sp>
      <p:sp>
        <p:nvSpPr>
          <p:cNvPr id="446" name="Google Shape;446;p40"/>
          <p:cNvSpPr txBox="1">
            <a:spLocks noGrp="1"/>
          </p:cNvSpPr>
          <p:nvPr>
            <p:ph type="body" idx="1"/>
          </p:nvPr>
        </p:nvSpPr>
        <p:spPr>
          <a:xfrm>
            <a:off x="407368" y="1340768"/>
            <a:ext cx="10946432" cy="5256584"/>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Understand </a:t>
            </a:r>
            <a:r>
              <a:rPr lang="en-US" sz="2800" dirty="0" smtClean="0">
                <a:latin typeface="Times New Roman" panose="02020603050405020304" pitchFamily="18" charset="0"/>
                <a:cs typeface="Times New Roman" panose="02020603050405020304" pitchFamily="18" charset="0"/>
              </a:rPr>
              <a:t>competition</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Avoid patent </a:t>
            </a:r>
            <a:r>
              <a:rPr lang="en-US" sz="2800" dirty="0" smtClean="0">
                <a:latin typeface="Times New Roman" panose="02020603050405020304" pitchFamily="18" charset="0"/>
                <a:cs typeface="Times New Roman" panose="02020603050405020304" pitchFamily="18" charset="0"/>
              </a:rPr>
              <a:t>infringement</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Write your patent </a:t>
            </a:r>
            <a:r>
              <a:rPr lang="en-US" sz="2800" dirty="0" smtClean="0">
                <a:latin typeface="Times New Roman" panose="02020603050405020304" pitchFamily="18" charset="0"/>
                <a:cs typeface="Times New Roman" panose="02020603050405020304" pitchFamily="18" charset="0"/>
              </a:rPr>
              <a:t>application</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Learn more about your field of </a:t>
            </a:r>
            <a:r>
              <a:rPr lang="en-US" sz="2800" dirty="0" smtClean="0">
                <a:latin typeface="Times New Roman" panose="02020603050405020304" pitchFamily="18" charset="0"/>
                <a:cs typeface="Times New Roman" panose="02020603050405020304" pitchFamily="18" charset="0"/>
              </a:rPr>
              <a:t>invention</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Save the cost of patenting </a:t>
            </a:r>
            <a:r>
              <a:rPr lang="en-US" sz="2800" dirty="0" smtClean="0">
                <a:latin typeface="Times New Roman" panose="02020603050405020304" pitchFamily="18" charset="0"/>
                <a:cs typeface="Times New Roman" panose="02020603050405020304" pitchFamily="18" charset="0"/>
              </a:rPr>
              <a:t>process</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Getting a general idea of how an application and patent is structured to help in the preparation or your own </a:t>
            </a:r>
            <a:r>
              <a:rPr lang="en-US" sz="2800" dirty="0" smtClean="0">
                <a:latin typeface="Times New Roman" panose="02020603050405020304" pitchFamily="18" charset="0"/>
                <a:cs typeface="Times New Roman" panose="02020603050405020304" pitchFamily="18" charset="0"/>
              </a:rPr>
              <a:t>application</a:t>
            </a: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Learning more about a new </a:t>
            </a:r>
            <a:r>
              <a:rPr lang="en-US" sz="2800" dirty="0" smtClean="0">
                <a:latin typeface="Times New Roman" panose="02020603050405020304" pitchFamily="18" charset="0"/>
                <a:cs typeface="Times New Roman" panose="02020603050405020304" pitchFamily="18" charset="0"/>
              </a:rPr>
              <a:t>field</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For market information </a:t>
            </a: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Competitor </a:t>
            </a:r>
            <a:r>
              <a:rPr lang="en-US" sz="2800" dirty="0" smtClean="0">
                <a:latin typeface="Times New Roman" panose="02020603050405020304" pitchFamily="18" charset="0"/>
                <a:cs typeface="Times New Roman" panose="02020603050405020304" pitchFamily="18" charset="0"/>
              </a:rPr>
              <a:t>tracking</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cs typeface="Times New Roman" panose="02020603050405020304" pitchFamily="18" charset="0"/>
              </a:rPr>
              <a:t>Technology tracking </a:t>
            </a:r>
          </a:p>
        </p:txBody>
      </p:sp>
    </p:spTree>
    <p:extLst>
      <p:ext uri="{BB962C8B-B14F-4D97-AF65-F5344CB8AC3E}">
        <p14:creationId xmlns:p14="http://schemas.microsoft.com/office/powerpoint/2010/main" val="381607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5" name="Google Shape;465;p42"/>
          <p:cNvSpPr txBox="1"/>
          <p:nvPr/>
        </p:nvSpPr>
        <p:spPr>
          <a:xfrm>
            <a:off x="1524000" y="2528379"/>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4900"/>
              <a:buFont typeface="Cambria"/>
              <a:buNone/>
            </a:pPr>
            <a:r>
              <a:rPr lang="en-US" sz="4900" b="1">
                <a:solidFill>
                  <a:schemeClr val="dk1"/>
                </a:solidFill>
                <a:latin typeface="Cambria"/>
                <a:ea typeface="Cambria"/>
                <a:cs typeface="Cambria"/>
                <a:sym typeface="Cambria"/>
              </a:rPr>
              <a:t>Tools for Patent Search</a:t>
            </a:r>
            <a:endParaRPr sz="4800" b="1">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69749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838200" y="89821"/>
            <a:ext cx="10515600" cy="5787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Free Databases</a:t>
            </a:r>
            <a:endParaRPr sz="3600">
              <a:latin typeface="Cambria"/>
              <a:ea typeface="Cambria"/>
              <a:cs typeface="Cambria"/>
              <a:sym typeface="Cambria"/>
            </a:endParaRPr>
          </a:p>
        </p:txBody>
      </p:sp>
      <p:graphicFrame>
        <p:nvGraphicFramePr>
          <p:cNvPr id="471" name="Google Shape;471;p43"/>
          <p:cNvGraphicFramePr/>
          <p:nvPr/>
        </p:nvGraphicFramePr>
        <p:xfrm>
          <a:off x="619429" y="695634"/>
          <a:ext cx="11307075" cy="5740635"/>
        </p:xfrm>
        <a:graphic>
          <a:graphicData uri="http://schemas.openxmlformats.org/drawingml/2006/table">
            <a:tbl>
              <a:tblPr firstRow="1" bandRow="1">
                <a:noFill/>
              </a:tblPr>
              <a:tblGrid>
                <a:gridCol w="3180150">
                  <a:extLst>
                    <a:ext uri="{9D8B030D-6E8A-4147-A177-3AD203B41FA5}">
                      <a16:colId xmlns:a16="http://schemas.microsoft.com/office/drawing/2014/main" val="20000"/>
                    </a:ext>
                  </a:extLst>
                </a:gridCol>
                <a:gridCol w="4357900">
                  <a:extLst>
                    <a:ext uri="{9D8B030D-6E8A-4147-A177-3AD203B41FA5}">
                      <a16:colId xmlns:a16="http://schemas.microsoft.com/office/drawing/2014/main" val="20001"/>
                    </a:ext>
                  </a:extLst>
                </a:gridCol>
                <a:gridCol w="3769025">
                  <a:extLst>
                    <a:ext uri="{9D8B030D-6E8A-4147-A177-3AD203B41FA5}">
                      <a16:colId xmlns:a16="http://schemas.microsoft.com/office/drawing/2014/main" val="20002"/>
                    </a:ext>
                  </a:extLst>
                </a:gridCol>
              </a:tblGrid>
              <a:tr h="604675">
                <a:tc>
                  <a:txBody>
                    <a:bodyPr/>
                    <a:lstStyle/>
                    <a:p>
                      <a:pPr marL="0" marR="0" lvl="0" indent="0" algn="ctr"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Free Databases</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Web link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Scope of search</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USPTO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http://patft.uspto.gov/</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US Patents only</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EPO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http://ep.espacenet.com/?locale=en_EP</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EP Patents</a:t>
                      </a:r>
                      <a:endParaRPr/>
                    </a:p>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WIPO patents</a:t>
                      </a:r>
                      <a:endParaRPr/>
                    </a:p>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World wide patens</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Patent Scope (WIPO)</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http://www.wipo.int/pctdb/en/</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WIPO Patents </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Indian Patent Office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http://ipindia.nic.in/patent/patents.htm</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Indian Patents  (Granted as well as 18 month Published Patents)</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Google’s Patent Search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http://www.google.com/patents</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US patents only</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Free Patents Online</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http://www.freepatentsonline.com/ </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US Patents</a:t>
                      </a:r>
                      <a:endParaRPr/>
                    </a:p>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EP Patents</a:t>
                      </a:r>
                      <a:endParaRPr/>
                    </a:p>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JP Patents</a:t>
                      </a:r>
                      <a:endParaRPr/>
                    </a:p>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WIPO Patents</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BigPatent India</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http://india.bigpatents.org/</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Indian Patents (Granted as well as 18 month published Patents)</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Patent Facilitation Centre (PFC)</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http://www.indianpatents.org.in/db/db.htm</a:t>
                      </a:r>
                      <a:endParaRPr sz="18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mbria"/>
                        <a:buNone/>
                      </a:pPr>
                      <a:r>
                        <a:rPr lang="en-US" sz="1800" u="none" strike="noStrike" cap="none">
                          <a:solidFill>
                            <a:schemeClr val="dk1"/>
                          </a:solidFill>
                          <a:latin typeface="Cambria"/>
                          <a:ea typeface="Cambria"/>
                          <a:cs typeface="Cambria"/>
                          <a:sym typeface="Cambria"/>
                        </a:rPr>
                        <a:t>Indian Patents (Abstract only)</a:t>
                      </a:r>
                      <a:endParaRPr sz="18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5007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4"/>
          <p:cNvSpPr txBox="1">
            <a:spLocks noGrp="1"/>
          </p:cNvSpPr>
          <p:nvPr>
            <p:ph type="title"/>
          </p:nvPr>
        </p:nvSpPr>
        <p:spPr>
          <a:xfrm>
            <a:off x="838200" y="89821"/>
            <a:ext cx="10515600" cy="5787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Paid Databases</a:t>
            </a:r>
            <a:endParaRPr sz="3600">
              <a:latin typeface="Cambria"/>
              <a:ea typeface="Cambria"/>
              <a:cs typeface="Cambria"/>
              <a:sym typeface="Cambria"/>
            </a:endParaRPr>
          </a:p>
        </p:txBody>
      </p:sp>
      <p:graphicFrame>
        <p:nvGraphicFramePr>
          <p:cNvPr id="483" name="Google Shape;483;p44"/>
          <p:cNvGraphicFramePr/>
          <p:nvPr/>
        </p:nvGraphicFramePr>
        <p:xfrm>
          <a:off x="373626" y="803178"/>
          <a:ext cx="11543075" cy="5481575"/>
        </p:xfrm>
        <a:graphic>
          <a:graphicData uri="http://schemas.openxmlformats.org/drawingml/2006/table">
            <a:tbl>
              <a:tblPr firstRow="1" bandRow="1">
                <a:noFill/>
              </a:tblPr>
              <a:tblGrid>
                <a:gridCol w="3333125">
                  <a:extLst>
                    <a:ext uri="{9D8B030D-6E8A-4147-A177-3AD203B41FA5}">
                      <a16:colId xmlns:a16="http://schemas.microsoft.com/office/drawing/2014/main" val="20000"/>
                    </a:ext>
                  </a:extLst>
                </a:gridCol>
                <a:gridCol w="5545400">
                  <a:extLst>
                    <a:ext uri="{9D8B030D-6E8A-4147-A177-3AD203B41FA5}">
                      <a16:colId xmlns:a16="http://schemas.microsoft.com/office/drawing/2014/main" val="20001"/>
                    </a:ext>
                  </a:extLst>
                </a:gridCol>
                <a:gridCol w="2664550">
                  <a:extLst>
                    <a:ext uri="{9D8B030D-6E8A-4147-A177-3AD203B41FA5}">
                      <a16:colId xmlns:a16="http://schemas.microsoft.com/office/drawing/2014/main" val="20002"/>
                    </a:ext>
                  </a:extLst>
                </a:gridCol>
              </a:tblGrid>
              <a:tr h="604675">
                <a:tc>
                  <a:txBody>
                    <a:bodyPr/>
                    <a:lstStyle/>
                    <a:p>
                      <a:pPr marL="0" marR="0" lvl="0" indent="0" algn="ctr"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Paid Databases</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Web link </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Scope of search</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PatSeer</a:t>
                      </a:r>
                      <a:endParaRPr sz="2000" b="1"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sng" strike="noStrike" cap="none">
                          <a:solidFill>
                            <a:schemeClr val="dk1"/>
                          </a:solidFill>
                          <a:latin typeface="Cambria"/>
                          <a:ea typeface="Cambria"/>
                          <a:cs typeface="Cambria"/>
                          <a:sym typeface="Cambria"/>
                          <a:hlinkClick r:id="rId3"/>
                        </a:rPr>
                        <a:t>https://acc.patseer.com/</a:t>
                      </a:r>
                      <a:r>
                        <a:rPr lang="en-US" sz="2000" u="none" strike="noStrike" cap="none">
                          <a:solidFill>
                            <a:schemeClr val="dk1"/>
                          </a:solidFill>
                          <a:latin typeface="Cambria"/>
                          <a:ea typeface="Cambria"/>
                          <a:cs typeface="Cambria"/>
                          <a:sym typeface="Cambria"/>
                        </a:rPr>
                        <a:t> </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Micropatent </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sng" strike="noStrike" cap="none">
                          <a:solidFill>
                            <a:schemeClr val="dk1"/>
                          </a:solidFill>
                          <a:latin typeface="Cambria"/>
                          <a:ea typeface="Cambria"/>
                          <a:cs typeface="Cambria"/>
                          <a:sym typeface="Cambria"/>
                          <a:hlinkClick r:id="rId4"/>
                        </a:rPr>
                        <a:t>http://www.micropatent.com</a:t>
                      </a:r>
                      <a:r>
                        <a:rPr lang="en-US" sz="2000" u="none" strike="noStrike" cap="none">
                          <a:solidFill>
                            <a:schemeClr val="dk1"/>
                          </a:solidFill>
                          <a:latin typeface="Cambria"/>
                          <a:ea typeface="Cambria"/>
                          <a:cs typeface="Cambria"/>
                          <a:sym typeface="Cambria"/>
                        </a:rPr>
                        <a:t> </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Derwent</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http://www.thomsonreuters.com/products_services/scientific/DWPI</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Aureka</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http://www.thomsonreuters.com/products_services/scientific/Aureka</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Delphion</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http://www.delphion.com/</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LexisNexis</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http://www.lexisnexis.com/patentservices/priorart/</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Dialog</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http://www.dialog.com/</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Hoover</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http://www.hoovers.com/free/</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Patent Search Express</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http://www.patentsearchexpress.com/</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PatBase &amp; Patent Insight Pro</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http://www.patentinsightpro.com/</a:t>
                      </a:r>
                      <a:endParaRPr sz="2000" b="0" i="0"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2000"/>
                        <a:buFont typeface="Cambria"/>
                        <a:buNone/>
                      </a:pPr>
                      <a:r>
                        <a:rPr lang="en-US" sz="2000" u="none" strike="noStrike" cap="none">
                          <a:solidFill>
                            <a:schemeClr val="dk1"/>
                          </a:solidFill>
                          <a:latin typeface="Cambria"/>
                          <a:ea typeface="Cambria"/>
                          <a:cs typeface="Cambria"/>
                          <a:sym typeface="Cambria"/>
                        </a:rPr>
                        <a:t>World wide patents</a:t>
                      </a:r>
                      <a:endParaRPr sz="2000" b="0"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505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91" name="Google Shape;491;p45"/>
          <p:cNvPicPr preferRelativeResize="0"/>
          <p:nvPr/>
        </p:nvPicPr>
        <p:blipFill rotWithShape="1">
          <a:blip r:embed="rId3">
            <a:alphaModFix/>
          </a:blip>
          <a:srcRect l="741" t="8329" r="1963" b="7147"/>
          <a:stretch/>
        </p:blipFill>
        <p:spPr>
          <a:xfrm>
            <a:off x="1818969" y="241500"/>
            <a:ext cx="8318090" cy="5947702"/>
          </a:xfrm>
          <a:prstGeom prst="rect">
            <a:avLst/>
          </a:prstGeom>
          <a:noFill/>
          <a:ln w="9525"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413213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9" name="Google Shape;499;p46"/>
          <p:cNvPicPr preferRelativeResize="0"/>
          <p:nvPr/>
        </p:nvPicPr>
        <p:blipFill rotWithShape="1">
          <a:blip r:embed="rId3">
            <a:alphaModFix/>
          </a:blip>
          <a:srcRect l="28120" t="9377" r="26846" b="7782"/>
          <a:stretch/>
        </p:blipFill>
        <p:spPr>
          <a:xfrm>
            <a:off x="3286433" y="221021"/>
            <a:ext cx="4866967" cy="6135329"/>
          </a:xfrm>
          <a:prstGeom prst="rect">
            <a:avLst/>
          </a:prstGeom>
          <a:noFill/>
          <a:ln w="1270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26614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7" name="Google Shape;507;p47"/>
          <p:cNvSpPr txBox="1"/>
          <p:nvPr/>
        </p:nvSpPr>
        <p:spPr>
          <a:xfrm>
            <a:off x="1524000" y="2528379"/>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a:solidFill>
                  <a:schemeClr val="dk1"/>
                </a:solidFill>
                <a:latin typeface="Cambria"/>
                <a:ea typeface="Cambria"/>
                <a:cs typeface="Cambria"/>
                <a:sym typeface="Cambria"/>
              </a:rPr>
              <a:t>Copyrights</a:t>
            </a:r>
            <a:endParaRPr sz="4800" b="1">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71228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237511975"/>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Understand the unique challenges posed to law enforcement agents, policy makers and prosecutors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4744476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Describe the legal requirements for the use of Trusted data, data collection, and storage.</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5" name="Google Shape;515;p48" descr="3020966666_a99b91fc1a.jpg"/>
          <p:cNvPicPr preferRelativeResize="0"/>
          <p:nvPr/>
        </p:nvPicPr>
        <p:blipFill rotWithShape="1">
          <a:blip r:embed="rId3">
            <a:alphaModFix/>
          </a:blip>
          <a:srcRect/>
          <a:stretch/>
        </p:blipFill>
        <p:spPr>
          <a:xfrm>
            <a:off x="1838528" y="930481"/>
            <a:ext cx="3163122" cy="3146732"/>
          </a:xfrm>
          <a:prstGeom prst="rect">
            <a:avLst/>
          </a:prstGeom>
          <a:noFill/>
          <a:ln>
            <a:noFill/>
          </a:ln>
        </p:spPr>
      </p:pic>
      <p:pic>
        <p:nvPicPr>
          <p:cNvPr id="516" name="Google Shape;516;p48" descr="Image result for copyright"/>
          <p:cNvPicPr preferRelativeResize="0"/>
          <p:nvPr/>
        </p:nvPicPr>
        <p:blipFill rotWithShape="1">
          <a:blip r:embed="rId4">
            <a:alphaModFix/>
          </a:blip>
          <a:srcRect l="6607" r="2210" b="8987"/>
          <a:stretch/>
        </p:blipFill>
        <p:spPr>
          <a:xfrm>
            <a:off x="7872982" y="3500871"/>
            <a:ext cx="2558944" cy="2681824"/>
          </a:xfrm>
          <a:prstGeom prst="rect">
            <a:avLst/>
          </a:prstGeom>
          <a:noFill/>
          <a:ln>
            <a:noFill/>
          </a:ln>
        </p:spPr>
      </p:pic>
      <p:pic>
        <p:nvPicPr>
          <p:cNvPr id="517" name="Google Shape;517;p48" descr="Image result for copyright"/>
          <p:cNvPicPr preferRelativeResize="0"/>
          <p:nvPr/>
        </p:nvPicPr>
        <p:blipFill rotWithShape="1">
          <a:blip r:embed="rId5">
            <a:alphaModFix/>
          </a:blip>
          <a:srcRect/>
          <a:stretch/>
        </p:blipFill>
        <p:spPr>
          <a:xfrm>
            <a:off x="1619864" y="4583369"/>
            <a:ext cx="3600450" cy="1266825"/>
          </a:xfrm>
          <a:prstGeom prst="rect">
            <a:avLst/>
          </a:prstGeom>
          <a:noFill/>
          <a:ln>
            <a:noFill/>
          </a:ln>
        </p:spPr>
      </p:pic>
      <p:pic>
        <p:nvPicPr>
          <p:cNvPr id="518" name="Google Shape;518;p48" descr="Image result for copyright"/>
          <p:cNvPicPr preferRelativeResize="0"/>
          <p:nvPr/>
        </p:nvPicPr>
        <p:blipFill rotWithShape="1">
          <a:blip r:embed="rId6">
            <a:alphaModFix/>
          </a:blip>
          <a:srcRect/>
          <a:stretch/>
        </p:blipFill>
        <p:spPr>
          <a:xfrm>
            <a:off x="7625015" y="786580"/>
            <a:ext cx="2806911" cy="2806911"/>
          </a:xfrm>
          <a:prstGeom prst="rect">
            <a:avLst/>
          </a:prstGeom>
          <a:noFill/>
          <a:ln>
            <a:noFill/>
          </a:ln>
        </p:spPr>
      </p:pic>
      <p:sp>
        <p:nvSpPr>
          <p:cNvPr id="519" name="Google Shape;519;p48"/>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mbria"/>
              <a:buNone/>
            </a:pPr>
            <a:r>
              <a:rPr lang="en-US" sz="3200" b="1">
                <a:latin typeface="Cambria"/>
                <a:ea typeface="Cambria"/>
                <a:cs typeface="Cambria"/>
                <a:sym typeface="Cambria"/>
              </a:rPr>
              <a:t>Symbolic Representation of various Copyright Logo</a:t>
            </a:r>
            <a:endParaRPr sz="3200" b="1">
              <a:latin typeface="Cambria"/>
              <a:ea typeface="Cambria"/>
              <a:cs typeface="Cambria"/>
              <a:sym typeface="Cambria"/>
            </a:endParaRPr>
          </a:p>
        </p:txBody>
      </p:sp>
    </p:spTree>
    <p:extLst>
      <p:ext uri="{BB962C8B-B14F-4D97-AF65-F5344CB8AC3E}">
        <p14:creationId xmlns:p14="http://schemas.microsoft.com/office/powerpoint/2010/main" val="50713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9"/>
          <p:cNvSpPr txBox="1">
            <a:spLocks noGrp="1"/>
          </p:cNvSpPr>
          <p:nvPr>
            <p:ph type="body" idx="1"/>
          </p:nvPr>
        </p:nvSpPr>
        <p:spPr>
          <a:xfrm>
            <a:off x="0" y="1412776"/>
            <a:ext cx="11928648" cy="5616624"/>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Copyright is a right given by the law </a:t>
            </a:r>
            <a:r>
              <a:rPr lang="en-US" sz="2800" b="1" dirty="0">
                <a:latin typeface="Times New Roman" panose="02020603050405020304" pitchFamily="18" charset="0"/>
                <a:ea typeface="Cambria"/>
                <a:cs typeface="Times New Roman" panose="02020603050405020304" pitchFamily="18" charset="0"/>
                <a:sym typeface="Cambria"/>
              </a:rPr>
              <a:t>to creators </a:t>
            </a:r>
            <a:r>
              <a:rPr lang="en-US" sz="2800" dirty="0">
                <a:latin typeface="Times New Roman" panose="02020603050405020304" pitchFamily="18" charset="0"/>
                <a:ea typeface="Cambria"/>
                <a:cs typeface="Times New Roman" panose="02020603050405020304" pitchFamily="18" charset="0"/>
                <a:sym typeface="Cambria"/>
              </a:rPr>
              <a:t>of literary, dramatic, musical and artistic works; and producers of cinematograph films and sound recordings. </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Copyright ensures certain minimum safeguards of the rights of authors over their creations, thereby </a:t>
            </a:r>
            <a:r>
              <a:rPr lang="en-US" sz="2800" b="1" dirty="0">
                <a:latin typeface="Times New Roman" panose="02020603050405020304" pitchFamily="18" charset="0"/>
                <a:ea typeface="Cambria"/>
                <a:cs typeface="Times New Roman" panose="02020603050405020304" pitchFamily="18" charset="0"/>
                <a:sym typeface="Cambria"/>
              </a:rPr>
              <a:t>protecting and rewarding</a:t>
            </a:r>
            <a:r>
              <a:rPr lang="en-US" sz="2800" dirty="0">
                <a:latin typeface="Times New Roman" panose="02020603050405020304" pitchFamily="18" charset="0"/>
                <a:ea typeface="Cambria"/>
                <a:cs typeface="Times New Roman" panose="02020603050405020304" pitchFamily="18" charset="0"/>
                <a:sym typeface="Cambria"/>
              </a:rPr>
              <a:t> creativity.</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The protection provided by copyright to the efforts of writers, artists, designers, dramatists, musicians, architects and producers of sound recordings, cinematograph films and computer software, creates an atmosphere conducive to creativity, which induces them </a:t>
            </a:r>
            <a:r>
              <a:rPr lang="en-US" sz="2800" b="1" dirty="0">
                <a:latin typeface="Times New Roman" panose="02020603050405020304" pitchFamily="18" charset="0"/>
                <a:ea typeface="Cambria"/>
                <a:cs typeface="Times New Roman" panose="02020603050405020304" pitchFamily="18" charset="0"/>
                <a:sym typeface="Cambria"/>
              </a:rPr>
              <a:t>to create more and motivates others to create.</a:t>
            </a:r>
          </a:p>
          <a:p>
            <a:pPr marL="0" indent="0" algn="just">
              <a:lnSpc>
                <a:spcPct val="100000"/>
              </a:lnSpc>
              <a:spcBef>
                <a:spcPts val="0"/>
              </a:spcBef>
              <a:spcAft>
                <a:spcPts val="0"/>
              </a:spcAft>
              <a:buClr>
                <a:schemeClr val="dk1"/>
              </a:buClr>
              <a:buSzPts val="2800"/>
              <a:buNone/>
            </a:pPr>
            <a:r>
              <a:rPr lang="en-US" sz="2800" dirty="0" smtClean="0">
                <a:latin typeface="Times New Roman" panose="02020603050405020304" pitchFamily="18" charset="0"/>
                <a:ea typeface="Cambria"/>
                <a:cs typeface="Times New Roman" panose="02020603050405020304" pitchFamily="18" charset="0"/>
                <a:sym typeface="Cambria"/>
              </a:rPr>
              <a:t>                                                  (</a:t>
            </a:r>
            <a:r>
              <a:rPr lang="en-US" sz="2800" dirty="0">
                <a:latin typeface="Times New Roman" panose="02020603050405020304" pitchFamily="18" charset="0"/>
                <a:ea typeface="Cambria"/>
                <a:cs typeface="Times New Roman" panose="02020603050405020304" pitchFamily="18" charset="0"/>
                <a:sym typeface="Cambria"/>
              </a:rPr>
              <a:t>Copyright Office, Government of India)</a:t>
            </a:r>
          </a:p>
          <a:p>
            <a:pPr algn="just">
              <a:lnSpc>
                <a:spcPct val="100000"/>
              </a:lnSpc>
              <a:spcBef>
                <a:spcPts val="0"/>
              </a:spcBef>
              <a:spcAft>
                <a:spcPts val="0"/>
              </a:spcAft>
              <a:buClr>
                <a:schemeClr val="dk1"/>
              </a:buClr>
              <a:buSzPts val="2800"/>
            </a:pPr>
            <a:endParaRPr sz="2800" dirty="0">
              <a:latin typeface="Times New Roman" panose="02020603050405020304" pitchFamily="18" charset="0"/>
              <a:ea typeface="Cambria"/>
              <a:cs typeface="Times New Roman" panose="02020603050405020304" pitchFamily="18" charset="0"/>
              <a:sym typeface="Cambria"/>
            </a:endParaRPr>
          </a:p>
        </p:txBody>
      </p:sp>
      <p:sp>
        <p:nvSpPr>
          <p:cNvPr id="3" name="Google Shape;507;p47"/>
          <p:cNvSpPr txBox="1"/>
          <p:nvPr/>
        </p:nvSpPr>
        <p:spPr>
          <a:xfrm>
            <a:off x="1055440" y="260648"/>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Copyrights</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4119826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0"/>
          <p:cNvSpPr txBox="1">
            <a:spLocks noGrp="1"/>
          </p:cNvSpPr>
          <p:nvPr>
            <p:ph type="title"/>
          </p:nvPr>
        </p:nvSpPr>
        <p:spPr>
          <a:xfrm>
            <a:off x="838200"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Need of Copyright</a:t>
            </a:r>
            <a:endParaRPr sz="3600" dirty="0">
              <a:latin typeface="Cambria"/>
              <a:ea typeface="Cambria"/>
              <a:cs typeface="Cambria"/>
              <a:sym typeface="Cambria"/>
            </a:endParaRPr>
          </a:p>
        </p:txBody>
      </p:sp>
      <p:sp>
        <p:nvSpPr>
          <p:cNvPr id="533" name="Google Shape;533;p50"/>
          <p:cNvSpPr txBox="1">
            <a:spLocks noGrp="1"/>
          </p:cNvSpPr>
          <p:nvPr>
            <p:ph type="body" idx="1"/>
          </p:nvPr>
        </p:nvSpPr>
        <p:spPr>
          <a:xfrm>
            <a:off x="838200" y="1196752"/>
            <a:ext cx="10515600" cy="4958242"/>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Fair Play: Reward for creative efforts.</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Exclusive rights for limited time: It is the kind of negative rights to prevent copying / reproduction.</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Copyright is necessary: To encourage dissemination of copyrighted works in the context of the public interest.</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It gives authors or artists the legal right to exclude others from using their works.</a:t>
            </a:r>
          </a:p>
          <a:p>
            <a:pPr algn="just">
              <a:lnSpc>
                <a:spcPct val="100000"/>
              </a:lnSpc>
              <a:spcBef>
                <a:spcPts val="0"/>
              </a:spcBef>
              <a:spcAft>
                <a:spcPts val="0"/>
              </a:spcAft>
              <a:buClr>
                <a:schemeClr val="dk1"/>
              </a:buClr>
              <a:buSzPts val="2800"/>
            </a:pPr>
            <a:endParaRPr sz="2800"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3611685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4" name="Google Shape;544;p51"/>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A Copyright Protects</a:t>
            </a:r>
            <a:endParaRPr sz="3600">
              <a:latin typeface="Cambria"/>
              <a:ea typeface="Cambria"/>
              <a:cs typeface="Cambria"/>
              <a:sym typeface="Cambria"/>
            </a:endParaRPr>
          </a:p>
        </p:txBody>
      </p:sp>
      <p:pic>
        <p:nvPicPr>
          <p:cNvPr id="545" name="Google Shape;545;p51" descr="poetry.gif"/>
          <p:cNvPicPr preferRelativeResize="0"/>
          <p:nvPr/>
        </p:nvPicPr>
        <p:blipFill rotWithShape="1">
          <a:blip r:embed="rId3">
            <a:alphaModFix/>
          </a:blip>
          <a:srcRect/>
          <a:stretch/>
        </p:blipFill>
        <p:spPr>
          <a:xfrm>
            <a:off x="1266825" y="1205680"/>
            <a:ext cx="2724150" cy="1676400"/>
          </a:xfrm>
          <a:prstGeom prst="rect">
            <a:avLst/>
          </a:prstGeom>
          <a:noFill/>
          <a:ln>
            <a:noFill/>
          </a:ln>
        </p:spPr>
      </p:pic>
      <p:pic>
        <p:nvPicPr>
          <p:cNvPr id="546" name="Google Shape;546;p51" descr="library-books-clip-art.jpg"/>
          <p:cNvPicPr preferRelativeResize="0"/>
          <p:nvPr/>
        </p:nvPicPr>
        <p:blipFill rotWithShape="1">
          <a:blip r:embed="rId4">
            <a:alphaModFix/>
          </a:blip>
          <a:srcRect/>
          <a:stretch/>
        </p:blipFill>
        <p:spPr>
          <a:xfrm>
            <a:off x="5367337" y="2882080"/>
            <a:ext cx="1866900" cy="1447800"/>
          </a:xfrm>
          <a:prstGeom prst="rect">
            <a:avLst/>
          </a:prstGeom>
          <a:noFill/>
          <a:ln>
            <a:noFill/>
          </a:ln>
        </p:spPr>
      </p:pic>
      <p:pic>
        <p:nvPicPr>
          <p:cNvPr id="547" name="Google Shape;547;p51" descr="music.jpg"/>
          <p:cNvPicPr preferRelativeResize="0"/>
          <p:nvPr/>
        </p:nvPicPr>
        <p:blipFill rotWithShape="1">
          <a:blip r:embed="rId5">
            <a:alphaModFix/>
          </a:blip>
          <a:srcRect/>
          <a:stretch/>
        </p:blipFill>
        <p:spPr>
          <a:xfrm>
            <a:off x="8610600" y="1197691"/>
            <a:ext cx="2447925" cy="1866900"/>
          </a:xfrm>
          <a:prstGeom prst="rect">
            <a:avLst/>
          </a:prstGeom>
          <a:noFill/>
          <a:ln>
            <a:noFill/>
          </a:ln>
        </p:spPr>
      </p:pic>
      <p:pic>
        <p:nvPicPr>
          <p:cNvPr id="548" name="Google Shape;548;p51" descr="computer-clip-art.png"/>
          <p:cNvPicPr preferRelativeResize="0"/>
          <p:nvPr/>
        </p:nvPicPr>
        <p:blipFill rotWithShape="1">
          <a:blip r:embed="rId6">
            <a:alphaModFix/>
          </a:blip>
          <a:srcRect/>
          <a:stretch/>
        </p:blipFill>
        <p:spPr>
          <a:xfrm>
            <a:off x="1755058" y="3249561"/>
            <a:ext cx="3228975" cy="2368550"/>
          </a:xfrm>
          <a:prstGeom prst="rect">
            <a:avLst/>
          </a:prstGeom>
          <a:noFill/>
          <a:ln>
            <a:noFill/>
          </a:ln>
        </p:spPr>
      </p:pic>
      <p:pic>
        <p:nvPicPr>
          <p:cNvPr id="549" name="Google Shape;549;p51" descr="gothicarch_7476_lg.gif"/>
          <p:cNvPicPr preferRelativeResize="0"/>
          <p:nvPr/>
        </p:nvPicPr>
        <p:blipFill rotWithShape="1">
          <a:blip r:embed="rId7">
            <a:alphaModFix/>
          </a:blip>
          <a:srcRect/>
          <a:stretch/>
        </p:blipFill>
        <p:spPr>
          <a:xfrm>
            <a:off x="8610600" y="3249561"/>
            <a:ext cx="1985963" cy="2514600"/>
          </a:xfrm>
          <a:prstGeom prst="rect">
            <a:avLst/>
          </a:prstGeom>
          <a:noFill/>
          <a:ln>
            <a:noFill/>
          </a:ln>
        </p:spPr>
      </p:pic>
    </p:spTree>
    <p:extLst>
      <p:ext uri="{BB962C8B-B14F-4D97-AF65-F5344CB8AC3E}">
        <p14:creationId xmlns:p14="http://schemas.microsoft.com/office/powerpoint/2010/main" val="26253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 calcmode="lin" valueType="num">
                                      <p:cBhvr additive="base">
                                        <p:cTn id="7" dur="1000"/>
                                        <p:tgtEl>
                                          <p:spTgt spid="54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6"/>
                                        </p:tgtEl>
                                        <p:attrNameLst>
                                          <p:attrName>style.visibility</p:attrName>
                                        </p:attrNameLst>
                                      </p:cBhvr>
                                      <p:to>
                                        <p:strVal val="visible"/>
                                      </p:to>
                                    </p:set>
                                    <p:anim calcmode="lin" valueType="num">
                                      <p:cBhvr additive="base">
                                        <p:cTn id="12" dur="1000"/>
                                        <p:tgtEl>
                                          <p:spTgt spid="54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47"/>
                                        </p:tgtEl>
                                        <p:attrNameLst>
                                          <p:attrName>style.visibility</p:attrName>
                                        </p:attrNameLst>
                                      </p:cBhvr>
                                      <p:to>
                                        <p:strVal val="visible"/>
                                      </p:to>
                                    </p:set>
                                    <p:anim calcmode="lin" valueType="num">
                                      <p:cBhvr additive="base">
                                        <p:cTn id="17" dur="1000"/>
                                        <p:tgtEl>
                                          <p:spTgt spid="547"/>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48"/>
                                        </p:tgtEl>
                                        <p:attrNameLst>
                                          <p:attrName>style.visibility</p:attrName>
                                        </p:attrNameLst>
                                      </p:cBhvr>
                                      <p:to>
                                        <p:strVal val="visible"/>
                                      </p:to>
                                    </p:set>
                                    <p:anim calcmode="lin" valueType="num">
                                      <p:cBhvr additive="base">
                                        <p:cTn id="22" dur="1000"/>
                                        <p:tgtEl>
                                          <p:spTgt spid="548"/>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49"/>
                                        </p:tgtEl>
                                        <p:attrNameLst>
                                          <p:attrName>style.visibility</p:attrName>
                                        </p:attrNameLst>
                                      </p:cBhvr>
                                      <p:to>
                                        <p:strVal val="visible"/>
                                      </p:to>
                                    </p:set>
                                    <p:anim calcmode="lin" valueType="num">
                                      <p:cBhvr additive="base">
                                        <p:cTn id="27" dur="1000"/>
                                        <p:tgtEl>
                                          <p:spTgt spid="5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2"/>
          <p:cNvSpPr txBox="1">
            <a:spLocks noGrp="1"/>
          </p:cNvSpPr>
          <p:nvPr>
            <p:ph type="title"/>
          </p:nvPr>
        </p:nvSpPr>
        <p:spPr>
          <a:xfrm>
            <a:off x="838200" y="248765"/>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Work Protection (Time to Rights Begin)</a:t>
            </a:r>
            <a:endParaRPr sz="3600" dirty="0">
              <a:latin typeface="Cambria"/>
              <a:ea typeface="Cambria"/>
              <a:cs typeface="Cambria"/>
              <a:sym typeface="Cambria"/>
            </a:endParaRPr>
          </a:p>
        </p:txBody>
      </p:sp>
      <p:sp>
        <p:nvSpPr>
          <p:cNvPr id="555" name="Google Shape;555;p52"/>
          <p:cNvSpPr txBox="1">
            <a:spLocks noGrp="1"/>
          </p:cNvSpPr>
          <p:nvPr>
            <p:ph type="body" idx="1"/>
          </p:nvPr>
        </p:nvSpPr>
        <p:spPr>
          <a:xfrm>
            <a:off x="838200" y="1268760"/>
            <a:ext cx="10515600" cy="4886234"/>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b="1" dirty="0">
                <a:latin typeface="Cambria"/>
                <a:ea typeface="Cambria"/>
                <a:cs typeface="Cambria"/>
                <a:sym typeface="Cambria"/>
              </a:rPr>
              <a:t>Work is protected by a copyright as soon as it is created and fixed in a tangible form.</a:t>
            </a:r>
          </a:p>
          <a:p>
            <a:pPr marL="0" indent="0" algn="just">
              <a:lnSpc>
                <a:spcPct val="100000"/>
              </a:lnSpc>
              <a:spcBef>
                <a:spcPts val="0"/>
              </a:spcBef>
              <a:spcAft>
                <a:spcPts val="0"/>
              </a:spcAft>
              <a:buClr>
                <a:schemeClr val="dk1"/>
              </a:buClr>
              <a:buSzPts val="2800"/>
              <a:buNone/>
            </a:pPr>
            <a:endParaRPr b="1" dirty="0">
              <a:latin typeface="Cambria"/>
              <a:ea typeface="Cambria"/>
              <a:cs typeface="Cambria"/>
              <a:sym typeface="Cambria"/>
            </a:endParaRPr>
          </a:p>
        </p:txBody>
      </p:sp>
      <p:pic>
        <p:nvPicPr>
          <p:cNvPr id="559" name="Google Shape;559;p52" descr="Light Bulb.jpg"/>
          <p:cNvPicPr preferRelativeResize="0"/>
          <p:nvPr/>
        </p:nvPicPr>
        <p:blipFill rotWithShape="1">
          <a:blip r:embed="rId3">
            <a:alphaModFix/>
          </a:blip>
          <a:srcRect/>
          <a:stretch/>
        </p:blipFill>
        <p:spPr>
          <a:xfrm>
            <a:off x="2352367" y="2217174"/>
            <a:ext cx="2852738" cy="2917825"/>
          </a:xfrm>
          <a:prstGeom prst="rect">
            <a:avLst/>
          </a:prstGeom>
          <a:noFill/>
          <a:ln>
            <a:noFill/>
          </a:ln>
        </p:spPr>
      </p:pic>
      <p:pic>
        <p:nvPicPr>
          <p:cNvPr id="560" name="Google Shape;560;p52" descr="pencil1.jpg"/>
          <p:cNvPicPr preferRelativeResize="0"/>
          <p:nvPr/>
        </p:nvPicPr>
        <p:blipFill rotWithShape="1">
          <a:blip r:embed="rId4">
            <a:alphaModFix/>
          </a:blip>
          <a:srcRect/>
          <a:stretch/>
        </p:blipFill>
        <p:spPr>
          <a:xfrm>
            <a:off x="6924367" y="2217174"/>
            <a:ext cx="2895600" cy="2895600"/>
          </a:xfrm>
          <a:prstGeom prst="rect">
            <a:avLst/>
          </a:prstGeom>
          <a:noFill/>
          <a:ln>
            <a:noFill/>
          </a:ln>
        </p:spPr>
      </p:pic>
      <p:pic>
        <p:nvPicPr>
          <p:cNvPr id="561" name="Google Shape;561;p52" descr="plus.jpg"/>
          <p:cNvPicPr preferRelativeResize="0"/>
          <p:nvPr/>
        </p:nvPicPr>
        <p:blipFill rotWithShape="1">
          <a:blip r:embed="rId5">
            <a:alphaModFix/>
          </a:blip>
          <a:srcRect/>
          <a:stretch/>
        </p:blipFill>
        <p:spPr>
          <a:xfrm>
            <a:off x="5476567" y="2979174"/>
            <a:ext cx="1219200" cy="1028700"/>
          </a:xfrm>
          <a:prstGeom prst="rect">
            <a:avLst/>
          </a:prstGeom>
          <a:noFill/>
          <a:ln>
            <a:noFill/>
          </a:ln>
        </p:spPr>
      </p:pic>
    </p:spTree>
    <p:extLst>
      <p:ext uri="{BB962C8B-B14F-4D97-AF65-F5344CB8AC3E}">
        <p14:creationId xmlns:p14="http://schemas.microsoft.com/office/powerpoint/2010/main" val="277967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3"/>
          <p:cNvSpPr txBox="1">
            <a:spLocks noGrp="1"/>
          </p:cNvSpPr>
          <p:nvPr>
            <p:ph type="body" idx="1"/>
          </p:nvPr>
        </p:nvSpPr>
        <p:spPr>
          <a:xfrm>
            <a:off x="263352" y="1340768"/>
            <a:ext cx="11593288" cy="5517232"/>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Copyright is automatic when a protectable work has been fixed in a tangible medium such as a CD, hard drive or any other storage medium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A poem or picture is as much protected on a disk as on a piece of paper or on a canvas. </a:t>
            </a:r>
          </a:p>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The copyright protection is available for published work and also for unpublished </a:t>
            </a:r>
            <a:r>
              <a:rPr lang="en-US" sz="2400" dirty="0" smtClean="0">
                <a:latin typeface="Times New Roman" panose="02020603050405020304" pitchFamily="18" charset="0"/>
                <a:cs typeface="Times New Roman" panose="02020603050405020304" pitchFamily="18" charset="0"/>
              </a:rPr>
              <a:t>work</a:t>
            </a:r>
          </a:p>
          <a:p>
            <a:pPr marL="0" indent="0" algn="just">
              <a:lnSpc>
                <a:spcPct val="10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800"/>
            </a:pPr>
            <a:r>
              <a:rPr lang="en-US" sz="2400" dirty="0">
                <a:latin typeface="Times New Roman" panose="02020603050405020304" pitchFamily="18" charset="0"/>
                <a:cs typeface="Times New Roman" panose="02020603050405020304" pitchFamily="18" charset="0"/>
              </a:rPr>
              <a:t>The work/ things protected under the copyrights includes:</a:t>
            </a:r>
          </a:p>
          <a:p>
            <a:pPr marL="0" lvl="0" indent="0" algn="just">
              <a:lnSpc>
                <a:spcPct val="10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Literary </a:t>
            </a:r>
            <a:r>
              <a:rPr lang="en-US" sz="2400" dirty="0">
                <a:latin typeface="Times New Roman" panose="02020603050405020304" pitchFamily="18" charset="0"/>
                <a:cs typeface="Times New Roman" panose="02020603050405020304" pitchFamily="18" charset="0"/>
              </a:rPr>
              <a:t>works (all text including computer </a:t>
            </a:r>
            <a:r>
              <a:rPr lang="en-US" sz="2400" dirty="0" smtClean="0">
                <a:latin typeface="Times New Roman" panose="02020603050405020304" pitchFamily="18" charset="0"/>
                <a:cs typeface="Times New Roman" panose="02020603050405020304" pitchFamily="18" charset="0"/>
              </a:rPr>
              <a:t>software)</a:t>
            </a: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Musical </a:t>
            </a:r>
            <a:r>
              <a:rPr lang="en-US" sz="2400" dirty="0">
                <a:latin typeface="Times New Roman" panose="02020603050405020304" pitchFamily="18" charset="0"/>
                <a:ea typeface="Cambria"/>
                <a:cs typeface="Times New Roman" panose="02020603050405020304" pitchFamily="18" charset="0"/>
                <a:sym typeface="Cambria"/>
              </a:rPr>
              <a:t>works</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Dramatic </a:t>
            </a:r>
            <a:r>
              <a:rPr lang="en-US" sz="2400" dirty="0">
                <a:latin typeface="Times New Roman" panose="02020603050405020304" pitchFamily="18" charset="0"/>
                <a:ea typeface="Cambria"/>
                <a:cs typeface="Times New Roman" panose="02020603050405020304" pitchFamily="18" charset="0"/>
                <a:sym typeface="Cambria"/>
              </a:rPr>
              <a:t>works</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Pantomimes </a:t>
            </a:r>
            <a:r>
              <a:rPr lang="en-US" sz="2400" dirty="0">
                <a:latin typeface="Times New Roman" panose="02020603050405020304" pitchFamily="18" charset="0"/>
                <a:ea typeface="Cambria"/>
                <a:cs typeface="Times New Roman" panose="02020603050405020304" pitchFamily="18" charset="0"/>
                <a:sym typeface="Cambria"/>
              </a:rPr>
              <a:t>(Theatrical entertainment ) &amp; choreographic works</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Pictorial</a:t>
            </a:r>
            <a:r>
              <a:rPr lang="en-US" sz="2400" dirty="0">
                <a:latin typeface="Times New Roman" panose="02020603050405020304" pitchFamily="18" charset="0"/>
                <a:ea typeface="Cambria"/>
                <a:cs typeface="Times New Roman" panose="02020603050405020304" pitchFamily="18" charset="0"/>
                <a:sym typeface="Cambria"/>
              </a:rPr>
              <a:t>, graphic, &amp;  sculptural works </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Motion </a:t>
            </a:r>
            <a:r>
              <a:rPr lang="en-US" sz="2400" dirty="0">
                <a:latin typeface="Times New Roman" panose="02020603050405020304" pitchFamily="18" charset="0"/>
                <a:ea typeface="Cambria"/>
                <a:cs typeface="Times New Roman" panose="02020603050405020304" pitchFamily="18" charset="0"/>
                <a:sym typeface="Cambria"/>
              </a:rPr>
              <a:t>pictures &amp; other audiovisual works</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Sound </a:t>
            </a:r>
            <a:r>
              <a:rPr lang="en-US" sz="2400" dirty="0">
                <a:latin typeface="Times New Roman" panose="02020603050405020304" pitchFamily="18" charset="0"/>
                <a:ea typeface="Cambria"/>
                <a:cs typeface="Times New Roman" panose="02020603050405020304" pitchFamily="18" charset="0"/>
                <a:sym typeface="Cambria"/>
              </a:rPr>
              <a:t>recordings</a:t>
            </a: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800"/>
              <a:buFont typeface="Wingdings" panose="05000000000000000000" pitchFamily="2" charset="2"/>
              <a:buChar char="§"/>
            </a:pPr>
            <a:r>
              <a:rPr lang="en-US" sz="2400" dirty="0" smtClean="0">
                <a:latin typeface="Times New Roman" panose="02020603050405020304" pitchFamily="18" charset="0"/>
                <a:ea typeface="Cambria"/>
                <a:cs typeface="Times New Roman" panose="02020603050405020304" pitchFamily="18" charset="0"/>
                <a:sym typeface="Cambria"/>
              </a:rPr>
              <a:t>Architectural </a:t>
            </a:r>
            <a:r>
              <a:rPr lang="en-US" sz="2400" dirty="0">
                <a:latin typeface="Times New Roman" panose="02020603050405020304" pitchFamily="18" charset="0"/>
                <a:ea typeface="Cambria"/>
                <a:cs typeface="Times New Roman" panose="02020603050405020304" pitchFamily="18" charset="0"/>
                <a:sym typeface="Cambria"/>
              </a:rPr>
              <a:t>works</a:t>
            </a:r>
            <a:endParaRPr lang="en-US" sz="24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endParaRPr lang="en-US" sz="2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800"/>
              <a:buNone/>
            </a:pPr>
            <a:endParaRPr sz="2400" dirty="0">
              <a:latin typeface="Times New Roman" panose="02020603050405020304" pitchFamily="18" charset="0"/>
              <a:cs typeface="Times New Roman" panose="02020603050405020304" pitchFamily="18" charset="0"/>
            </a:endParaRPr>
          </a:p>
        </p:txBody>
      </p:sp>
      <p:sp>
        <p:nvSpPr>
          <p:cNvPr id="3" name="Google Shape;507;p47"/>
          <p:cNvSpPr txBox="1"/>
          <p:nvPr/>
        </p:nvSpPr>
        <p:spPr>
          <a:xfrm>
            <a:off x="839416" y="260648"/>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smtClean="0">
                <a:solidFill>
                  <a:schemeClr val="dk1"/>
                </a:solidFill>
                <a:latin typeface="Cambria"/>
                <a:ea typeface="Cambria"/>
                <a:cs typeface="Cambria"/>
                <a:sym typeface="Cambria"/>
              </a:rPr>
              <a:t>Copyrights Do Protect</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31595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5"/>
          <p:cNvSpPr txBox="1">
            <a:spLocks noGrp="1"/>
          </p:cNvSpPr>
          <p:nvPr>
            <p:ph type="body" idx="1"/>
          </p:nvPr>
        </p:nvSpPr>
        <p:spPr>
          <a:xfrm>
            <a:off x="191344" y="1603124"/>
            <a:ext cx="11377264" cy="5184576"/>
          </a:xfrm>
          <a:prstGeom prst="rect">
            <a:avLst/>
          </a:prstGeom>
          <a:noFill/>
          <a:ln>
            <a:noFill/>
          </a:ln>
        </p:spPr>
        <p:txBody>
          <a:bodyPr spcFirstLastPara="1" wrap="square" lIns="91425" tIns="45700" rIns="91425" bIns="45700" anchor="t" anchorCtr="0">
            <a:noAutofit/>
          </a:bodyPr>
          <a:lstStyle/>
          <a:p>
            <a:pPr marL="628650" indent="-457200" algn="just">
              <a:lnSpc>
                <a:spcPct val="100000"/>
              </a:lnSpc>
              <a:spcBef>
                <a:spcPts val="0"/>
              </a:spcBef>
              <a:spcAft>
                <a:spcPts val="0"/>
              </a:spcAft>
              <a:buClr>
                <a:schemeClr val="dk1"/>
              </a:buClr>
              <a:buSzPts val="2700"/>
            </a:pPr>
            <a:r>
              <a:rPr lang="en-US" sz="2700" dirty="0" smtClean="0">
                <a:latin typeface="Cambria"/>
                <a:ea typeface="Cambria"/>
                <a:cs typeface="Cambria"/>
                <a:sym typeface="Cambria"/>
              </a:rPr>
              <a:t>The </a:t>
            </a:r>
            <a:r>
              <a:rPr lang="en-US" sz="2700" dirty="0">
                <a:latin typeface="Cambria"/>
                <a:ea typeface="Cambria"/>
                <a:cs typeface="Cambria"/>
                <a:sym typeface="Cambria"/>
              </a:rPr>
              <a:t>work/ things, which are not protected under the copyrights includes:</a:t>
            </a:r>
          </a:p>
          <a:p>
            <a:pPr marL="354013" lvl="0" indent="-182563" algn="just">
              <a:lnSpc>
                <a:spcPct val="100000"/>
              </a:lnSpc>
              <a:spcBef>
                <a:spcPts val="0"/>
              </a:spcBef>
              <a:spcAft>
                <a:spcPts val="0"/>
              </a:spcAft>
              <a:buClr>
                <a:schemeClr val="dk1"/>
              </a:buClr>
              <a:buSzPts val="2700"/>
              <a:buNone/>
            </a:pPr>
            <a:endParaRPr lang="en-US" sz="2700" dirty="0">
              <a:latin typeface="Cambria"/>
              <a:ea typeface="Cambria"/>
              <a:cs typeface="Cambria"/>
              <a:sym typeface="Cambria"/>
            </a:endParaRP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r>
              <a:rPr lang="en-US" sz="2100" dirty="0">
                <a:latin typeface="Cambria"/>
                <a:ea typeface="Cambria"/>
                <a:cs typeface="Cambria"/>
                <a:sym typeface="Cambria"/>
              </a:rPr>
              <a:t>Ideas, concepts, or discoveries</a:t>
            </a: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endParaRPr lang="en-US" sz="2100" dirty="0">
              <a:latin typeface="Cambria"/>
              <a:ea typeface="Cambria"/>
              <a:cs typeface="Cambria"/>
              <a:sym typeface="Cambria"/>
            </a:endParaRP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r>
              <a:rPr lang="en-US" sz="2100" dirty="0">
                <a:latin typeface="Cambria"/>
                <a:ea typeface="Cambria"/>
                <a:cs typeface="Cambria"/>
                <a:sym typeface="Cambria"/>
              </a:rPr>
              <a:t>Titles, names, short phrases, and slogans</a:t>
            </a: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endParaRPr lang="en-US" sz="2100" dirty="0">
              <a:latin typeface="Cambria"/>
              <a:ea typeface="Cambria"/>
              <a:cs typeface="Cambria"/>
              <a:sym typeface="Cambria"/>
            </a:endParaRP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r>
              <a:rPr lang="en-US" sz="2100" dirty="0">
                <a:latin typeface="Cambria"/>
                <a:ea typeface="Cambria"/>
                <a:cs typeface="Cambria"/>
                <a:sym typeface="Cambria"/>
              </a:rPr>
              <a:t>Works that are not fixed in a tangible form of expression such as improvised speech or dance</a:t>
            </a: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endParaRPr lang="en-US" sz="2100" dirty="0">
              <a:latin typeface="Cambria"/>
              <a:ea typeface="Cambria"/>
              <a:cs typeface="Cambria"/>
              <a:sym typeface="Cambria"/>
            </a:endParaRP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r>
              <a:rPr lang="en-US" sz="2100" dirty="0">
                <a:latin typeface="Cambria"/>
                <a:ea typeface="Cambria"/>
                <a:cs typeface="Cambria"/>
                <a:sym typeface="Cambria"/>
              </a:rPr>
              <a:t>Works consisting entirely of information that is commonly available and contains no originality</a:t>
            </a: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endParaRPr lang="en-US" sz="2100" dirty="0">
              <a:latin typeface="Cambria"/>
              <a:ea typeface="Cambria"/>
              <a:cs typeface="Cambria"/>
              <a:sym typeface="Cambria"/>
            </a:endParaRPr>
          </a:p>
          <a:p>
            <a:pPr marL="1200150" lvl="2" indent="-342900" algn="just">
              <a:lnSpc>
                <a:spcPct val="100000"/>
              </a:lnSpc>
              <a:spcBef>
                <a:spcPts val="0"/>
              </a:spcBef>
              <a:spcAft>
                <a:spcPts val="0"/>
              </a:spcAft>
              <a:buClr>
                <a:schemeClr val="dk1"/>
              </a:buClr>
              <a:buSzPts val="2700"/>
              <a:buFont typeface="Wingdings" panose="05000000000000000000" pitchFamily="2" charset="2"/>
              <a:buChar char="§"/>
            </a:pPr>
            <a:r>
              <a:rPr lang="en-US" sz="2100" dirty="0">
                <a:latin typeface="Cambria"/>
                <a:ea typeface="Cambria"/>
                <a:cs typeface="Cambria"/>
                <a:sym typeface="Cambria"/>
              </a:rPr>
              <a:t>Anything written or created by the Government</a:t>
            </a:r>
          </a:p>
          <a:p>
            <a:pPr marL="354013" lvl="0" indent="-182563" algn="just" rtl="0">
              <a:lnSpc>
                <a:spcPct val="100000"/>
              </a:lnSpc>
              <a:spcBef>
                <a:spcPts val="0"/>
              </a:spcBef>
              <a:spcAft>
                <a:spcPts val="0"/>
              </a:spcAft>
              <a:buClr>
                <a:schemeClr val="dk1"/>
              </a:buClr>
              <a:buSzPts val="2700"/>
              <a:buFont typeface="Calibri"/>
              <a:buNone/>
            </a:pPr>
            <a:endParaRPr sz="2700" dirty="0">
              <a:latin typeface="Cambria"/>
              <a:ea typeface="Cambria"/>
              <a:cs typeface="Cambria"/>
              <a:sym typeface="Cambria"/>
            </a:endParaRPr>
          </a:p>
        </p:txBody>
      </p:sp>
      <p:sp>
        <p:nvSpPr>
          <p:cNvPr id="2" name="Rectangle 1"/>
          <p:cNvSpPr/>
          <p:nvPr/>
        </p:nvSpPr>
        <p:spPr>
          <a:xfrm>
            <a:off x="2495600" y="260648"/>
            <a:ext cx="8172908" cy="830997"/>
          </a:xfrm>
          <a:prstGeom prst="rect">
            <a:avLst/>
          </a:prstGeom>
        </p:spPr>
        <p:txBody>
          <a:bodyPr wrap="square">
            <a:spAutoFit/>
          </a:bodyPr>
          <a:lstStyle/>
          <a:p>
            <a:r>
              <a:rPr lang="en-US" sz="4800" b="1" dirty="0" smtClean="0">
                <a:solidFill>
                  <a:schemeClr val="dk1"/>
                </a:solidFill>
                <a:latin typeface="Cambria"/>
                <a:ea typeface="Cambria"/>
                <a:cs typeface="Cambria"/>
                <a:sym typeface="Cambria"/>
              </a:rPr>
              <a:t>Copyrights Doesn’t Protect</a:t>
            </a:r>
            <a:r>
              <a:rPr lang="en-US" dirty="0" smtClean="0">
                <a:latin typeface="Cambria"/>
                <a:ea typeface="Cambria"/>
                <a:cs typeface="Cambria"/>
                <a:sym typeface="Cambria"/>
              </a:rPr>
              <a:t> </a:t>
            </a:r>
            <a:endParaRPr lang="en-US" dirty="0"/>
          </a:p>
        </p:txBody>
      </p:sp>
    </p:spTree>
    <p:extLst>
      <p:ext uri="{BB962C8B-B14F-4D97-AF65-F5344CB8AC3E}">
        <p14:creationId xmlns:p14="http://schemas.microsoft.com/office/powerpoint/2010/main" val="150522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6"/>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Rights </a:t>
            </a:r>
            <a:r>
              <a:rPr lang="en-US" sz="3600" b="1" dirty="0" smtClean="0">
                <a:latin typeface="Cambria"/>
                <a:ea typeface="Cambria"/>
                <a:cs typeface="Cambria"/>
                <a:sym typeface="Cambria"/>
              </a:rPr>
              <a:t>Granted </a:t>
            </a:r>
            <a:r>
              <a:rPr lang="en-US" sz="3600" b="1" dirty="0">
                <a:latin typeface="Cambria"/>
                <a:ea typeface="Cambria"/>
                <a:cs typeface="Cambria"/>
                <a:sym typeface="Cambria"/>
              </a:rPr>
              <a:t>to Owner</a:t>
            </a:r>
            <a:endParaRPr sz="3600" dirty="0">
              <a:latin typeface="Cambria"/>
              <a:ea typeface="Cambria"/>
              <a:cs typeface="Cambria"/>
              <a:sym typeface="Cambria"/>
            </a:endParaRPr>
          </a:p>
        </p:txBody>
      </p:sp>
      <p:sp>
        <p:nvSpPr>
          <p:cNvPr id="591" name="Google Shape;591;p56"/>
          <p:cNvSpPr txBox="1">
            <a:spLocks noGrp="1"/>
          </p:cNvSpPr>
          <p:nvPr>
            <p:ph type="body" idx="1"/>
          </p:nvPr>
        </p:nvSpPr>
        <p:spPr>
          <a:xfrm>
            <a:off x="838200" y="786580"/>
            <a:ext cx="10515600" cy="5368414"/>
          </a:xfrm>
          <a:prstGeom prst="rect">
            <a:avLst/>
          </a:prstGeom>
          <a:noFill/>
          <a:ln>
            <a:noFill/>
          </a:ln>
        </p:spPr>
        <p:txBody>
          <a:bodyPr spcFirstLastPara="1" wrap="square" lIns="91425" tIns="45700" rIns="91425" bIns="45700" anchor="t" anchorCtr="0">
            <a:noAutofit/>
          </a:bodyPr>
          <a:lstStyle/>
          <a:p>
            <a:pPr marL="520700" indent="-342900" algn="just">
              <a:lnSpc>
                <a:spcPct val="100000"/>
              </a:lnSpc>
              <a:spcBef>
                <a:spcPts val="0"/>
              </a:spcBef>
              <a:spcAft>
                <a:spcPts val="0"/>
              </a:spcAft>
              <a:buClr>
                <a:schemeClr val="dk1"/>
              </a:buClr>
              <a:buSzPts val="2800"/>
            </a:pPr>
            <a:r>
              <a:rPr lang="en-US" sz="2400" b="1" dirty="0">
                <a:latin typeface="Times New Roman" panose="02020603050405020304" pitchFamily="18" charset="0"/>
                <a:ea typeface="Cambria"/>
                <a:cs typeface="Times New Roman" panose="02020603050405020304" pitchFamily="18" charset="0"/>
                <a:sym typeface="Cambria"/>
              </a:rPr>
              <a:t>Basically, a copyright entitles you as the author of the work to do the following </a:t>
            </a:r>
            <a:r>
              <a:rPr lang="en-US" sz="2400" b="1" dirty="0" smtClean="0">
                <a:latin typeface="Times New Roman" panose="02020603050405020304" pitchFamily="18" charset="0"/>
                <a:ea typeface="Cambria"/>
                <a:cs typeface="Times New Roman" panose="02020603050405020304" pitchFamily="18" charset="0"/>
                <a:sym typeface="Cambria"/>
              </a:rPr>
              <a:t>or let </a:t>
            </a:r>
            <a:r>
              <a:rPr lang="en-US" sz="2400" b="1" dirty="0">
                <a:latin typeface="Times New Roman" panose="02020603050405020304" pitchFamily="18" charset="0"/>
                <a:ea typeface="Cambria"/>
                <a:cs typeface="Times New Roman" panose="02020603050405020304" pitchFamily="18" charset="0"/>
                <a:sym typeface="Cambria"/>
              </a:rPr>
              <a:t>others do the following:</a:t>
            </a:r>
          </a:p>
          <a:p>
            <a:pPr marL="354013" lvl="0" indent="-176213" algn="just">
              <a:lnSpc>
                <a:spcPct val="100000"/>
              </a:lnSpc>
              <a:spcBef>
                <a:spcPts val="0"/>
              </a:spcBef>
              <a:spcAft>
                <a:spcPts val="0"/>
              </a:spcAft>
              <a:buClr>
                <a:schemeClr val="dk1"/>
              </a:buClr>
              <a:buSzPts val="2800"/>
              <a:buNone/>
            </a:pPr>
            <a:endParaRPr lang="en-US" sz="2400" b="1" dirty="0">
              <a:latin typeface="Times New Roman" panose="02020603050405020304" pitchFamily="18" charset="0"/>
              <a:ea typeface="Cambria"/>
              <a:cs typeface="Times New Roman" panose="02020603050405020304" pitchFamily="18" charset="0"/>
              <a:sym typeface="Cambria"/>
            </a:endParaRP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Make copies of your work</a:t>
            </a: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Distribute copies of your work</a:t>
            </a: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Perform your work publicly</a:t>
            </a: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Display your work publicly</a:t>
            </a: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1206500" lvl="2"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Make derivative works  </a:t>
            </a:r>
          </a:p>
          <a:p>
            <a:pPr marL="354013" lvl="0" indent="-176213" algn="just">
              <a:lnSpc>
                <a:spcPct val="100000"/>
              </a:lnSpc>
              <a:spcBef>
                <a:spcPts val="0"/>
              </a:spcBef>
              <a:spcAft>
                <a:spcPts val="0"/>
              </a:spcAft>
              <a:buClr>
                <a:schemeClr val="dk1"/>
              </a:buClr>
              <a:buSzPts val="2800"/>
              <a:buNone/>
            </a:pPr>
            <a:endParaRPr lang="en-US" sz="2400" b="1" dirty="0">
              <a:solidFill>
                <a:srgbClr val="FF0000"/>
              </a:solidFill>
              <a:latin typeface="Times New Roman" panose="02020603050405020304" pitchFamily="18" charset="0"/>
              <a:ea typeface="Cambria"/>
              <a:cs typeface="Times New Roman" panose="02020603050405020304" pitchFamily="18" charset="0"/>
              <a:sym typeface="Cambria"/>
            </a:endParaRPr>
          </a:p>
          <a:p>
            <a:pPr marL="354013" lvl="0" indent="-176213" algn="just" rtl="0">
              <a:lnSpc>
                <a:spcPct val="100000"/>
              </a:lnSpc>
              <a:spcBef>
                <a:spcPts val="0"/>
              </a:spcBef>
              <a:spcAft>
                <a:spcPts val="0"/>
              </a:spcAft>
              <a:buClr>
                <a:schemeClr val="dk1"/>
              </a:buClr>
              <a:buSzPts val="2800"/>
              <a:buFont typeface="Noto Sans Symbols"/>
              <a:buNone/>
            </a:pPr>
            <a:endParaRPr sz="2400" b="1" dirty="0">
              <a:solidFill>
                <a:srgbClr val="FF0000"/>
              </a:solidFill>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2280553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8"/>
          <p:cNvSpPr txBox="1">
            <a:spLocks noGrp="1"/>
          </p:cNvSpPr>
          <p:nvPr>
            <p:ph type="body" idx="1"/>
          </p:nvPr>
        </p:nvSpPr>
        <p:spPr>
          <a:xfrm>
            <a:off x="191344" y="1196752"/>
            <a:ext cx="11593288" cy="5544616"/>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dirty="0"/>
              <a:t>India has a very strong and comprehensive copyright law (First Law came in existance-1914) based on Indian Copyright Act. 1957, amended took place in 1981, 1984, 1992, 1994 and 1999 (</a:t>
            </a:r>
            <a:r>
              <a:rPr lang="en-US" dirty="0" err="1"/>
              <a:t>w.e.f</a:t>
            </a:r>
            <a:r>
              <a:rPr lang="en-US" dirty="0"/>
              <a:t>. January 15, 2000). </a:t>
            </a:r>
          </a:p>
          <a:p>
            <a:pPr algn="just">
              <a:lnSpc>
                <a:spcPct val="100000"/>
              </a:lnSpc>
              <a:spcBef>
                <a:spcPts val="0"/>
              </a:spcBef>
              <a:spcAft>
                <a:spcPts val="0"/>
              </a:spcAft>
              <a:buClr>
                <a:schemeClr val="dk1"/>
              </a:buClr>
              <a:buSzPts val="2800"/>
            </a:pPr>
            <a:endParaRPr lang="en-US" dirty="0"/>
          </a:p>
          <a:p>
            <a:pPr algn="just">
              <a:lnSpc>
                <a:spcPct val="100000"/>
              </a:lnSpc>
              <a:spcBef>
                <a:spcPts val="0"/>
              </a:spcBef>
              <a:spcAft>
                <a:spcPts val="0"/>
              </a:spcAft>
              <a:buClr>
                <a:schemeClr val="dk1"/>
              </a:buClr>
              <a:buSzPts val="2800"/>
            </a:pPr>
            <a:r>
              <a:rPr lang="en-US" dirty="0"/>
              <a:t>The amendment in 1994 were a response to technological changes in the means of Communications like broadcasting and telecasting and the emergence of new technology like computer software.</a:t>
            </a:r>
          </a:p>
          <a:p>
            <a:pPr algn="just">
              <a:lnSpc>
                <a:spcPct val="100000"/>
              </a:lnSpc>
              <a:spcBef>
                <a:spcPts val="0"/>
              </a:spcBef>
              <a:spcAft>
                <a:spcPts val="0"/>
              </a:spcAft>
              <a:buClr>
                <a:schemeClr val="dk1"/>
              </a:buClr>
              <a:buSzPts val="2800"/>
            </a:pPr>
            <a:endParaRPr lang="en-US" dirty="0"/>
          </a:p>
          <a:p>
            <a:pPr algn="just">
              <a:lnSpc>
                <a:spcPct val="100000"/>
              </a:lnSpc>
              <a:spcBef>
                <a:spcPts val="0"/>
              </a:spcBef>
              <a:spcAft>
                <a:spcPts val="0"/>
              </a:spcAft>
              <a:buClr>
                <a:schemeClr val="dk1"/>
              </a:buClr>
              <a:buSzPts val="2800"/>
            </a:pPr>
            <a:r>
              <a:rPr lang="en-US" dirty="0"/>
              <a:t>The 1999 amendments have made the Copyright Act fully compatible with Trade-Related Aspects of Intellectual Property Rights (TRIPS) Agreement &amp; fully reflects Berne Convention. </a:t>
            </a:r>
            <a:endParaRPr lang="en-US" dirty="0" smtClean="0"/>
          </a:p>
          <a:p>
            <a:pPr algn="just">
              <a:lnSpc>
                <a:spcPct val="100000"/>
              </a:lnSpc>
              <a:spcBef>
                <a:spcPts val="0"/>
              </a:spcBef>
              <a:spcAft>
                <a:spcPts val="0"/>
              </a:spcAft>
              <a:buClr>
                <a:schemeClr val="dk1"/>
              </a:buClr>
              <a:buSzPts val="2800"/>
            </a:pPr>
            <a:endParaRPr lang="en-US" dirty="0" smtClean="0"/>
          </a:p>
          <a:p>
            <a:pPr algn="just">
              <a:lnSpc>
                <a:spcPct val="100000"/>
              </a:lnSpc>
              <a:spcBef>
                <a:spcPts val="0"/>
              </a:spcBef>
              <a:spcAft>
                <a:spcPts val="0"/>
              </a:spcAft>
              <a:buClr>
                <a:schemeClr val="dk1"/>
              </a:buClr>
              <a:buSzPts val="2800"/>
            </a:pPr>
            <a:r>
              <a:rPr lang="en-US" dirty="0" smtClean="0"/>
              <a:t>The</a:t>
            </a:r>
            <a:r>
              <a:rPr lang="en-US" dirty="0"/>
              <a:t> International Convention for the Protection of Literary and Artistic Works, usually known as the Berne Convention, is an international agreement governing copyright, which was first accepted in Berne, Switzerland, in 1886.</a:t>
            </a:r>
          </a:p>
          <a:p>
            <a:pPr algn="just">
              <a:lnSpc>
                <a:spcPct val="100000"/>
              </a:lnSpc>
              <a:spcBef>
                <a:spcPts val="0"/>
              </a:spcBef>
              <a:spcAft>
                <a:spcPts val="0"/>
              </a:spcAft>
              <a:buClr>
                <a:schemeClr val="dk1"/>
              </a:buClr>
              <a:buSzPts val="2800"/>
            </a:pPr>
            <a:endParaRPr lang="en-US" dirty="0"/>
          </a:p>
          <a:p>
            <a:pPr algn="just">
              <a:lnSpc>
                <a:spcPct val="100000"/>
              </a:lnSpc>
              <a:spcBef>
                <a:spcPts val="0"/>
              </a:spcBef>
              <a:spcAft>
                <a:spcPts val="0"/>
              </a:spcAft>
              <a:buClr>
                <a:schemeClr val="dk1"/>
              </a:buClr>
              <a:buSzPts val="2800"/>
            </a:pPr>
            <a:r>
              <a:rPr lang="en-US" dirty="0"/>
              <a:t>The amended law has made provisions for the first time, to protect performers’ rights as envisaged in the Rome Convention. With these amendments the Indian Copyright law has become one of the most modern copyright laws in the world.</a:t>
            </a:r>
          </a:p>
          <a:p>
            <a:pPr marL="0" lvl="0" indent="0" algn="just">
              <a:lnSpc>
                <a:spcPct val="100000"/>
              </a:lnSpc>
              <a:spcBef>
                <a:spcPts val="0"/>
              </a:spcBef>
              <a:spcAft>
                <a:spcPts val="0"/>
              </a:spcAft>
              <a:buClr>
                <a:schemeClr val="dk1"/>
              </a:buClr>
              <a:buSzPts val="2800"/>
              <a:buNone/>
            </a:pPr>
            <a:endParaRPr lang="en-US" dirty="0"/>
          </a:p>
          <a:p>
            <a:pPr marL="0" lvl="0" indent="0" algn="just" rtl="0">
              <a:lnSpc>
                <a:spcPct val="100000"/>
              </a:lnSpc>
              <a:spcBef>
                <a:spcPts val="0"/>
              </a:spcBef>
              <a:spcAft>
                <a:spcPts val="0"/>
              </a:spcAft>
              <a:buClr>
                <a:schemeClr val="dk1"/>
              </a:buClr>
              <a:buSzPts val="2800"/>
              <a:buNone/>
            </a:pPr>
            <a:endParaRPr dirty="0"/>
          </a:p>
        </p:txBody>
      </p:sp>
      <p:sp>
        <p:nvSpPr>
          <p:cNvPr id="3" name="Google Shape;602;p57"/>
          <p:cNvSpPr txBox="1"/>
          <p:nvPr/>
        </p:nvSpPr>
        <p:spPr>
          <a:xfrm>
            <a:off x="1559496" y="188640"/>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Copyright in India</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47843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0"/>
          <p:cNvSpPr txBox="1">
            <a:spLocks noGrp="1"/>
          </p:cNvSpPr>
          <p:nvPr>
            <p:ph type="title"/>
          </p:nvPr>
        </p:nvSpPr>
        <p:spPr>
          <a:xfrm>
            <a:off x="838200" y="260648"/>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Term of Copyright</a:t>
            </a:r>
            <a:endParaRPr sz="3600" dirty="0">
              <a:latin typeface="Cambria"/>
              <a:ea typeface="Cambria"/>
              <a:cs typeface="Cambria"/>
              <a:sym typeface="Cambria"/>
            </a:endParaRPr>
          </a:p>
        </p:txBody>
      </p:sp>
      <p:sp>
        <p:nvSpPr>
          <p:cNvPr id="624" name="Google Shape;624;p60"/>
          <p:cNvSpPr txBox="1">
            <a:spLocks noGrp="1"/>
          </p:cNvSpPr>
          <p:nvPr>
            <p:ph type="body" idx="1"/>
          </p:nvPr>
        </p:nvSpPr>
        <p:spPr>
          <a:xfrm>
            <a:off x="479376" y="1412776"/>
            <a:ext cx="11233248" cy="4742218"/>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The general rule is that copyright lasts for </a:t>
            </a:r>
            <a:r>
              <a:rPr lang="en-US" sz="2800" b="1" dirty="0">
                <a:latin typeface="Times New Roman" panose="02020603050405020304" pitchFamily="18" charset="0"/>
                <a:ea typeface="Cambria"/>
                <a:cs typeface="Times New Roman" panose="02020603050405020304" pitchFamily="18" charset="0"/>
                <a:sym typeface="Cambria"/>
              </a:rPr>
              <a:t>60 years. </a:t>
            </a:r>
          </a:p>
          <a:p>
            <a:pPr algn="just">
              <a:lnSpc>
                <a:spcPct val="100000"/>
              </a:lnSpc>
              <a:spcBef>
                <a:spcPts val="0"/>
              </a:spcBef>
              <a:spcAft>
                <a:spcPts val="0"/>
              </a:spcAft>
              <a:buClr>
                <a:schemeClr val="dk1"/>
              </a:buClr>
              <a:buSzPts val="2800"/>
            </a:pPr>
            <a:endParaRPr lang="en-US" sz="2800" b="1"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In the case of original literary, dramatic, musical and artistic works the 60-year period is counted from the year following the death of the author. </a:t>
            </a:r>
          </a:p>
          <a:p>
            <a:pPr algn="just">
              <a:lnSpc>
                <a:spcPct val="100000"/>
              </a:lnSpc>
              <a:spcBef>
                <a:spcPts val="0"/>
              </a:spcBef>
              <a:spcAft>
                <a:spcPts val="0"/>
              </a:spcAft>
              <a:buClr>
                <a:schemeClr val="dk1"/>
              </a:buClr>
              <a:buSzPts val="2800"/>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In the case of cinematograph films, sound recordings, photographs, posthumous publications, anonymous publications, works of government and works of international organizations, the 60-year period is counted from the date of publication. </a:t>
            </a:r>
          </a:p>
          <a:p>
            <a:pPr algn="just">
              <a:lnSpc>
                <a:spcPct val="100000"/>
              </a:lnSpc>
              <a:spcBef>
                <a:spcPts val="0"/>
              </a:spcBef>
              <a:spcAft>
                <a:spcPts val="0"/>
              </a:spcAft>
              <a:buClr>
                <a:schemeClr val="dk1"/>
              </a:buClr>
              <a:buSzPts val="2800"/>
            </a:pPr>
            <a:endParaRPr sz="2800"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276704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3394496"/>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1.3 </a:t>
            </a:r>
            <a:r>
              <a:rPr lang="en-US" sz="2200" b="1" dirty="0">
                <a:latin typeface="Times New Roman" panose="02020603050405020304" pitchFamily="18" charset="0"/>
              </a:rPr>
              <a:t>Legal, Privacy and Ethical Issues in Computer Security</a:t>
            </a:r>
          </a:p>
          <a:p>
            <a:pPr>
              <a:lnSpc>
                <a:spcPct val="200000"/>
              </a:lnSpc>
            </a:pPr>
            <a:r>
              <a:rPr lang="en-US" sz="2300" dirty="0">
                <a:latin typeface="Times New Roman" panose="02020603050405020304" pitchFamily="18" charset="0"/>
              </a:rPr>
              <a:t>Protecting Programs and </a:t>
            </a:r>
            <a:r>
              <a:rPr lang="en-US" sz="2300" dirty="0" smtClean="0">
                <a:latin typeface="Times New Roman" panose="02020603050405020304" pitchFamily="18" charset="0"/>
              </a:rPr>
              <a:t>Data</a:t>
            </a:r>
            <a:endParaRPr lang="en-US" sz="2300"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1"/>
          <p:cNvSpPr txBox="1">
            <a:spLocks noGrp="1"/>
          </p:cNvSpPr>
          <p:nvPr>
            <p:ph type="title"/>
          </p:nvPr>
        </p:nvSpPr>
        <p:spPr>
          <a:xfrm>
            <a:off x="852831" y="260648"/>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Features-Copyright Act 1957</a:t>
            </a:r>
            <a:endParaRPr sz="3600" dirty="0">
              <a:latin typeface="Cambria"/>
              <a:ea typeface="Cambria"/>
              <a:cs typeface="Cambria"/>
              <a:sym typeface="Cambria"/>
            </a:endParaRPr>
          </a:p>
        </p:txBody>
      </p:sp>
      <p:sp>
        <p:nvSpPr>
          <p:cNvPr id="633" name="Google Shape;633;p61"/>
          <p:cNvSpPr txBox="1">
            <a:spLocks noGrp="1"/>
          </p:cNvSpPr>
          <p:nvPr>
            <p:ph type="body" idx="1"/>
          </p:nvPr>
        </p:nvSpPr>
        <p:spPr>
          <a:xfrm>
            <a:off x="838200" y="1628800"/>
            <a:ext cx="10515600" cy="4526194"/>
          </a:xfrm>
          <a:prstGeom prst="rect">
            <a:avLst/>
          </a:prstGeom>
          <a:noFill/>
          <a:ln>
            <a:noFill/>
          </a:ln>
        </p:spPr>
        <p:txBody>
          <a:bodyPr spcFirstLastPara="1" wrap="square" lIns="91425" tIns="45700" rIns="91425" bIns="45700" anchor="t" anchorCtr="0">
            <a:noAutofit/>
          </a:bodyPr>
          <a:lstStyle/>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The copyright act 1957 is valid from 21 January 1958, it has created Copyright Office and Copyright Board and Introduced civil and criminal remedies against infringement.</a:t>
            </a: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Performing Rights-Societies’ rights (for instance music royalties)</a:t>
            </a: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Definition of categories in which copyright actually survives</a:t>
            </a: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International copyright</a:t>
            </a: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endParaRPr lang="en-US" sz="2400" dirty="0">
              <a:latin typeface="Times New Roman" panose="02020603050405020304" pitchFamily="18" charset="0"/>
              <a:ea typeface="Cambria"/>
              <a:cs typeface="Times New Roman" panose="02020603050405020304" pitchFamily="18" charset="0"/>
              <a:sym typeface="Cambria"/>
            </a:endParaRPr>
          </a:p>
          <a:p>
            <a:pPr marL="520700" lvl="0" indent="-342900" algn="just">
              <a:lnSpc>
                <a:spcPct val="100000"/>
              </a:lnSpc>
              <a:spcBef>
                <a:spcPts val="0"/>
              </a:spcBef>
              <a:spcAft>
                <a:spcPts val="0"/>
              </a:spcAft>
              <a:buClr>
                <a:schemeClr val="dk1"/>
              </a:buClr>
              <a:buSzPts val="2800"/>
              <a:buFont typeface="Wingdings" panose="05000000000000000000" pitchFamily="2" charset="2"/>
              <a:buChar char="§"/>
            </a:pPr>
            <a:r>
              <a:rPr lang="en-US" sz="2400" dirty="0">
                <a:latin typeface="Times New Roman" panose="02020603050405020304" pitchFamily="18" charset="0"/>
                <a:ea typeface="Cambria"/>
                <a:cs typeface="Times New Roman" panose="02020603050405020304" pitchFamily="18" charset="0"/>
                <a:sym typeface="Cambria"/>
              </a:rPr>
              <a:t>Definition of infringement</a:t>
            </a:r>
          </a:p>
          <a:p>
            <a:pPr marL="354013" lvl="0" indent="-176213" algn="just" rtl="0">
              <a:lnSpc>
                <a:spcPct val="100000"/>
              </a:lnSpc>
              <a:spcBef>
                <a:spcPts val="0"/>
              </a:spcBef>
              <a:spcAft>
                <a:spcPts val="0"/>
              </a:spcAft>
              <a:buClr>
                <a:schemeClr val="dk1"/>
              </a:buClr>
              <a:buSzPts val="2800"/>
              <a:buFont typeface="Noto Sans Symbols"/>
              <a:buNone/>
            </a:pPr>
            <a:endParaRPr sz="2400"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540751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9" name="Google Shape;669;p65"/>
          <p:cNvSpPr txBox="1"/>
          <p:nvPr/>
        </p:nvSpPr>
        <p:spPr>
          <a:xfrm>
            <a:off x="1524000" y="2528379"/>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440"/>
              <a:buFont typeface="Cambria"/>
              <a:buNone/>
            </a:pPr>
            <a:r>
              <a:rPr lang="en-US" sz="4440" b="1" dirty="0">
                <a:solidFill>
                  <a:schemeClr val="dk1"/>
                </a:solidFill>
                <a:latin typeface="Cambria"/>
                <a:ea typeface="Cambria"/>
                <a:cs typeface="Cambria"/>
                <a:sym typeface="Cambria"/>
              </a:rPr>
              <a:t>Copyright Registration Flow Chart</a:t>
            </a:r>
            <a:endParaRPr sz="444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689873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7" name="Google Shape;677;p66" descr="http://copyright.gov.in/Documents/RegistrationProcess/RegistratioProcess1.bmp"/>
          <p:cNvPicPr preferRelativeResize="0"/>
          <p:nvPr/>
        </p:nvPicPr>
        <p:blipFill rotWithShape="1">
          <a:blip r:embed="rId3">
            <a:alphaModFix/>
          </a:blip>
          <a:srcRect/>
          <a:stretch/>
        </p:blipFill>
        <p:spPr>
          <a:xfrm>
            <a:off x="0" y="0"/>
            <a:ext cx="12025336" cy="7632848"/>
          </a:xfrm>
          <a:prstGeom prst="rect">
            <a:avLst/>
          </a:prstGeom>
          <a:noFill/>
          <a:ln>
            <a:noFill/>
          </a:ln>
        </p:spPr>
      </p:pic>
      <p:sp>
        <p:nvSpPr>
          <p:cNvPr id="678" name="Google Shape;678;p66"/>
          <p:cNvSpPr/>
          <p:nvPr/>
        </p:nvSpPr>
        <p:spPr>
          <a:xfrm>
            <a:off x="8009359" y="5949280"/>
            <a:ext cx="3526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mbria"/>
                <a:ea typeface="Cambria"/>
                <a:cs typeface="Cambria"/>
                <a:sym typeface="Cambria"/>
              </a:rPr>
              <a:t>Source: http://copyright.gov.in/frmWorkFlow.aspx</a:t>
            </a:r>
            <a:endParaRPr dirty="0"/>
          </a:p>
        </p:txBody>
      </p:sp>
    </p:spTree>
    <p:extLst>
      <p:ext uri="{BB962C8B-B14F-4D97-AF65-F5344CB8AC3E}">
        <p14:creationId xmlns:p14="http://schemas.microsoft.com/office/powerpoint/2010/main" val="2194540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7"/>
          <p:cNvSpPr txBox="1">
            <a:spLocks noGrp="1"/>
          </p:cNvSpPr>
          <p:nvPr>
            <p:ph type="title"/>
          </p:nvPr>
        </p:nvSpPr>
        <p:spPr>
          <a:xfrm>
            <a:off x="838200" y="260648"/>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400"/>
              <a:buFont typeface="Cambria"/>
              <a:buNone/>
            </a:pPr>
            <a:r>
              <a:rPr lang="en-US" sz="3400" b="1" dirty="0">
                <a:latin typeface="Cambria"/>
                <a:ea typeface="Cambria"/>
                <a:cs typeface="Cambria"/>
                <a:sym typeface="Cambria"/>
              </a:rPr>
              <a:t>Steps for Copyright Filing</a:t>
            </a:r>
            <a:endParaRPr sz="3400" b="1" dirty="0">
              <a:latin typeface="Cambria"/>
              <a:ea typeface="Cambria"/>
              <a:cs typeface="Cambria"/>
              <a:sym typeface="Cambria"/>
            </a:endParaRPr>
          </a:p>
        </p:txBody>
      </p:sp>
      <p:sp>
        <p:nvSpPr>
          <p:cNvPr id="684" name="Google Shape;684;p67"/>
          <p:cNvSpPr txBox="1">
            <a:spLocks noGrp="1"/>
          </p:cNvSpPr>
          <p:nvPr>
            <p:ph type="body" idx="1"/>
          </p:nvPr>
        </p:nvSpPr>
        <p:spPr>
          <a:xfrm>
            <a:off x="407368" y="1412776"/>
            <a:ext cx="10946432" cy="4943574"/>
          </a:xfrm>
          <a:prstGeom prst="rect">
            <a:avLst/>
          </a:prstGeom>
          <a:noFill/>
          <a:ln>
            <a:noFill/>
          </a:ln>
        </p:spPr>
        <p:txBody>
          <a:bodyPr spcFirstLastPara="1" wrap="square" lIns="91425" tIns="45700" rIns="91425" bIns="45700" anchor="t" anchorCtr="0">
            <a:noAutofit/>
          </a:bodyPr>
          <a:lstStyle/>
          <a:p>
            <a:pPr marL="692150" indent="-514350" algn="just">
              <a:lnSpc>
                <a:spcPct val="100000"/>
              </a:lnSpc>
              <a:spcBef>
                <a:spcPts val="0"/>
              </a:spcBef>
              <a:spcAft>
                <a:spcPts val="0"/>
              </a:spcAft>
              <a:buClr>
                <a:schemeClr val="dk1"/>
              </a:buClr>
              <a:buSzPts val="2800"/>
              <a:buFont typeface="+mj-lt"/>
              <a:buAutoNum type="arabicParenR"/>
            </a:pPr>
            <a:r>
              <a:rPr lang="en-US" sz="2800" dirty="0">
                <a:latin typeface="Times New Roman" panose="02020603050405020304" pitchFamily="18" charset="0"/>
                <a:ea typeface="Cambria"/>
                <a:cs typeface="Times New Roman" panose="02020603050405020304" pitchFamily="18" charset="0"/>
                <a:sym typeface="Cambria"/>
              </a:rPr>
              <a:t>Application for registration </a:t>
            </a:r>
          </a:p>
          <a:p>
            <a:pPr marL="692150" indent="-514350" algn="just">
              <a:lnSpc>
                <a:spcPct val="100000"/>
              </a:lnSpc>
              <a:spcBef>
                <a:spcPts val="0"/>
              </a:spcBef>
              <a:spcAft>
                <a:spcPts val="0"/>
              </a:spcAft>
              <a:buClr>
                <a:schemeClr val="dk1"/>
              </a:buClr>
              <a:buSzPts val="2800"/>
              <a:buFont typeface="+mj-lt"/>
              <a:buAutoNum type="arabicParenR"/>
            </a:pPr>
            <a:endParaRPr lang="en-US" sz="2800" dirty="0">
              <a:latin typeface="Times New Roman" panose="02020603050405020304" pitchFamily="18" charset="0"/>
              <a:ea typeface="Cambria"/>
              <a:cs typeface="Times New Roman" panose="02020603050405020304" pitchFamily="18" charset="0"/>
              <a:sym typeface="Cambria"/>
            </a:endParaRPr>
          </a:p>
          <a:p>
            <a:pPr marL="692150" indent="-514350" algn="just">
              <a:lnSpc>
                <a:spcPct val="100000"/>
              </a:lnSpc>
              <a:spcBef>
                <a:spcPts val="0"/>
              </a:spcBef>
              <a:spcAft>
                <a:spcPts val="0"/>
              </a:spcAft>
              <a:buClr>
                <a:schemeClr val="dk1"/>
              </a:buClr>
              <a:buSzPts val="2800"/>
              <a:buFont typeface="+mj-lt"/>
              <a:buAutoNum type="arabicParenR"/>
            </a:pPr>
            <a:r>
              <a:rPr lang="en-US" sz="2800" dirty="0">
                <a:latin typeface="Times New Roman" panose="02020603050405020304" pitchFamily="18" charset="0"/>
                <a:ea typeface="Cambria"/>
                <a:cs typeface="Times New Roman" panose="02020603050405020304" pitchFamily="18" charset="0"/>
                <a:sym typeface="Cambria"/>
              </a:rPr>
              <a:t>Separate applications should be made for registration of each work</a:t>
            </a:r>
          </a:p>
          <a:p>
            <a:pPr marL="692150" indent="-514350" algn="just">
              <a:lnSpc>
                <a:spcPct val="100000"/>
              </a:lnSpc>
              <a:spcBef>
                <a:spcPts val="0"/>
              </a:spcBef>
              <a:spcAft>
                <a:spcPts val="0"/>
              </a:spcAft>
              <a:buClr>
                <a:schemeClr val="dk1"/>
              </a:buClr>
              <a:buSzPts val="2800"/>
              <a:buFont typeface="+mj-lt"/>
              <a:buAutoNum type="arabicParenR"/>
            </a:pPr>
            <a:endParaRPr lang="en-US" sz="2800" dirty="0">
              <a:latin typeface="Times New Roman" panose="02020603050405020304" pitchFamily="18" charset="0"/>
              <a:ea typeface="Cambria"/>
              <a:cs typeface="Times New Roman" panose="02020603050405020304" pitchFamily="18" charset="0"/>
              <a:sym typeface="Cambria"/>
            </a:endParaRPr>
          </a:p>
          <a:p>
            <a:pPr marL="692150" indent="-514350" algn="just">
              <a:lnSpc>
                <a:spcPct val="100000"/>
              </a:lnSpc>
              <a:spcBef>
                <a:spcPts val="0"/>
              </a:spcBef>
              <a:spcAft>
                <a:spcPts val="0"/>
              </a:spcAft>
              <a:buClr>
                <a:schemeClr val="dk1"/>
              </a:buClr>
              <a:buSzPts val="2800"/>
              <a:buFont typeface="+mj-lt"/>
              <a:buAutoNum type="arabicParenR"/>
            </a:pPr>
            <a:r>
              <a:rPr lang="en-US" sz="2800" dirty="0">
                <a:latin typeface="Times New Roman" panose="02020603050405020304" pitchFamily="18" charset="0"/>
                <a:ea typeface="Cambria"/>
                <a:cs typeface="Times New Roman" panose="02020603050405020304" pitchFamily="18" charset="0"/>
                <a:sym typeface="Cambria"/>
              </a:rPr>
              <a:t>Each application should be accompanied by the requisite fee (please refer: </a:t>
            </a:r>
            <a:r>
              <a:rPr lang="en-US" sz="2800" dirty="0">
                <a:latin typeface="Times New Roman" panose="02020603050405020304" pitchFamily="18" charset="0"/>
                <a:ea typeface="Cambria"/>
                <a:cs typeface="Times New Roman" panose="02020603050405020304" pitchFamily="18" charset="0"/>
                <a:sym typeface="Cambria"/>
                <a:hlinkClick r:id="rId3"/>
              </a:rPr>
              <a:t>http://</a:t>
            </a:r>
            <a:r>
              <a:rPr lang="en-US" sz="2800" dirty="0" smtClean="0">
                <a:latin typeface="Times New Roman" panose="02020603050405020304" pitchFamily="18" charset="0"/>
                <a:ea typeface="Cambria"/>
                <a:cs typeface="Times New Roman" panose="02020603050405020304" pitchFamily="18" charset="0"/>
                <a:sym typeface="Cambria"/>
                <a:hlinkClick r:id="rId3"/>
              </a:rPr>
              <a:t>copyright.gov.in/frmFeeDetailsShow.aspx</a:t>
            </a:r>
            <a:r>
              <a:rPr lang="en-US" sz="2800" dirty="0">
                <a:latin typeface="Times New Roman" panose="02020603050405020304" pitchFamily="18" charset="0"/>
                <a:ea typeface="Cambria"/>
                <a:cs typeface="Times New Roman" panose="02020603050405020304" pitchFamily="18" charset="0"/>
                <a:sym typeface="Cambria"/>
              </a:rPr>
              <a:t> </a:t>
            </a:r>
            <a:r>
              <a:rPr lang="en-US" sz="2800" dirty="0" smtClean="0">
                <a:latin typeface="Times New Roman" panose="02020603050405020304" pitchFamily="18" charset="0"/>
                <a:ea typeface="Cambria"/>
                <a:cs typeface="Times New Roman" panose="02020603050405020304" pitchFamily="18" charset="0"/>
                <a:sym typeface="Cambria"/>
              </a:rPr>
              <a:t>)</a:t>
            </a:r>
            <a:endParaRPr lang="en-US" sz="2800" dirty="0">
              <a:latin typeface="Times New Roman" panose="02020603050405020304" pitchFamily="18" charset="0"/>
              <a:ea typeface="Cambria"/>
              <a:cs typeface="Times New Roman" panose="02020603050405020304" pitchFamily="18" charset="0"/>
              <a:sym typeface="Cambria"/>
            </a:endParaRPr>
          </a:p>
          <a:p>
            <a:pPr marL="692150" indent="-514350" algn="just">
              <a:lnSpc>
                <a:spcPct val="100000"/>
              </a:lnSpc>
              <a:spcBef>
                <a:spcPts val="0"/>
              </a:spcBef>
              <a:spcAft>
                <a:spcPts val="0"/>
              </a:spcAft>
              <a:buClr>
                <a:schemeClr val="dk1"/>
              </a:buClr>
              <a:buSzPts val="2800"/>
              <a:buFont typeface="+mj-lt"/>
              <a:buAutoNum type="arabicParenR"/>
            </a:pPr>
            <a:endParaRPr lang="en-US" sz="2800" dirty="0">
              <a:latin typeface="Times New Roman" panose="02020603050405020304" pitchFamily="18" charset="0"/>
              <a:ea typeface="Cambria"/>
              <a:cs typeface="Times New Roman" panose="02020603050405020304" pitchFamily="18" charset="0"/>
              <a:sym typeface="Cambria"/>
            </a:endParaRPr>
          </a:p>
          <a:p>
            <a:pPr marL="692150" indent="-514350" algn="just">
              <a:lnSpc>
                <a:spcPct val="100000"/>
              </a:lnSpc>
              <a:spcBef>
                <a:spcPts val="0"/>
              </a:spcBef>
              <a:spcAft>
                <a:spcPts val="0"/>
              </a:spcAft>
              <a:buClr>
                <a:schemeClr val="dk1"/>
              </a:buClr>
              <a:buSzPts val="2800"/>
              <a:buFont typeface="+mj-lt"/>
              <a:buAutoNum type="arabicParenR"/>
            </a:pPr>
            <a:r>
              <a:rPr lang="en-US" sz="2800" dirty="0">
                <a:latin typeface="Times New Roman" panose="02020603050405020304" pitchFamily="18" charset="0"/>
                <a:ea typeface="Cambria"/>
                <a:cs typeface="Times New Roman" panose="02020603050405020304" pitchFamily="18" charset="0"/>
                <a:sym typeface="Cambria"/>
              </a:rPr>
              <a:t>The applications should be signed by the applicant or the advocate</a:t>
            </a:r>
          </a:p>
          <a:p>
            <a:pPr marL="692150" indent="-514350" algn="just">
              <a:lnSpc>
                <a:spcPct val="100000"/>
              </a:lnSpc>
              <a:spcBef>
                <a:spcPts val="0"/>
              </a:spcBef>
              <a:spcAft>
                <a:spcPts val="0"/>
              </a:spcAft>
              <a:buClr>
                <a:schemeClr val="dk1"/>
              </a:buClr>
              <a:buSzPts val="2800"/>
              <a:buFont typeface="+mj-lt"/>
              <a:buAutoNum type="arabicParenR"/>
            </a:pPr>
            <a:endParaRPr lang="en-US" sz="2800" dirty="0">
              <a:latin typeface="Times New Roman" panose="02020603050405020304" pitchFamily="18" charset="0"/>
              <a:ea typeface="Cambria"/>
              <a:cs typeface="Times New Roman" panose="02020603050405020304" pitchFamily="18" charset="0"/>
              <a:sym typeface="Cambria"/>
            </a:endParaRPr>
          </a:p>
          <a:p>
            <a:pPr marL="692150" indent="-514350" algn="just">
              <a:lnSpc>
                <a:spcPct val="100000"/>
              </a:lnSpc>
              <a:spcBef>
                <a:spcPts val="0"/>
              </a:spcBef>
              <a:spcAft>
                <a:spcPts val="0"/>
              </a:spcAft>
              <a:buClr>
                <a:schemeClr val="dk1"/>
              </a:buClr>
              <a:buSzPts val="2800"/>
              <a:buFont typeface="+mj-lt"/>
              <a:buAutoNum type="arabicParenR"/>
            </a:pPr>
            <a:r>
              <a:rPr lang="en-US" sz="2800" dirty="0">
                <a:latin typeface="Times New Roman" panose="02020603050405020304" pitchFamily="18" charset="0"/>
                <a:ea typeface="Cambria"/>
                <a:cs typeface="Times New Roman" panose="02020603050405020304" pitchFamily="18" charset="0"/>
                <a:sym typeface="Cambria"/>
              </a:rPr>
              <a:t>The Power of Attorney signed by the party and accepted by the advocate should also be enclosed.</a:t>
            </a:r>
          </a:p>
          <a:p>
            <a:pPr marL="177800" lvl="0" indent="0" algn="just">
              <a:lnSpc>
                <a:spcPct val="100000"/>
              </a:lnSpc>
              <a:spcBef>
                <a:spcPts val="0"/>
              </a:spcBef>
              <a:spcAft>
                <a:spcPts val="0"/>
              </a:spcAft>
              <a:buClr>
                <a:schemeClr val="dk1"/>
              </a:buClr>
              <a:buSzPts val="2800"/>
              <a:buNone/>
            </a:pPr>
            <a:endParaRPr lang="en-US" dirty="0">
              <a:latin typeface="Cambria"/>
              <a:ea typeface="Cambria"/>
              <a:cs typeface="Cambria"/>
              <a:sym typeface="Cambria"/>
            </a:endParaRPr>
          </a:p>
          <a:p>
            <a:pPr marL="354013" lvl="0" indent="-176213" algn="just" rtl="0">
              <a:lnSpc>
                <a:spcPct val="100000"/>
              </a:lnSpc>
              <a:spcBef>
                <a:spcPts val="0"/>
              </a:spcBef>
              <a:spcAft>
                <a:spcPts val="0"/>
              </a:spcAft>
              <a:buClr>
                <a:schemeClr val="dk1"/>
              </a:buClr>
              <a:buSzPts val="2800"/>
              <a:buFont typeface="Noto Sans Symbols"/>
              <a:buNone/>
            </a:pPr>
            <a:endParaRPr dirty="0">
              <a:latin typeface="Cambria"/>
              <a:ea typeface="Cambria"/>
              <a:cs typeface="Cambria"/>
              <a:sym typeface="Cambria"/>
            </a:endParaRPr>
          </a:p>
        </p:txBody>
      </p:sp>
    </p:spTree>
    <p:extLst>
      <p:ext uri="{BB962C8B-B14F-4D97-AF65-F5344CB8AC3E}">
        <p14:creationId xmlns:p14="http://schemas.microsoft.com/office/powerpoint/2010/main" val="1345356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8"/>
          <p:cNvSpPr txBox="1">
            <a:spLocks noGrp="1"/>
          </p:cNvSpPr>
          <p:nvPr>
            <p:ph type="title"/>
          </p:nvPr>
        </p:nvSpPr>
        <p:spPr>
          <a:xfrm>
            <a:off x="838200" y="89821"/>
            <a:ext cx="10515600" cy="89090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400"/>
              <a:buFont typeface="Cambria"/>
              <a:buNone/>
            </a:pPr>
            <a:r>
              <a:rPr lang="en-US" sz="3400" b="1" dirty="0">
                <a:latin typeface="Cambria"/>
                <a:ea typeface="Cambria"/>
                <a:cs typeface="Cambria"/>
                <a:sym typeface="Cambria"/>
              </a:rPr>
              <a:t>Copyright Registration for Software</a:t>
            </a:r>
            <a:endParaRPr sz="3400" b="1" dirty="0">
              <a:latin typeface="Cambria"/>
              <a:ea typeface="Cambria"/>
              <a:cs typeface="Cambria"/>
              <a:sym typeface="Cambria"/>
            </a:endParaRPr>
          </a:p>
        </p:txBody>
      </p:sp>
      <p:sp>
        <p:nvSpPr>
          <p:cNvPr id="693" name="Google Shape;693;p68"/>
          <p:cNvSpPr txBox="1">
            <a:spLocks noGrp="1"/>
          </p:cNvSpPr>
          <p:nvPr>
            <p:ph type="body" idx="1"/>
          </p:nvPr>
        </p:nvSpPr>
        <p:spPr>
          <a:xfrm>
            <a:off x="838200" y="1484784"/>
            <a:ext cx="10515600" cy="4871566"/>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While applying for copyright registration for a software, the ‘Source Code’ must be submitted along with the application for copyright registration to the Copyright Office</a:t>
            </a:r>
            <a:r>
              <a:rPr lang="en-US" sz="2800" dirty="0" smtClean="0">
                <a:latin typeface="Times New Roman" panose="02020603050405020304" pitchFamily="18" charset="0"/>
                <a:ea typeface="Cambria"/>
                <a:cs typeface="Times New Roman" panose="02020603050405020304" pitchFamily="18" charset="0"/>
                <a:sym typeface="Cambria"/>
              </a:rPr>
              <a:t>.</a:t>
            </a:r>
          </a:p>
          <a:p>
            <a:pPr marL="0" indent="0" algn="just">
              <a:lnSpc>
                <a:spcPct val="100000"/>
              </a:lnSpc>
              <a:spcBef>
                <a:spcPts val="0"/>
              </a:spcBef>
              <a:spcAft>
                <a:spcPts val="0"/>
              </a:spcAft>
              <a:buClr>
                <a:schemeClr val="dk1"/>
              </a:buClr>
              <a:buSzPts val="2800"/>
              <a:buNone/>
            </a:pPr>
            <a:endParaRPr lang="en-US" sz="2800" dirty="0">
              <a:latin typeface="Times New Roman" panose="02020603050405020304" pitchFamily="18" charset="0"/>
              <a:ea typeface="Cambria"/>
              <a:cs typeface="Times New Roman" panose="02020603050405020304" pitchFamily="18" charset="0"/>
              <a:sym typeface="Cambria"/>
            </a:endParaRPr>
          </a:p>
          <a:p>
            <a:pPr algn="just">
              <a:lnSpc>
                <a:spcPct val="100000"/>
              </a:lnSpc>
              <a:spcBef>
                <a:spcPts val="0"/>
              </a:spcBef>
              <a:spcAft>
                <a:spcPts val="0"/>
              </a:spcAft>
              <a:buClr>
                <a:schemeClr val="dk1"/>
              </a:buClr>
              <a:buSzPts val="2800"/>
            </a:pPr>
            <a:r>
              <a:rPr lang="en-US" sz="2800" dirty="0">
                <a:latin typeface="Times New Roman" panose="02020603050405020304" pitchFamily="18" charset="0"/>
                <a:ea typeface="Cambria"/>
                <a:cs typeface="Times New Roman" panose="02020603050405020304" pitchFamily="18" charset="0"/>
                <a:sym typeface="Cambria"/>
              </a:rPr>
              <a:t>Recommended </a:t>
            </a:r>
            <a:r>
              <a:rPr lang="en-US" sz="2800" dirty="0" smtClean="0">
                <a:latin typeface="Times New Roman" panose="02020603050405020304" pitchFamily="18" charset="0"/>
                <a:ea typeface="Cambria"/>
                <a:cs typeface="Times New Roman" panose="02020603050405020304" pitchFamily="18" charset="0"/>
                <a:sym typeface="Cambria"/>
              </a:rPr>
              <a:t>Reading:</a:t>
            </a:r>
          </a:p>
          <a:p>
            <a:pPr marL="0" indent="0" algn="just">
              <a:lnSpc>
                <a:spcPct val="100000"/>
              </a:lnSpc>
              <a:spcBef>
                <a:spcPts val="0"/>
              </a:spcBef>
              <a:spcAft>
                <a:spcPts val="0"/>
              </a:spcAft>
              <a:buClr>
                <a:schemeClr val="dk1"/>
              </a:buClr>
              <a:buSzPts val="2800"/>
              <a:buNone/>
            </a:pPr>
            <a:r>
              <a:rPr lang="en-US" sz="2800" dirty="0" smtClean="0">
                <a:latin typeface="Times New Roman" panose="02020603050405020304" pitchFamily="18" charset="0"/>
                <a:ea typeface="Cambria"/>
                <a:cs typeface="Times New Roman" panose="02020603050405020304" pitchFamily="18" charset="0"/>
                <a:sym typeface="Cambria"/>
              </a:rPr>
              <a:t>		Step </a:t>
            </a:r>
            <a:r>
              <a:rPr lang="en-US" sz="2800" dirty="0">
                <a:latin typeface="Times New Roman" panose="02020603050405020304" pitchFamily="18" charset="0"/>
                <a:ea typeface="Cambria"/>
                <a:cs typeface="Times New Roman" panose="02020603050405020304" pitchFamily="18" charset="0"/>
                <a:sym typeface="Cambria"/>
              </a:rPr>
              <a:t>by Step process of Copyright Application in India</a:t>
            </a:r>
          </a:p>
          <a:p>
            <a:pPr marL="0" indent="0" algn="just">
              <a:lnSpc>
                <a:spcPct val="100000"/>
              </a:lnSpc>
              <a:spcBef>
                <a:spcPts val="0"/>
              </a:spcBef>
              <a:spcAft>
                <a:spcPts val="0"/>
              </a:spcAft>
              <a:buClr>
                <a:schemeClr val="dk1"/>
              </a:buClr>
              <a:buSzPts val="2800"/>
              <a:buNone/>
            </a:pPr>
            <a:r>
              <a:rPr lang="en-US" sz="2800" dirty="0" smtClean="0">
                <a:latin typeface="Times New Roman" panose="02020603050405020304" pitchFamily="18" charset="0"/>
                <a:ea typeface="Cambria"/>
                <a:cs typeface="Times New Roman" panose="02020603050405020304" pitchFamily="18" charset="0"/>
                <a:sym typeface="Cambria"/>
                <a:hlinkClick r:id="rId3"/>
              </a:rPr>
              <a:t>https</a:t>
            </a:r>
            <a:r>
              <a:rPr lang="en-US" sz="2800" dirty="0">
                <a:latin typeface="Times New Roman" panose="02020603050405020304" pitchFamily="18" charset="0"/>
                <a:ea typeface="Cambria"/>
                <a:cs typeface="Times New Roman" panose="02020603050405020304" pitchFamily="18" charset="0"/>
                <a:sym typeface="Cambria"/>
                <a:hlinkClick r:id="rId3"/>
              </a:rPr>
              <a:t>://www.commerceduniya.com/2015/01/08/step-step-process-copyright-application-india</a:t>
            </a:r>
            <a:r>
              <a:rPr lang="en-US" sz="2800" dirty="0" smtClean="0">
                <a:latin typeface="Times New Roman" panose="02020603050405020304" pitchFamily="18" charset="0"/>
                <a:ea typeface="Cambria"/>
                <a:cs typeface="Times New Roman" panose="02020603050405020304" pitchFamily="18" charset="0"/>
                <a:sym typeface="Cambria"/>
                <a:hlinkClick r:id="rId3"/>
              </a:rPr>
              <a:t>/</a:t>
            </a:r>
            <a:endParaRPr lang="en-US" sz="2800" dirty="0" smtClean="0">
              <a:latin typeface="Times New Roman" panose="02020603050405020304" pitchFamily="18" charset="0"/>
              <a:ea typeface="Cambria"/>
              <a:cs typeface="Times New Roman" panose="02020603050405020304" pitchFamily="18" charset="0"/>
              <a:sym typeface="Cambria"/>
            </a:endParaRPr>
          </a:p>
          <a:p>
            <a:pPr marL="0" indent="0" algn="just">
              <a:lnSpc>
                <a:spcPct val="100000"/>
              </a:lnSpc>
              <a:spcBef>
                <a:spcPts val="0"/>
              </a:spcBef>
              <a:spcAft>
                <a:spcPts val="0"/>
              </a:spcAft>
              <a:buClr>
                <a:schemeClr val="dk1"/>
              </a:buClr>
              <a:buSzPts val="2800"/>
              <a:buNone/>
            </a:pPr>
            <a:endParaRPr lang="en-US" dirty="0">
              <a:latin typeface="Cambria"/>
              <a:ea typeface="Cambria"/>
              <a:cs typeface="Cambria"/>
              <a:sym typeface="Cambria"/>
            </a:endParaRPr>
          </a:p>
          <a:p>
            <a:pPr marL="0" lvl="0" indent="0" algn="just" rtl="0">
              <a:lnSpc>
                <a:spcPct val="100000"/>
              </a:lnSpc>
              <a:spcBef>
                <a:spcPts val="0"/>
              </a:spcBef>
              <a:spcAft>
                <a:spcPts val="0"/>
              </a:spcAft>
              <a:buClr>
                <a:schemeClr val="dk1"/>
              </a:buClr>
              <a:buSzPts val="2800"/>
              <a:buNone/>
            </a:pPr>
            <a:endParaRPr dirty="0">
              <a:latin typeface="Cambria"/>
              <a:ea typeface="Cambria"/>
              <a:cs typeface="Cambria"/>
              <a:sym typeface="Cambria"/>
            </a:endParaRPr>
          </a:p>
        </p:txBody>
      </p:sp>
    </p:spTree>
    <p:extLst>
      <p:ext uri="{BB962C8B-B14F-4D97-AF65-F5344CB8AC3E}">
        <p14:creationId xmlns:p14="http://schemas.microsoft.com/office/powerpoint/2010/main" val="3318066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a:xfrm>
            <a:off x="838200" y="1825625"/>
            <a:ext cx="10515600" cy="167538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Awareness about data protections </a:t>
            </a: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Security Protecting Programs and data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smtClean="0">
                <a:effectLst/>
                <a:latin typeface="Times New Roman" panose="02020603050405020304" pitchFamily="18" charset="0"/>
                <a:ea typeface="Calibri" panose="020F0502020204030204" pitchFamily="34" charset="0"/>
              </a:rPr>
              <a:t>Differentiate </a:t>
            </a:r>
            <a:r>
              <a:rPr lang="en-IN" sz="2000" dirty="0">
                <a:effectLst/>
                <a:latin typeface="Times New Roman" panose="02020603050405020304" pitchFamily="18" charset="0"/>
                <a:ea typeface="Calibri" panose="020F0502020204030204" pitchFamily="34" charset="0"/>
              </a:rPr>
              <a:t>copyrights and patents and list down the requirement for patents.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pPr>
              <a:lnSpc>
                <a:spcPct val="150000"/>
              </a:lnSpc>
            </a:pPr>
            <a:r>
              <a:rPr lang="en-GB" sz="1900" dirty="0">
                <a:latin typeface="Times New Roman" panose="02020603050405020304" pitchFamily="18" charset="0"/>
                <a:cs typeface="Times New Roman" panose="02020603050405020304" pitchFamily="18" charset="0"/>
              </a:rPr>
              <a:t>What is Data Protection and Why Do You Need It?</a:t>
            </a:r>
            <a:r>
              <a:rPr lang="en-IN" sz="1900"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https://www.youtube.com/watch?v=SuNtmCgIhiM</a:t>
            </a:r>
          </a:p>
          <a:p>
            <a:pPr>
              <a:lnSpc>
                <a:spcPct val="150000"/>
              </a:lnSpc>
            </a:pPr>
            <a:r>
              <a:rPr lang="en-GB" sz="2000" dirty="0">
                <a:latin typeface="Times New Roman" panose="02020603050405020304" pitchFamily="18" charset="0"/>
                <a:cs typeface="Times New Roman" panose="02020603050405020304" pitchFamily="18" charset="0"/>
              </a:rPr>
              <a:t>Data Protection in Software Development: https://www.youtube.com/watch?v=mxusGZtPLos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107"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3" name="Google Shape;363;p30"/>
          <p:cNvSpPr txBox="1"/>
          <p:nvPr/>
        </p:nvSpPr>
        <p:spPr>
          <a:xfrm>
            <a:off x="1127448" y="260648"/>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4900"/>
              <a:buFont typeface="Cambria"/>
              <a:buNone/>
            </a:pPr>
            <a:r>
              <a:rPr lang="en-US" sz="4900" b="1" dirty="0">
                <a:solidFill>
                  <a:schemeClr val="dk1"/>
                </a:solidFill>
                <a:latin typeface="Cambria"/>
                <a:ea typeface="Cambria"/>
                <a:cs typeface="Cambria"/>
                <a:sym typeface="Cambria"/>
              </a:rPr>
              <a:t>Patent Prosecution in India</a:t>
            </a:r>
            <a:endParaRPr sz="4800" b="1" dirty="0">
              <a:solidFill>
                <a:schemeClr val="dk1"/>
              </a:solidFill>
              <a:latin typeface="Cambria"/>
              <a:ea typeface="Cambria"/>
              <a:cs typeface="Cambria"/>
              <a:sym typeface="Cambria"/>
            </a:endParaRPr>
          </a:p>
        </p:txBody>
      </p:sp>
      <p:sp>
        <p:nvSpPr>
          <p:cNvPr id="2" name="Rectangle 1"/>
          <p:cNvSpPr/>
          <p:nvPr/>
        </p:nvSpPr>
        <p:spPr>
          <a:xfrm>
            <a:off x="623392" y="2274838"/>
            <a:ext cx="10441160" cy="1815882"/>
          </a:xfrm>
          <a:prstGeom prst="rect">
            <a:avLst/>
          </a:prstGeom>
        </p:spPr>
        <p:txBody>
          <a:bodyPr wrap="square">
            <a:spAutoFit/>
          </a:bodyPr>
          <a:lstStyle/>
          <a:p>
            <a:pPr algn="just"/>
            <a:r>
              <a:rPr lang="en-US" sz="2800" dirty="0"/>
              <a:t>Patent prosecution is the process of drafting, filing, and working with the </a:t>
            </a:r>
            <a:r>
              <a:rPr lang="en-US" sz="2800" dirty="0" smtClean="0"/>
              <a:t>Patent </a:t>
            </a:r>
            <a:r>
              <a:rPr lang="en-US" sz="2800" dirty="0"/>
              <a:t>and Trademark Office </a:t>
            </a:r>
            <a:r>
              <a:rPr lang="en-US" sz="2800" dirty="0" smtClean="0"/>
              <a:t>to </a:t>
            </a:r>
            <a:r>
              <a:rPr lang="en-US" sz="2800" dirty="0"/>
              <a:t>establish a patent protection over the rights to a unique invention. Patent prosecution begins with a unique idea or design.</a:t>
            </a:r>
          </a:p>
        </p:txBody>
      </p:sp>
    </p:spTree>
    <p:extLst>
      <p:ext uri="{BB962C8B-B14F-4D97-AF65-F5344CB8AC3E}">
        <p14:creationId xmlns:p14="http://schemas.microsoft.com/office/powerpoint/2010/main" val="260485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1"/>
          <p:cNvPicPr preferRelativeResize="0">
            <a:picLocks noGrp="1"/>
          </p:cNvPicPr>
          <p:nvPr>
            <p:ph type="body" idx="1"/>
          </p:nvPr>
        </p:nvPicPr>
        <p:blipFill rotWithShape="1">
          <a:blip r:embed="rId3">
            <a:alphaModFix/>
          </a:blip>
          <a:srcRect l="10590" t="6285" r="10371" b="13407"/>
          <a:stretch/>
        </p:blipFill>
        <p:spPr>
          <a:xfrm>
            <a:off x="737418" y="136524"/>
            <a:ext cx="10436047" cy="6219825"/>
          </a:xfrm>
          <a:prstGeom prst="rect">
            <a:avLst/>
          </a:prstGeom>
          <a:noFill/>
          <a:ln>
            <a:noFill/>
          </a:ln>
        </p:spPr>
      </p:pic>
    </p:spTree>
    <p:extLst>
      <p:ext uri="{BB962C8B-B14F-4D97-AF65-F5344CB8AC3E}">
        <p14:creationId xmlns:p14="http://schemas.microsoft.com/office/powerpoint/2010/main" val="208088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838200" y="148815"/>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Fees</a:t>
            </a:r>
            <a:endParaRPr sz="3600">
              <a:latin typeface="Cambria"/>
              <a:ea typeface="Cambria"/>
              <a:cs typeface="Cambria"/>
              <a:sym typeface="Cambria"/>
            </a:endParaRPr>
          </a:p>
        </p:txBody>
      </p:sp>
      <p:graphicFrame>
        <p:nvGraphicFramePr>
          <p:cNvPr id="377" name="Google Shape;377;p32"/>
          <p:cNvGraphicFramePr/>
          <p:nvPr/>
        </p:nvGraphicFramePr>
        <p:xfrm>
          <a:off x="838200" y="1130709"/>
          <a:ext cx="10822925" cy="4839250"/>
        </p:xfrm>
        <a:graphic>
          <a:graphicData uri="http://schemas.openxmlformats.org/drawingml/2006/table">
            <a:tbl>
              <a:tblPr firstRow="1" bandRow="1">
                <a:noFill/>
              </a:tblPr>
              <a:tblGrid>
                <a:gridCol w="2728850">
                  <a:extLst>
                    <a:ext uri="{9D8B030D-6E8A-4147-A177-3AD203B41FA5}">
                      <a16:colId xmlns:a16="http://schemas.microsoft.com/office/drawing/2014/main" val="20000"/>
                    </a:ext>
                  </a:extLst>
                </a:gridCol>
                <a:gridCol w="1211425">
                  <a:extLst>
                    <a:ext uri="{9D8B030D-6E8A-4147-A177-3AD203B41FA5}">
                      <a16:colId xmlns:a16="http://schemas.microsoft.com/office/drawing/2014/main" val="20001"/>
                    </a:ext>
                  </a:extLst>
                </a:gridCol>
                <a:gridCol w="1101150">
                  <a:extLst>
                    <a:ext uri="{9D8B030D-6E8A-4147-A177-3AD203B41FA5}">
                      <a16:colId xmlns:a16="http://schemas.microsoft.com/office/drawing/2014/main" val="20002"/>
                    </a:ext>
                  </a:extLst>
                </a:gridCol>
                <a:gridCol w="1156300">
                  <a:extLst>
                    <a:ext uri="{9D8B030D-6E8A-4147-A177-3AD203B41FA5}">
                      <a16:colId xmlns:a16="http://schemas.microsoft.com/office/drawing/2014/main" val="20003"/>
                    </a:ext>
                  </a:extLst>
                </a:gridCol>
                <a:gridCol w="1156300">
                  <a:extLst>
                    <a:ext uri="{9D8B030D-6E8A-4147-A177-3AD203B41FA5}">
                      <a16:colId xmlns:a16="http://schemas.microsoft.com/office/drawing/2014/main" val="20004"/>
                    </a:ext>
                  </a:extLst>
                </a:gridCol>
                <a:gridCol w="1156300">
                  <a:extLst>
                    <a:ext uri="{9D8B030D-6E8A-4147-A177-3AD203B41FA5}">
                      <a16:colId xmlns:a16="http://schemas.microsoft.com/office/drawing/2014/main" val="20005"/>
                    </a:ext>
                  </a:extLst>
                </a:gridCol>
                <a:gridCol w="1156300">
                  <a:extLst>
                    <a:ext uri="{9D8B030D-6E8A-4147-A177-3AD203B41FA5}">
                      <a16:colId xmlns:a16="http://schemas.microsoft.com/office/drawing/2014/main" val="20006"/>
                    </a:ext>
                  </a:extLst>
                </a:gridCol>
                <a:gridCol w="1156300">
                  <a:extLst>
                    <a:ext uri="{9D8B030D-6E8A-4147-A177-3AD203B41FA5}">
                      <a16:colId xmlns:a16="http://schemas.microsoft.com/office/drawing/2014/main" val="20007"/>
                    </a:ext>
                  </a:extLst>
                </a:gridCol>
              </a:tblGrid>
              <a:tr h="1548475">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Fees </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Form–1 </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Form- 2</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Form-3</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Form–5</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Form- 9</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Form-18</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 26</a:t>
                      </a:r>
                      <a:endParaRPr sz="2400" b="1" i="0"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1096925">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Natural Person(s)</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1600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2500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4000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extLst>
                  <a:ext uri="{0D108BD9-81ED-4DB2-BD59-A6C34878D82A}">
                    <a16:rowId xmlns:a16="http://schemas.microsoft.com/office/drawing/2014/main" val="10001"/>
                  </a:ext>
                </a:extLst>
              </a:tr>
              <a:tr h="1096925">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Small Entity</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4000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6250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10000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extLst>
                  <a:ext uri="{0D108BD9-81ED-4DB2-BD59-A6C34878D82A}">
                    <a16:rowId xmlns:a16="http://schemas.microsoft.com/office/drawing/2014/main" val="10002"/>
                  </a:ext>
                </a:extLst>
              </a:tr>
              <a:tr h="1096925">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Other than small Legal entity</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8000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12500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20000</a:t>
                      </a:r>
                      <a:endParaRPr sz="2400" b="1" u="none" strike="noStrike" cap="none">
                        <a:solidFill>
                          <a:schemeClr val="dk1"/>
                        </a:solidFill>
                        <a:latin typeface="Cambria"/>
                        <a:ea typeface="Cambria"/>
                        <a:cs typeface="Cambria"/>
                        <a:sym typeface="Cambria"/>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solidFill>
                            <a:schemeClr val="dk1"/>
                          </a:solidFill>
                          <a:latin typeface="Cambria"/>
                          <a:ea typeface="Cambria"/>
                          <a:cs typeface="Cambria"/>
                          <a:sym typeface="Cambria"/>
                        </a:rPr>
                        <a:t>No fee</a:t>
                      </a:r>
                      <a:endParaRPr/>
                    </a:p>
                  </a:txBody>
                  <a:tcPr marL="91450" marR="91450" marT="45725" marB="457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287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385" name="Google Shape;385;p33"/>
          <p:cNvGraphicFramePr/>
          <p:nvPr/>
        </p:nvGraphicFramePr>
        <p:xfrm>
          <a:off x="1325880" y="603885"/>
          <a:ext cx="10104125" cy="5447065"/>
        </p:xfrm>
        <a:graphic>
          <a:graphicData uri="http://schemas.openxmlformats.org/drawingml/2006/table">
            <a:tbl>
              <a:tblPr firstRow="1" bandRow="1">
                <a:noFill/>
              </a:tblPr>
              <a:tblGrid>
                <a:gridCol w="1697575">
                  <a:extLst>
                    <a:ext uri="{9D8B030D-6E8A-4147-A177-3AD203B41FA5}">
                      <a16:colId xmlns:a16="http://schemas.microsoft.com/office/drawing/2014/main" val="20000"/>
                    </a:ext>
                  </a:extLst>
                </a:gridCol>
                <a:gridCol w="8406550">
                  <a:extLst>
                    <a:ext uri="{9D8B030D-6E8A-4147-A177-3AD203B41FA5}">
                      <a16:colId xmlns:a16="http://schemas.microsoft.com/office/drawing/2014/main" val="20001"/>
                    </a:ext>
                  </a:extLst>
                </a:gridCol>
              </a:tblGrid>
              <a:tr h="635625">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Form No.</a:t>
                      </a:r>
                      <a:endParaRPr sz="2400" b="1"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dirty="0">
                          <a:solidFill>
                            <a:schemeClr val="dk1"/>
                          </a:solidFill>
                          <a:latin typeface="Cambria"/>
                          <a:ea typeface="Cambria"/>
                          <a:cs typeface="Cambria"/>
                          <a:sym typeface="Cambria"/>
                        </a:rPr>
                        <a:t>Process Title </a:t>
                      </a:r>
                      <a:endParaRPr sz="2400" b="1" i="0" u="none" strike="noStrike" cap="none" dirty="0">
                        <a:solidFill>
                          <a:schemeClr val="dk1"/>
                        </a:solidFill>
                        <a:latin typeface="Cambria"/>
                        <a:ea typeface="Cambria"/>
                        <a:cs typeface="Cambria"/>
                        <a:sym typeface="Cambria"/>
                      </a:endParaRPr>
                    </a:p>
                  </a:txBody>
                  <a:tcPr marL="91450" marR="91450" marT="45700" marB="45700" anchor="ctr"/>
                </a:tc>
                <a:extLst>
                  <a:ext uri="{0D108BD9-81ED-4DB2-BD59-A6C34878D82A}">
                    <a16:rowId xmlns:a16="http://schemas.microsoft.com/office/drawing/2014/main" val="10000"/>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1 </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Application for Grant of Patent</a:t>
                      </a:r>
                      <a:endParaRPr sz="2400" b="1"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1"/>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2</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Provisional/Complete Specification</a:t>
                      </a:r>
                      <a:endParaRPr sz="2400" b="1"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2"/>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3</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lnSpc>
                          <a:spcPct val="100000"/>
                        </a:lnSpc>
                        <a:spcBef>
                          <a:spcPts val="0"/>
                        </a:spcBef>
                        <a:spcAft>
                          <a:spcPts val="0"/>
                        </a:spcAft>
                        <a:buClr>
                          <a:schemeClr val="dk1"/>
                        </a:buClr>
                        <a:buSzPts val="2400"/>
                        <a:buFont typeface="Cambria"/>
                        <a:buNone/>
                      </a:pPr>
                      <a:r>
                        <a:rPr lang="en-US" sz="2400" u="none" strike="noStrike" cap="none" dirty="0">
                          <a:solidFill>
                            <a:schemeClr val="dk1"/>
                          </a:solidFill>
                          <a:latin typeface="Cambria"/>
                          <a:ea typeface="Cambria"/>
                          <a:cs typeface="Cambria"/>
                          <a:sym typeface="Cambria"/>
                        </a:rPr>
                        <a:t>Statement and Undertaking Under Section 8</a:t>
                      </a:r>
                      <a:endParaRPr sz="2400" b="0"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3"/>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5</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Declaration as to </a:t>
                      </a:r>
                      <a:r>
                        <a:rPr lang="en-US" sz="2400" u="none" strike="noStrike" cap="none" dirty="0" err="1">
                          <a:solidFill>
                            <a:schemeClr val="dk1"/>
                          </a:solidFill>
                          <a:latin typeface="Cambria"/>
                          <a:ea typeface="Cambria"/>
                          <a:cs typeface="Cambria"/>
                          <a:sym typeface="Cambria"/>
                        </a:rPr>
                        <a:t>Inventorship</a:t>
                      </a:r>
                      <a:endParaRPr sz="2400" b="0" u="none" strike="noStrike" cap="none" dirty="0">
                        <a:solidFill>
                          <a:schemeClr val="dk1"/>
                        </a:solidFill>
                        <a:latin typeface="Cambria"/>
                        <a:ea typeface="Cambria"/>
                        <a:cs typeface="Cambria"/>
                        <a:sym typeface="Cambria"/>
                      </a:endParaRPr>
                    </a:p>
                  </a:txBody>
                  <a:tcPr marL="76200" marR="76200" marT="60950" marB="60950"/>
                </a:tc>
                <a:extLst>
                  <a:ext uri="{0D108BD9-81ED-4DB2-BD59-A6C34878D82A}">
                    <a16:rowId xmlns:a16="http://schemas.microsoft.com/office/drawing/2014/main" val="10004"/>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9</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Request for Publication</a:t>
                      </a:r>
                      <a:endParaRPr sz="2400" b="1"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5"/>
                  </a:ext>
                </a:extLst>
              </a:tr>
              <a:tr h="63310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18</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Request/Express Request for Examination of Application for Patent</a:t>
                      </a:r>
                      <a:endParaRPr sz="2400" b="1"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6"/>
                  </a:ext>
                </a:extLst>
              </a:tr>
              <a:tr h="635750">
                <a:tc>
                  <a:txBody>
                    <a:bodyPr/>
                    <a:lstStyle/>
                    <a:p>
                      <a:pPr marL="0" marR="0" lvl="0" indent="0" algn="ctr" rtl="0">
                        <a:lnSpc>
                          <a:spcPct val="100000"/>
                        </a:lnSpc>
                        <a:spcBef>
                          <a:spcPts val="0"/>
                        </a:spcBef>
                        <a:spcAft>
                          <a:spcPts val="0"/>
                        </a:spcAft>
                        <a:buClr>
                          <a:schemeClr val="dk1"/>
                        </a:buClr>
                        <a:buSzPts val="2400"/>
                        <a:buFont typeface="Arial"/>
                        <a:buNone/>
                      </a:pPr>
                      <a:r>
                        <a:rPr lang="en-US" sz="2400" u="none" strike="noStrike" cap="none">
                          <a:solidFill>
                            <a:schemeClr val="dk1"/>
                          </a:solidFill>
                          <a:latin typeface="Cambria"/>
                          <a:ea typeface="Cambria"/>
                          <a:cs typeface="Cambria"/>
                          <a:sym typeface="Cambria"/>
                        </a:rPr>
                        <a:t>26</a:t>
                      </a:r>
                      <a:endParaRPr sz="2400" b="0" i="0" u="none" strike="noStrike" cap="none">
                        <a:solidFill>
                          <a:schemeClr val="dk1"/>
                        </a:solidFill>
                        <a:latin typeface="Cambria"/>
                        <a:ea typeface="Cambria"/>
                        <a:cs typeface="Cambria"/>
                        <a:sym typeface="Cambria"/>
                      </a:endParaRPr>
                    </a:p>
                  </a:txBody>
                  <a:tcPr marL="91450" marR="91450" marT="45700" marB="45700" anchor="ctr"/>
                </a:tc>
                <a:tc>
                  <a:txBody>
                    <a:bodyPr/>
                    <a:lstStyle/>
                    <a:p>
                      <a:pPr marL="0" marR="0" lvl="0" indent="0" algn="just" rtl="0">
                        <a:spcBef>
                          <a:spcPts val="0"/>
                        </a:spcBef>
                        <a:spcAft>
                          <a:spcPts val="0"/>
                        </a:spcAft>
                        <a:buNone/>
                      </a:pPr>
                      <a:r>
                        <a:rPr lang="en-US" sz="2400" u="none" strike="noStrike" cap="none" dirty="0">
                          <a:solidFill>
                            <a:schemeClr val="dk1"/>
                          </a:solidFill>
                          <a:latin typeface="Cambria"/>
                          <a:ea typeface="Cambria"/>
                          <a:cs typeface="Cambria"/>
                          <a:sym typeface="Cambria"/>
                        </a:rPr>
                        <a:t>Authorization of a Patent Agent/Or any Person in a Matter or Proceeding Under The Act</a:t>
                      </a:r>
                      <a:endParaRPr sz="2400" b="1" u="none" strike="noStrike" cap="none" dirty="0">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55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p:nvPr>
        </p:nvSpPr>
        <p:spPr>
          <a:xfrm>
            <a:off x="838200" y="148815"/>
            <a:ext cx="10515600" cy="84424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Indicative Indian Patent Renewal Fees</a:t>
            </a:r>
            <a:br>
              <a:rPr lang="en-US" sz="3600" b="1">
                <a:latin typeface="Cambria"/>
                <a:ea typeface="Cambria"/>
                <a:cs typeface="Cambria"/>
                <a:sym typeface="Cambria"/>
              </a:rPr>
            </a:br>
            <a:r>
              <a:rPr lang="en-US" sz="2000" b="1">
                <a:latin typeface="Cambria"/>
                <a:ea typeface="Cambria"/>
                <a:cs typeface="Cambria"/>
                <a:sym typeface="Cambria"/>
              </a:rPr>
              <a:t>(please check the latest status)</a:t>
            </a:r>
            <a:endParaRPr sz="3600" b="1">
              <a:latin typeface="Cambria"/>
              <a:ea typeface="Cambria"/>
              <a:cs typeface="Cambria"/>
              <a:sym typeface="Cambria"/>
            </a:endParaRPr>
          </a:p>
        </p:txBody>
      </p:sp>
      <p:graphicFrame>
        <p:nvGraphicFramePr>
          <p:cNvPr id="397" name="Google Shape;397;p34"/>
          <p:cNvGraphicFramePr/>
          <p:nvPr/>
        </p:nvGraphicFramePr>
        <p:xfrm>
          <a:off x="648929" y="1251584"/>
          <a:ext cx="10704875" cy="4480360"/>
        </p:xfrm>
        <a:graphic>
          <a:graphicData uri="http://schemas.openxmlformats.org/drawingml/2006/table">
            <a:tbl>
              <a:tblPr>
                <a:noFill/>
              </a:tblPr>
              <a:tblGrid>
                <a:gridCol w="973175">
                  <a:extLst>
                    <a:ext uri="{9D8B030D-6E8A-4147-A177-3AD203B41FA5}">
                      <a16:colId xmlns:a16="http://schemas.microsoft.com/office/drawing/2014/main" val="20000"/>
                    </a:ext>
                  </a:extLst>
                </a:gridCol>
                <a:gridCol w="3312700">
                  <a:extLst>
                    <a:ext uri="{9D8B030D-6E8A-4147-A177-3AD203B41FA5}">
                      <a16:colId xmlns:a16="http://schemas.microsoft.com/office/drawing/2014/main" val="20001"/>
                    </a:ext>
                  </a:extLst>
                </a:gridCol>
                <a:gridCol w="3402950">
                  <a:extLst>
                    <a:ext uri="{9D8B030D-6E8A-4147-A177-3AD203B41FA5}">
                      <a16:colId xmlns:a16="http://schemas.microsoft.com/office/drawing/2014/main" val="20002"/>
                    </a:ext>
                  </a:extLst>
                </a:gridCol>
                <a:gridCol w="3016050">
                  <a:extLst>
                    <a:ext uri="{9D8B030D-6E8A-4147-A177-3AD203B41FA5}">
                      <a16:colId xmlns:a16="http://schemas.microsoft.com/office/drawing/2014/main" val="20003"/>
                    </a:ext>
                  </a:extLst>
                </a:gridCol>
              </a:tblGrid>
              <a:tr h="1188525">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1" i="0" u="none" strike="noStrike" cap="none">
                          <a:solidFill>
                            <a:schemeClr val="dk1"/>
                          </a:solidFill>
                          <a:latin typeface="Cambria"/>
                          <a:ea typeface="Cambria"/>
                          <a:cs typeface="Cambria"/>
                          <a:sym typeface="Cambria"/>
                        </a:rPr>
                        <a:t>Sr. No.</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1" i="0" u="none" strike="noStrike" cap="none">
                          <a:solidFill>
                            <a:schemeClr val="dk1"/>
                          </a:solidFill>
                          <a:latin typeface="Cambria"/>
                          <a:ea typeface="Cambria"/>
                          <a:cs typeface="Cambria"/>
                          <a:sym typeface="Cambria"/>
                        </a:rPr>
                        <a:t>On what payable</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1" i="0" u="none" strike="noStrike" cap="none">
                          <a:solidFill>
                            <a:schemeClr val="dk1"/>
                          </a:solidFill>
                          <a:latin typeface="Cambria"/>
                          <a:ea typeface="Cambria"/>
                          <a:cs typeface="Cambria"/>
                          <a:sym typeface="Cambria"/>
                        </a:rPr>
                        <a:t>For Natural Person(s)</a:t>
                      </a:r>
                      <a:endParaRPr/>
                    </a:p>
                    <a:p>
                      <a:pPr marL="0" marR="0" lvl="0" indent="0" algn="ctr" rtl="0">
                        <a:lnSpc>
                          <a:spcPct val="100000"/>
                        </a:lnSpc>
                        <a:spcBef>
                          <a:spcPts val="0"/>
                        </a:spcBef>
                        <a:spcAft>
                          <a:spcPts val="0"/>
                        </a:spcAft>
                        <a:buClr>
                          <a:schemeClr val="accent2"/>
                        </a:buClr>
                        <a:buSzPts val="1920"/>
                        <a:buFont typeface="Noto Sans Symbols"/>
                        <a:buNone/>
                      </a:pPr>
                      <a:r>
                        <a:rPr lang="en-US" sz="2400" b="1" i="0" u="none" strike="noStrike" cap="none">
                          <a:solidFill>
                            <a:schemeClr val="dk1"/>
                          </a:solidFill>
                          <a:latin typeface="Cambria"/>
                          <a:ea typeface="Cambria"/>
                          <a:cs typeface="Cambria"/>
                          <a:sym typeface="Cambria"/>
                        </a:rPr>
                        <a:t>(In INR)</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1" i="0" u="none" strike="noStrike" cap="none">
                          <a:solidFill>
                            <a:schemeClr val="dk1"/>
                          </a:solidFill>
                          <a:latin typeface="Cambria"/>
                          <a:ea typeface="Cambria"/>
                          <a:cs typeface="Cambria"/>
                          <a:sym typeface="Cambria"/>
                        </a:rPr>
                        <a:t>For other  than Natural Person(s) (In INR)</a:t>
                      </a:r>
                      <a:endParaRPr/>
                    </a:p>
                  </a:txBody>
                  <a:tcPr marL="91450" marR="91450" marT="45700" marB="457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39975">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Renewal fee for 3</a:t>
                      </a:r>
                      <a:r>
                        <a:rPr lang="en-US" sz="2400" b="0" i="0" u="none" strike="noStrike" cap="none" baseline="30000">
                          <a:solidFill>
                            <a:schemeClr val="dk1"/>
                          </a:solidFill>
                          <a:latin typeface="Cambria"/>
                          <a:ea typeface="Cambria"/>
                          <a:cs typeface="Cambria"/>
                          <a:sym typeface="Cambria"/>
                        </a:rPr>
                        <a:t>rd</a:t>
                      </a:r>
                      <a:r>
                        <a:rPr lang="en-US" sz="2400" b="0" i="0" u="none" strike="noStrike" cap="none">
                          <a:solidFill>
                            <a:schemeClr val="dk1"/>
                          </a:solidFill>
                          <a:latin typeface="Cambria"/>
                          <a:ea typeface="Cambria"/>
                          <a:cs typeface="Cambria"/>
                          <a:sym typeface="Cambria"/>
                        </a:rPr>
                        <a:t> year – 6</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 </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800 (for each year) </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2,000 (for each year) </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5525">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2.</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Renewal fee for 7</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 – 10</a:t>
                      </a:r>
                      <a:r>
                        <a:rPr lang="en-US" sz="2400" b="0" i="0" u="none" strike="noStrike" cap="none" baseline="30000">
                          <a:solidFill>
                            <a:schemeClr val="dk1"/>
                          </a:solidFill>
                          <a:latin typeface="Cambria"/>
                          <a:ea typeface="Cambria"/>
                          <a:cs typeface="Cambria"/>
                          <a:sym typeface="Cambria"/>
                        </a:rPr>
                        <a:t>th </a:t>
                      </a:r>
                      <a:r>
                        <a:rPr lang="en-US" sz="2400" b="0" i="0" u="none" strike="noStrike" cap="none">
                          <a:solidFill>
                            <a:schemeClr val="dk1"/>
                          </a:solidFill>
                          <a:latin typeface="Cambria"/>
                          <a:ea typeface="Cambria"/>
                          <a:cs typeface="Cambria"/>
                          <a:sym typeface="Cambria"/>
                        </a:rPr>
                        <a:t>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2400 (for each 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6,000 (for each year)</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39975">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3.</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Renewal fee for 11</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 – 15</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4800 (for each 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12,000 (for each year)</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39975">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4.</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Renewal fee for 16</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 – 20</a:t>
                      </a:r>
                      <a:r>
                        <a:rPr lang="en-US" sz="2400" b="0" i="0" u="none" strike="noStrike" cap="none" baseline="30000">
                          <a:solidFill>
                            <a:schemeClr val="dk1"/>
                          </a:solidFill>
                          <a:latin typeface="Cambria"/>
                          <a:ea typeface="Cambria"/>
                          <a:cs typeface="Cambria"/>
                          <a:sym typeface="Cambria"/>
                        </a:rPr>
                        <a:t>th</a:t>
                      </a:r>
                      <a:r>
                        <a:rPr lang="en-US" sz="2400" b="0" i="0" u="none" strike="noStrike" cap="none">
                          <a:solidFill>
                            <a:schemeClr val="dk1"/>
                          </a:solidFill>
                          <a:latin typeface="Cambria"/>
                          <a:ea typeface="Cambria"/>
                          <a:cs typeface="Cambria"/>
                          <a:sym typeface="Cambria"/>
                        </a:rPr>
                        <a:t>  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8,000 (for each year)</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920"/>
                        <a:buFont typeface="Noto Sans Symbols"/>
                        <a:buNone/>
                      </a:pPr>
                      <a:r>
                        <a:rPr lang="en-US" sz="2400" b="0" i="0" u="none" strike="noStrike" cap="none">
                          <a:solidFill>
                            <a:schemeClr val="dk1"/>
                          </a:solidFill>
                          <a:latin typeface="Cambria"/>
                          <a:ea typeface="Cambria"/>
                          <a:cs typeface="Cambria"/>
                          <a:sym typeface="Cambria"/>
                        </a:rPr>
                        <a:t>20,000 (for each year)</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385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5"/>
          <p:cNvSpPr txBox="1">
            <a:spLocks noGrp="1"/>
          </p:cNvSpPr>
          <p:nvPr>
            <p:ph type="title"/>
          </p:nvPr>
        </p:nvSpPr>
        <p:spPr>
          <a:xfrm>
            <a:off x="838200" y="119319"/>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Territorial Jurisdiction of Appropriate Office</a:t>
            </a:r>
            <a:endParaRPr sz="3600">
              <a:latin typeface="Cambria"/>
              <a:ea typeface="Cambria"/>
              <a:cs typeface="Cambria"/>
              <a:sym typeface="Cambria"/>
            </a:endParaRPr>
          </a:p>
        </p:txBody>
      </p:sp>
      <p:graphicFrame>
        <p:nvGraphicFramePr>
          <p:cNvPr id="403" name="Google Shape;403;p35"/>
          <p:cNvGraphicFramePr/>
          <p:nvPr>
            <p:extLst>
              <p:ext uri="{D42A27DB-BD31-4B8C-83A1-F6EECF244321}">
                <p14:modId xmlns:p14="http://schemas.microsoft.com/office/powerpoint/2010/main" val="1134574508"/>
              </p:ext>
            </p:extLst>
          </p:nvPr>
        </p:nvGraphicFramePr>
        <p:xfrm>
          <a:off x="767408" y="914403"/>
          <a:ext cx="10586385" cy="5525490"/>
        </p:xfrm>
        <a:graphic>
          <a:graphicData uri="http://schemas.openxmlformats.org/drawingml/2006/table">
            <a:tbl>
              <a:tblPr>
                <a:noFill/>
              </a:tblPr>
              <a:tblGrid>
                <a:gridCol w="3175908">
                  <a:extLst>
                    <a:ext uri="{9D8B030D-6E8A-4147-A177-3AD203B41FA5}">
                      <a16:colId xmlns:a16="http://schemas.microsoft.com/office/drawing/2014/main" val="20000"/>
                    </a:ext>
                  </a:extLst>
                </a:gridCol>
                <a:gridCol w="7410477">
                  <a:extLst>
                    <a:ext uri="{9D8B030D-6E8A-4147-A177-3AD203B41FA5}">
                      <a16:colId xmlns:a16="http://schemas.microsoft.com/office/drawing/2014/main" val="20001"/>
                    </a:ext>
                  </a:extLst>
                </a:gridCol>
              </a:tblGrid>
              <a:tr h="573025">
                <a:tc>
                  <a:txBody>
                    <a:bodyPr/>
                    <a:lstStyle/>
                    <a:p>
                      <a:pPr marL="0" marR="0" lvl="0" indent="0" algn="ctr" rtl="0">
                        <a:spcBef>
                          <a:spcPts val="0"/>
                        </a:spcBef>
                        <a:spcAft>
                          <a:spcPts val="0"/>
                        </a:spcAft>
                        <a:buNone/>
                      </a:pPr>
                      <a:r>
                        <a:rPr lang="en-US" sz="2400" b="1" u="none" strike="noStrike" cap="none">
                          <a:latin typeface="Cambria"/>
                          <a:ea typeface="Cambria"/>
                          <a:cs typeface="Cambria"/>
                          <a:sym typeface="Cambria"/>
                        </a:rPr>
                        <a:t>Office</a:t>
                      </a:r>
                      <a:endParaRPr/>
                    </a:p>
                  </a:txBody>
                  <a:tcPr marL="95250" marR="9525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2400" b="1" u="none" strike="noStrike" cap="none">
                          <a:latin typeface="Cambria"/>
                          <a:ea typeface="Cambria"/>
                          <a:cs typeface="Cambria"/>
                          <a:sym typeface="Cambria"/>
                        </a:rPr>
                        <a:t>Territorial Jurisdiction</a:t>
                      </a:r>
                      <a:endParaRPr/>
                    </a:p>
                  </a:txBody>
                  <a:tcPr marL="95250" marR="9525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1382000">
                <a:tc>
                  <a:txBody>
                    <a:bodyPr/>
                    <a:lstStyle/>
                    <a:p>
                      <a:pPr marL="0" marR="0" lvl="0" indent="0" algn="l" rtl="0">
                        <a:spcBef>
                          <a:spcPts val="0"/>
                        </a:spcBef>
                        <a:spcAft>
                          <a:spcPts val="0"/>
                        </a:spcAft>
                        <a:buNone/>
                      </a:pPr>
                      <a:r>
                        <a:rPr lang="en-US" sz="2400" u="none" strike="noStrike" cap="none" dirty="0">
                          <a:latin typeface="Cambria"/>
                          <a:ea typeface="Cambria"/>
                          <a:cs typeface="Cambria"/>
                          <a:sym typeface="Cambria"/>
                        </a:rPr>
                        <a:t>Patent Office Branch, </a:t>
                      </a:r>
                      <a:r>
                        <a:rPr lang="en-US" sz="2400" b="0" u="none" strike="noStrike" cap="none" dirty="0">
                          <a:solidFill>
                            <a:schemeClr val="tx1"/>
                          </a:solidFill>
                          <a:latin typeface="Cambria"/>
                          <a:ea typeface="Cambria"/>
                          <a:cs typeface="Cambria"/>
                          <a:sym typeface="Cambria"/>
                        </a:rPr>
                        <a:t>Mumbai</a:t>
                      </a:r>
                      <a:endParaRPr b="0" dirty="0">
                        <a:solidFill>
                          <a:schemeClr val="tx1"/>
                        </a:solidFill>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2400" u="none" strike="noStrike" cap="none" dirty="0">
                          <a:latin typeface="Cambria"/>
                          <a:ea typeface="Cambria"/>
                          <a:cs typeface="Cambria"/>
                          <a:sym typeface="Cambria"/>
                        </a:rPr>
                        <a:t>The States of Maharashtra, </a:t>
                      </a:r>
                      <a:r>
                        <a:rPr lang="en-US" sz="2400" b="0" u="none" strike="noStrike" cap="none" dirty="0">
                          <a:solidFill>
                            <a:schemeClr val="tx1"/>
                          </a:solidFill>
                          <a:latin typeface="Cambria"/>
                          <a:ea typeface="Cambria"/>
                          <a:cs typeface="Cambria"/>
                          <a:sym typeface="Cambria"/>
                        </a:rPr>
                        <a:t>Gujarat</a:t>
                      </a:r>
                      <a:r>
                        <a:rPr lang="en-US" sz="2400" u="none" strike="noStrike" cap="none" dirty="0">
                          <a:latin typeface="Cambria"/>
                          <a:ea typeface="Cambria"/>
                          <a:cs typeface="Cambria"/>
                          <a:sym typeface="Cambria"/>
                        </a:rPr>
                        <a:t>, Madhya Pradesh, Goa and Chhattisgarh and the Union Territories of Daman and Diu &amp; Dadra and Nagar Haveli</a:t>
                      </a:r>
                      <a:endParaRPr sz="2400" b="0" u="none" strike="noStrike" cap="none" dirty="0">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82000">
                <a:tc>
                  <a:txBody>
                    <a:bodyPr/>
                    <a:lstStyle/>
                    <a:p>
                      <a:pPr marL="0" marR="0" lvl="0" indent="0" algn="l" rtl="0">
                        <a:spcBef>
                          <a:spcPts val="0"/>
                        </a:spcBef>
                        <a:spcAft>
                          <a:spcPts val="0"/>
                        </a:spcAft>
                        <a:buNone/>
                      </a:pPr>
                      <a:r>
                        <a:rPr lang="en-US" sz="2400" u="none" strike="noStrike" cap="none">
                          <a:latin typeface="Cambria"/>
                          <a:ea typeface="Cambria"/>
                          <a:cs typeface="Cambria"/>
                          <a:sym typeface="Cambria"/>
                        </a:rPr>
                        <a:t>Patent Office Branch, Chennai</a:t>
                      </a:r>
                      <a:endParaRPr sz="2400" b="0" u="none" strike="noStrike" cap="none">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2400" u="none" strike="noStrike" cap="none">
                          <a:latin typeface="Cambria"/>
                          <a:ea typeface="Cambria"/>
                          <a:cs typeface="Cambria"/>
                          <a:sym typeface="Cambria"/>
                        </a:rPr>
                        <a:t>The States of Andhra Pradesh, Karnataka, Kerala, Tamil Nadu and the Union Territories of Pondicherry and Lakshadweep, Telangana</a:t>
                      </a:r>
                      <a:endParaRPr sz="2400" b="0" u="none" strike="noStrike" cap="none">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82000">
                <a:tc>
                  <a:txBody>
                    <a:bodyPr/>
                    <a:lstStyle/>
                    <a:p>
                      <a:pPr marL="0" marR="0" lvl="0" indent="0" algn="l" rtl="0">
                        <a:spcBef>
                          <a:spcPts val="0"/>
                        </a:spcBef>
                        <a:spcAft>
                          <a:spcPts val="0"/>
                        </a:spcAft>
                        <a:buNone/>
                      </a:pPr>
                      <a:r>
                        <a:rPr lang="en-US" sz="2400" u="none" strike="noStrike" cap="none" dirty="0">
                          <a:latin typeface="Cambria"/>
                          <a:ea typeface="Cambria"/>
                          <a:cs typeface="Cambria"/>
                          <a:sym typeface="Cambria"/>
                        </a:rPr>
                        <a:t>Patent Office Branch, </a:t>
                      </a:r>
                      <a:r>
                        <a:rPr lang="en-US" sz="2400" b="1" u="none" strike="noStrike" cap="none" dirty="0">
                          <a:solidFill>
                            <a:schemeClr val="tx1"/>
                          </a:solidFill>
                          <a:latin typeface="Cambria"/>
                          <a:ea typeface="Cambria"/>
                          <a:cs typeface="Cambria"/>
                          <a:sym typeface="Cambria"/>
                        </a:rPr>
                        <a:t>New Delhi</a:t>
                      </a:r>
                      <a:endParaRPr sz="2400" b="1" u="none" strike="noStrike" cap="none" dirty="0">
                        <a:solidFill>
                          <a:schemeClr val="tx1"/>
                        </a:solidFill>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2400" u="none" strike="noStrike" cap="none" dirty="0">
                          <a:latin typeface="Cambria"/>
                          <a:ea typeface="Cambria"/>
                          <a:cs typeface="Cambria"/>
                          <a:sym typeface="Cambria"/>
                        </a:rPr>
                        <a:t>The States of </a:t>
                      </a:r>
                      <a:r>
                        <a:rPr lang="en-US" sz="2400" b="1" u="none" strike="noStrike" cap="none" dirty="0">
                          <a:latin typeface="Cambria"/>
                          <a:ea typeface="Cambria"/>
                          <a:cs typeface="Cambria"/>
                          <a:sym typeface="Cambria"/>
                        </a:rPr>
                        <a:t>Haryana</a:t>
                      </a:r>
                      <a:r>
                        <a:rPr lang="en-US" sz="2400" u="none" strike="noStrike" cap="none" dirty="0">
                          <a:latin typeface="Cambria"/>
                          <a:ea typeface="Cambria"/>
                          <a:cs typeface="Cambria"/>
                          <a:sym typeface="Cambria"/>
                        </a:rPr>
                        <a:t>, Himachal Pradesh, Jammu and Kashmir, </a:t>
                      </a:r>
                      <a:r>
                        <a:rPr lang="en-US" sz="2400" b="1" u="none" strike="noStrike" cap="none" dirty="0">
                          <a:latin typeface="Cambria"/>
                          <a:ea typeface="Cambria"/>
                          <a:cs typeface="Cambria"/>
                          <a:sym typeface="Cambria"/>
                        </a:rPr>
                        <a:t>Punjab</a:t>
                      </a:r>
                      <a:r>
                        <a:rPr lang="en-US" sz="2400" u="none" strike="noStrike" cap="none" dirty="0">
                          <a:latin typeface="Cambria"/>
                          <a:ea typeface="Cambria"/>
                          <a:cs typeface="Cambria"/>
                          <a:sym typeface="Cambria"/>
                        </a:rPr>
                        <a:t>, Rajasthan, Uttar Pradesh, </a:t>
                      </a:r>
                      <a:r>
                        <a:rPr lang="en-US" sz="2400" u="none" strike="noStrike" cap="none" dirty="0" err="1">
                          <a:latin typeface="Cambria"/>
                          <a:ea typeface="Cambria"/>
                          <a:cs typeface="Cambria"/>
                          <a:sym typeface="Cambria"/>
                        </a:rPr>
                        <a:t>Uttarakhand</a:t>
                      </a:r>
                      <a:r>
                        <a:rPr lang="en-US" sz="2400" u="none" strike="noStrike" cap="none" dirty="0">
                          <a:latin typeface="Cambria"/>
                          <a:ea typeface="Cambria"/>
                          <a:cs typeface="Cambria"/>
                          <a:sym typeface="Cambria"/>
                        </a:rPr>
                        <a:t>, Delhi and the Union Territory of Chandigarh.</a:t>
                      </a:r>
                      <a:endParaRPr sz="2400" b="0" u="none" strike="noStrike" cap="none" dirty="0">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73025">
                <a:tc>
                  <a:txBody>
                    <a:bodyPr/>
                    <a:lstStyle/>
                    <a:p>
                      <a:pPr marL="0" marR="0" lvl="0" indent="0" algn="l" rtl="0">
                        <a:spcBef>
                          <a:spcPts val="0"/>
                        </a:spcBef>
                        <a:spcAft>
                          <a:spcPts val="0"/>
                        </a:spcAft>
                        <a:buNone/>
                      </a:pPr>
                      <a:r>
                        <a:rPr lang="en-US" sz="2400" u="none" strike="noStrike" cap="none">
                          <a:latin typeface="Cambria"/>
                          <a:ea typeface="Cambria"/>
                          <a:cs typeface="Cambria"/>
                          <a:sym typeface="Cambria"/>
                        </a:rPr>
                        <a:t>Patent Office, Kolkata</a:t>
                      </a:r>
                      <a:endParaRPr sz="2400" b="0" u="none" strike="noStrike" cap="none">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US" sz="2400" u="none" strike="noStrike" cap="none" dirty="0">
                          <a:latin typeface="Cambria"/>
                          <a:ea typeface="Cambria"/>
                          <a:cs typeface="Cambria"/>
                          <a:sym typeface="Cambria"/>
                        </a:rPr>
                        <a:t>The rest of India.</a:t>
                      </a:r>
                      <a:endParaRPr sz="2400" b="0" u="none" strike="noStrike" cap="none" dirty="0">
                        <a:latin typeface="Cambria"/>
                        <a:ea typeface="Cambria"/>
                        <a:cs typeface="Cambria"/>
                        <a:sym typeface="Cambria"/>
                      </a:endParaRPr>
                    </a:p>
                  </a:txBody>
                  <a:tcPr marL="95250" marR="95250" marT="76200" marB="76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665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10303</TotalTime>
  <Words>1761</Words>
  <Application>Microsoft Office PowerPoint</Application>
  <PresentationFormat>Widescreen</PresentationFormat>
  <Paragraphs>342</Paragraphs>
  <Slides>38</Slides>
  <Notes>32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3" baseType="lpstr">
      <vt:lpstr>Arial</vt:lpstr>
      <vt:lpstr>Arial Black</vt:lpstr>
      <vt:lpstr>Calibri</vt:lpstr>
      <vt:lpstr>Calibri Light</vt:lpstr>
      <vt:lpstr>Cambria</vt:lpstr>
      <vt:lpstr>Casper</vt:lpstr>
      <vt:lpstr>Karla</vt:lpstr>
      <vt:lpstr>Noto Sans Symbols</vt:lpstr>
      <vt:lpstr>Raleway ExtraBold</vt:lpstr>
      <vt:lpstr>Segoe UI</vt:lpstr>
      <vt:lpstr>Times New Roman</vt:lpstr>
      <vt:lpstr>Times New Roman (Hebrew)</vt:lpstr>
      <vt:lpstr>Wingdings</vt:lpstr>
      <vt:lpstr>1_Office Theme</vt:lpstr>
      <vt:lpstr>CorelDRAW</vt:lpstr>
      <vt:lpstr>PowerPoint Presentation</vt:lpstr>
      <vt:lpstr>PowerPoint Presentation</vt:lpstr>
      <vt:lpstr>Contents</vt:lpstr>
      <vt:lpstr>PowerPoint Presentation</vt:lpstr>
      <vt:lpstr>PowerPoint Presentation</vt:lpstr>
      <vt:lpstr>Fees</vt:lpstr>
      <vt:lpstr>PowerPoint Presentation</vt:lpstr>
      <vt:lpstr>Indicative Indian Patent Renewal Fees (please check the latest status)</vt:lpstr>
      <vt:lpstr>Territorial Jurisdiction of Appropriate Office</vt:lpstr>
      <vt:lpstr>Advantages after Patent Filing</vt:lpstr>
      <vt:lpstr>PowerPoint Presentation</vt:lpstr>
      <vt:lpstr>Prior Art Search </vt:lpstr>
      <vt:lpstr>Need of Patent (Prior Art) Search </vt:lpstr>
      <vt:lpstr>PowerPoint Presentation</vt:lpstr>
      <vt:lpstr>Free Databases</vt:lpstr>
      <vt:lpstr>Paid Databases</vt:lpstr>
      <vt:lpstr>PowerPoint Presentation</vt:lpstr>
      <vt:lpstr>PowerPoint Presentation</vt:lpstr>
      <vt:lpstr>PowerPoint Presentation</vt:lpstr>
      <vt:lpstr>Symbolic Representation of various Copyright Logo</vt:lpstr>
      <vt:lpstr>PowerPoint Presentation</vt:lpstr>
      <vt:lpstr>Need of Copyright</vt:lpstr>
      <vt:lpstr>A Copyright Protects</vt:lpstr>
      <vt:lpstr>Work Protection (Time to Rights Begin)</vt:lpstr>
      <vt:lpstr>PowerPoint Presentation</vt:lpstr>
      <vt:lpstr>PowerPoint Presentation</vt:lpstr>
      <vt:lpstr>Rights Granted to Owner</vt:lpstr>
      <vt:lpstr>PowerPoint Presentation</vt:lpstr>
      <vt:lpstr>Term of Copyright</vt:lpstr>
      <vt:lpstr>Features-Copyright Act 1957</vt:lpstr>
      <vt:lpstr>PowerPoint Presentation</vt:lpstr>
      <vt:lpstr>PowerPoint Presentation</vt:lpstr>
      <vt:lpstr>Steps for Copyright Filing</vt:lpstr>
      <vt:lpstr>Copyright Registration for Software</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1182</cp:revision>
  <cp:lastPrinted>2001-10-14T15:01:40Z</cp:lastPrinted>
  <dcterms:created xsi:type="dcterms:W3CDTF">2000-03-09T23:15:43Z</dcterms:created>
  <dcterms:modified xsi:type="dcterms:W3CDTF">2022-09-01T04:32:49Z</dcterms:modified>
</cp:coreProperties>
</file>