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28"/>
  </p:notesMasterIdLst>
  <p:handoutMasterIdLst>
    <p:handoutMasterId r:id="rId29"/>
  </p:handoutMasterIdLst>
  <p:sldIdLst>
    <p:sldId id="392" r:id="rId2"/>
    <p:sldId id="396" r:id="rId3"/>
    <p:sldId id="401" r:id="rId4"/>
    <p:sldId id="503" r:id="rId5"/>
    <p:sldId id="504" r:id="rId6"/>
    <p:sldId id="510" r:id="rId7"/>
    <p:sldId id="511" r:id="rId8"/>
    <p:sldId id="512" r:id="rId9"/>
    <p:sldId id="513" r:id="rId10"/>
    <p:sldId id="514" r:id="rId11"/>
    <p:sldId id="515" r:id="rId12"/>
    <p:sldId id="516" r:id="rId13"/>
    <p:sldId id="518" r:id="rId14"/>
    <p:sldId id="519" r:id="rId15"/>
    <p:sldId id="520" r:id="rId16"/>
    <p:sldId id="521" r:id="rId17"/>
    <p:sldId id="522" r:id="rId18"/>
    <p:sldId id="524" r:id="rId19"/>
    <p:sldId id="526" r:id="rId20"/>
    <p:sldId id="527" r:id="rId21"/>
    <p:sldId id="419" r:id="rId22"/>
    <p:sldId id="420" r:id="rId23"/>
    <p:sldId id="400" r:id="rId24"/>
    <p:sldId id="417" r:id="rId25"/>
    <p:sldId id="394" r:id="rId26"/>
    <p:sldId id="399" r:id="rId27"/>
  </p:sldIdLst>
  <p:sldSz cx="12192000" cy="6858000"/>
  <p:notesSz cx="7099300" cy="10234613"/>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1pPr>
    <a:lvl2pPr marL="4572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2pPr>
    <a:lvl3pPr marL="9144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3pPr>
    <a:lvl4pPr marL="13716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4pPr>
    <a:lvl5pPr marL="18288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5pPr>
    <a:lvl6pPr marL="2286000" algn="l" defTabSz="914400" rtl="0" eaLnBrk="1" latinLnBrk="0" hangingPunct="1">
      <a:defRPr sz="2400" kern="1200">
        <a:solidFill>
          <a:schemeClr val="tx1"/>
        </a:solidFill>
        <a:latin typeface="Times New Roman" charset="0"/>
        <a:ea typeface="+mn-ea"/>
        <a:cs typeface="Times New Roman (Hebrew)" charset="0"/>
      </a:defRPr>
    </a:lvl6pPr>
    <a:lvl7pPr marL="2743200" algn="l" defTabSz="914400" rtl="0" eaLnBrk="1" latinLnBrk="0" hangingPunct="1">
      <a:defRPr sz="2400" kern="1200">
        <a:solidFill>
          <a:schemeClr val="tx1"/>
        </a:solidFill>
        <a:latin typeface="Times New Roman" charset="0"/>
        <a:ea typeface="+mn-ea"/>
        <a:cs typeface="Times New Roman (Hebrew)" charset="0"/>
      </a:defRPr>
    </a:lvl7pPr>
    <a:lvl8pPr marL="3200400" algn="l" defTabSz="914400" rtl="0" eaLnBrk="1" latinLnBrk="0" hangingPunct="1">
      <a:defRPr sz="2400" kern="1200">
        <a:solidFill>
          <a:schemeClr val="tx1"/>
        </a:solidFill>
        <a:latin typeface="Times New Roman" charset="0"/>
        <a:ea typeface="+mn-ea"/>
        <a:cs typeface="Times New Roman (Hebrew)" charset="0"/>
      </a:defRPr>
    </a:lvl8pPr>
    <a:lvl9pPr marL="3657600" algn="l" defTabSz="914400" rtl="0" eaLnBrk="1" latinLnBrk="0" hangingPunct="1">
      <a:defRPr sz="2400" kern="1200">
        <a:solidFill>
          <a:schemeClr val="tx1"/>
        </a:solidFill>
        <a:latin typeface="Times New Roman" charset="0"/>
        <a:ea typeface="+mn-ea"/>
        <a:cs typeface="Times New Roman (Hebrew)"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80" autoAdjust="0"/>
    <p:restoredTop sz="94291" autoAdjust="0"/>
  </p:normalViewPr>
  <p:slideViewPr>
    <p:cSldViewPr>
      <p:cViewPr varScale="1">
        <p:scale>
          <a:sx n="54" d="100"/>
          <a:sy n="54" d="100"/>
        </p:scale>
        <p:origin x="792" y="5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90"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 haran Udhayakumar" userId="bf540fa2fe44a33b" providerId="LiveId" clId="{A28A7D1C-E7AB-4099-983A-3F46263449B7}"/>
    <pc:docChg chg="undo custSel addSld delSld modSld sldOrd modMainMaster">
      <pc:chgData name="Hari haran Udhayakumar" userId="bf540fa2fe44a33b" providerId="LiveId" clId="{A28A7D1C-E7AB-4099-983A-3F46263449B7}" dt="2021-09-13T06:53:16.231" v="552" actId="13926"/>
      <pc:docMkLst>
        <pc:docMk/>
      </pc:docMkLst>
      <pc:sldChg chg="modSp mod">
        <pc:chgData name="Hari haran Udhayakumar" userId="bf540fa2fe44a33b" providerId="LiveId" clId="{A28A7D1C-E7AB-4099-983A-3F46263449B7}" dt="2021-08-11T19:15:05.023" v="81" actId="6549"/>
        <pc:sldMkLst>
          <pc:docMk/>
          <pc:sldMk cId="0" sldId="392"/>
        </pc:sldMkLst>
        <pc:spChg chg="mod">
          <ac:chgData name="Hari haran Udhayakumar" userId="bf540fa2fe44a33b" providerId="LiveId" clId="{A28A7D1C-E7AB-4099-983A-3F46263449B7}" dt="2021-08-11T19:15:05.023" v="81" actId="6549"/>
          <ac:spMkLst>
            <pc:docMk/>
            <pc:sldMk cId="0" sldId="392"/>
            <ac:spMk id="1039" creationId="{00000000-0000-0000-0000-000000000000}"/>
          </ac:spMkLst>
        </pc:spChg>
      </pc:sldChg>
      <pc:sldChg chg="modSp mod">
        <pc:chgData name="Hari haran Udhayakumar" userId="bf540fa2fe44a33b" providerId="LiveId" clId="{A28A7D1C-E7AB-4099-983A-3F46263449B7}" dt="2021-08-11T19:25:00.847" v="124"/>
        <pc:sldMkLst>
          <pc:docMk/>
          <pc:sldMk cId="0" sldId="394"/>
        </pc:sldMkLst>
        <pc:spChg chg="mod">
          <ac:chgData name="Hari haran Udhayakumar" userId="bf540fa2fe44a33b" providerId="LiveId" clId="{A28A7D1C-E7AB-4099-983A-3F46263449B7}" dt="2021-08-11T19:25:00.847" v="124"/>
          <ac:spMkLst>
            <pc:docMk/>
            <pc:sldMk cId="0" sldId="394"/>
            <ac:spMk id="2" creationId="{00000000-0000-0000-0000-000000000000}"/>
          </ac:spMkLst>
        </pc:spChg>
        <pc:spChg chg="mod">
          <ac:chgData name="Hari haran Udhayakumar" userId="bf540fa2fe44a33b" providerId="LiveId" clId="{A28A7D1C-E7AB-4099-983A-3F46263449B7}" dt="2021-08-11T19:25:00.847" v="124"/>
          <ac:spMkLst>
            <pc:docMk/>
            <pc:sldMk cId="0" sldId="394"/>
            <ac:spMk id="37891" creationId="{00000000-0000-0000-0000-000000000000}"/>
          </ac:spMkLst>
        </pc:spChg>
      </pc:sldChg>
      <pc:sldChg chg="modSp">
        <pc:chgData name="Hari haran Udhayakumar" userId="bf540fa2fe44a33b" providerId="LiveId" clId="{A28A7D1C-E7AB-4099-983A-3F46263449B7}" dt="2021-08-11T19:25:00.847" v="124"/>
        <pc:sldMkLst>
          <pc:docMk/>
          <pc:sldMk cId="232513201" sldId="396"/>
        </pc:sldMkLst>
        <pc:spChg chg="mod">
          <ac:chgData name="Hari haran Udhayakumar" userId="bf540fa2fe44a33b" providerId="LiveId" clId="{A28A7D1C-E7AB-4099-983A-3F46263449B7}" dt="2021-08-11T19:25:00.847" v="124"/>
          <ac:spMkLst>
            <pc:docMk/>
            <pc:sldMk cId="232513201" sldId="396"/>
            <ac:spMk id="2" creationId="{00000000-0000-0000-0000-000000000000}"/>
          </ac:spMkLst>
        </pc:spChg>
      </pc:sldChg>
      <pc:sldChg chg="modSp">
        <pc:chgData name="Hari haran Udhayakumar" userId="bf540fa2fe44a33b" providerId="LiveId" clId="{A28A7D1C-E7AB-4099-983A-3F46263449B7}" dt="2021-08-11T19:25:00.847" v="124"/>
        <pc:sldMkLst>
          <pc:docMk/>
          <pc:sldMk cId="0" sldId="400"/>
        </pc:sldMkLst>
        <pc:spChg chg="mod">
          <ac:chgData name="Hari haran Udhayakumar" userId="bf540fa2fe44a33b" providerId="LiveId" clId="{A28A7D1C-E7AB-4099-983A-3F46263449B7}" dt="2021-08-11T19:25:00.847" v="124"/>
          <ac:spMkLst>
            <pc:docMk/>
            <pc:sldMk cId="0" sldId="400"/>
            <ac:spMk id="2" creationId="{00000000-0000-0000-0000-000000000000}"/>
          </ac:spMkLst>
        </pc:spChg>
        <pc:spChg chg="mod">
          <ac:chgData name="Hari haran Udhayakumar" userId="bf540fa2fe44a33b" providerId="LiveId" clId="{A28A7D1C-E7AB-4099-983A-3F46263449B7}" dt="2021-08-11T19:25:00.847" v="124"/>
          <ac:spMkLst>
            <pc:docMk/>
            <pc:sldMk cId="0" sldId="400"/>
            <ac:spMk id="3" creationId="{00000000-0000-0000-0000-000000000000}"/>
          </ac:spMkLst>
        </pc:spChg>
        <pc:spChg chg="mod">
          <ac:chgData name="Hari haran Udhayakumar" userId="bf540fa2fe44a33b" providerId="LiveId" clId="{A28A7D1C-E7AB-4099-983A-3F46263449B7}" dt="2021-08-11T19:25:00.847" v="124"/>
          <ac:spMkLst>
            <pc:docMk/>
            <pc:sldMk cId="0" sldId="400"/>
            <ac:spMk id="4" creationId="{00000000-0000-0000-0000-000000000000}"/>
          </ac:spMkLst>
        </pc:spChg>
      </pc:sldChg>
      <pc:sldChg chg="modSp mod">
        <pc:chgData name="Hari haran Udhayakumar" userId="bf540fa2fe44a33b" providerId="LiveId" clId="{A28A7D1C-E7AB-4099-983A-3F46263449B7}" dt="2021-08-11T19:25:00.847" v="124"/>
        <pc:sldMkLst>
          <pc:docMk/>
          <pc:sldMk cId="0" sldId="401"/>
        </pc:sldMkLst>
        <pc:spChg chg="mod">
          <ac:chgData name="Hari haran Udhayakumar" userId="bf540fa2fe44a33b" providerId="LiveId" clId="{A28A7D1C-E7AB-4099-983A-3F46263449B7}" dt="2021-08-11T19:25:00.847" v="124"/>
          <ac:spMkLst>
            <pc:docMk/>
            <pc:sldMk cId="0" sldId="401"/>
            <ac:spMk id="5" creationId="{00000000-0000-0000-0000-000000000000}"/>
          </ac:spMkLst>
        </pc:spChg>
        <pc:spChg chg="mod">
          <ac:chgData name="Hari haran Udhayakumar" userId="bf540fa2fe44a33b" providerId="LiveId" clId="{A28A7D1C-E7AB-4099-983A-3F46263449B7}" dt="2021-08-11T19:25:00.847" v="124"/>
          <ac:spMkLst>
            <pc:docMk/>
            <pc:sldMk cId="0" sldId="401"/>
            <ac:spMk id="6" creationId="{00000000-0000-0000-0000-000000000000}"/>
          </ac:spMkLst>
        </pc:spChg>
        <pc:spChg chg="mod">
          <ac:chgData name="Hari haran Udhayakumar" userId="bf540fa2fe44a33b" providerId="LiveId" clId="{A28A7D1C-E7AB-4099-983A-3F46263449B7}" dt="2021-08-11T19:14:11.697" v="46" actId="6549"/>
          <ac:spMkLst>
            <pc:docMk/>
            <pc:sldMk cId="0" sldId="401"/>
            <ac:spMk id="7" creationId="{00000000-0000-0000-0000-000000000000}"/>
          </ac:spMkLst>
        </pc:spChg>
      </pc:sldChg>
      <pc:sldChg chg="addSp delSp modSp mod">
        <pc:chgData name="Hari haran Udhayakumar" userId="bf540fa2fe44a33b" providerId="LiveId" clId="{A28A7D1C-E7AB-4099-983A-3F46263449B7}" dt="2021-09-08T07:49:39.113" v="441"/>
        <pc:sldMkLst>
          <pc:docMk/>
          <pc:sldMk cId="0" sldId="402"/>
        </pc:sldMkLst>
        <pc:spChg chg="add mod">
          <ac:chgData name="Hari haran Udhayakumar" userId="bf540fa2fe44a33b" providerId="LiveId" clId="{A28A7D1C-E7AB-4099-983A-3F46263449B7}" dt="2021-09-08T07:49:39.113" v="441"/>
          <ac:spMkLst>
            <pc:docMk/>
            <pc:sldMk cId="0" sldId="402"/>
            <ac:spMk id="2" creationId="{0C90FA5A-C6B6-454C-956B-A2762036EA80}"/>
          </ac:spMkLst>
        </pc:spChg>
        <pc:spChg chg="add del mod">
          <ac:chgData name="Hari haran Udhayakumar" userId="bf540fa2fe44a33b" providerId="LiveId" clId="{A28A7D1C-E7AB-4099-983A-3F46263449B7}" dt="2021-08-11T19:20:18.104" v="86"/>
          <ac:spMkLst>
            <pc:docMk/>
            <pc:sldMk cId="0" sldId="402"/>
            <ac:spMk id="3" creationId="{283EF7D4-0949-424F-83F8-96F8E8B5E66C}"/>
          </ac:spMkLst>
        </pc:spChg>
        <pc:spChg chg="mod">
          <ac:chgData name="Hari haran Udhayakumar" userId="bf540fa2fe44a33b" providerId="LiveId" clId="{A28A7D1C-E7AB-4099-983A-3F46263449B7}" dt="2021-08-11T19:25:00.847" v="124"/>
          <ac:spMkLst>
            <pc:docMk/>
            <pc:sldMk cId="0" sldId="402"/>
            <ac:spMk id="5" creationId="{00000000-0000-0000-0000-000000000000}"/>
          </ac:spMkLst>
        </pc:spChg>
        <pc:spChg chg="add del mod">
          <ac:chgData name="Hari haran Udhayakumar" userId="bf540fa2fe44a33b" providerId="LiveId" clId="{A28A7D1C-E7AB-4099-983A-3F46263449B7}" dt="2021-08-11T19:21:24.789" v="94" actId="478"/>
          <ac:spMkLst>
            <pc:docMk/>
            <pc:sldMk cId="0" sldId="402"/>
            <ac:spMk id="7" creationId="{C6429364-2BD2-4459-8AFC-A6C7420FBED7}"/>
          </ac:spMkLst>
        </pc:spChg>
        <pc:spChg chg="add mod">
          <ac:chgData name="Hari haran Udhayakumar" userId="bf540fa2fe44a33b" providerId="LiveId" clId="{A28A7D1C-E7AB-4099-983A-3F46263449B7}" dt="2021-08-11T19:23:59.047" v="106" actId="1076"/>
          <ac:spMkLst>
            <pc:docMk/>
            <pc:sldMk cId="0" sldId="402"/>
            <ac:spMk id="8" creationId="{605BDBAF-710C-417F-98E1-606FE20FBE06}"/>
          </ac:spMkLst>
        </pc:spChg>
        <pc:spChg chg="add mod">
          <ac:chgData name="Hari haran Udhayakumar" userId="bf540fa2fe44a33b" providerId="LiveId" clId="{A28A7D1C-E7AB-4099-983A-3F46263449B7}" dt="2021-08-11T19:26:07.148" v="140" actId="255"/>
          <ac:spMkLst>
            <pc:docMk/>
            <pc:sldMk cId="0" sldId="402"/>
            <ac:spMk id="9" creationId="{C7F37653-3BCF-4C53-A4CD-8D5782C53806}"/>
          </ac:spMkLst>
        </pc:spChg>
        <pc:graphicFrameChg chg="del">
          <ac:chgData name="Hari haran Udhayakumar" userId="bf540fa2fe44a33b" providerId="LiveId" clId="{A28A7D1C-E7AB-4099-983A-3F46263449B7}" dt="2021-08-11T19:20:14.759" v="85" actId="478"/>
          <ac:graphicFrameMkLst>
            <pc:docMk/>
            <pc:sldMk cId="0" sldId="402"/>
            <ac:graphicFrameMk id="4" creationId="{30D8163E-09A7-4008-8207-E046BC6B8F93}"/>
          </ac:graphicFrameMkLst>
        </pc:graphicFrameChg>
        <pc:picChg chg="add del mod">
          <ac:chgData name="Hari haran Udhayakumar" userId="bf540fa2fe44a33b" providerId="LiveId" clId="{A28A7D1C-E7AB-4099-983A-3F46263449B7}" dt="2021-08-11T19:21:14.348" v="91" actId="478"/>
          <ac:picMkLst>
            <pc:docMk/>
            <pc:sldMk cId="0" sldId="402"/>
            <ac:picMk id="1026" creationId="{5EC57BE5-A385-458E-9F2D-82A771AB7D94}"/>
          </ac:picMkLst>
        </pc:picChg>
        <pc:picChg chg="add mod">
          <ac:chgData name="Hari haran Udhayakumar" userId="bf540fa2fe44a33b" providerId="LiveId" clId="{A28A7D1C-E7AB-4099-983A-3F46263449B7}" dt="2021-09-08T07:49:12.918" v="405" actId="14100"/>
          <ac:picMkLst>
            <pc:docMk/>
            <pc:sldMk cId="0" sldId="402"/>
            <ac:picMk id="1028" creationId="{12CCDB57-8AE5-4C71-96BB-D44DCB41242E}"/>
          </ac:picMkLst>
        </pc:picChg>
        <pc:picChg chg="add mod">
          <ac:chgData name="Hari haran Udhayakumar" userId="bf540fa2fe44a33b" providerId="LiveId" clId="{A28A7D1C-E7AB-4099-983A-3F46263449B7}" dt="2021-08-11T19:24:45.037" v="118" actId="1076"/>
          <ac:picMkLst>
            <pc:docMk/>
            <pc:sldMk cId="0" sldId="402"/>
            <ac:picMk id="1030" creationId="{4121B08D-B557-479D-BA17-1E446706005B}"/>
          </ac:picMkLst>
        </pc:picChg>
      </pc:sldChg>
      <pc:sldChg chg="modSp">
        <pc:chgData name="Hari haran Udhayakumar" userId="bf540fa2fe44a33b" providerId="LiveId" clId="{A28A7D1C-E7AB-4099-983A-3F46263449B7}" dt="2021-08-11T19:25:00.847" v="124"/>
        <pc:sldMkLst>
          <pc:docMk/>
          <pc:sldMk cId="0" sldId="417"/>
        </pc:sldMkLst>
        <pc:spChg chg="mod">
          <ac:chgData name="Hari haran Udhayakumar" userId="bf540fa2fe44a33b" providerId="LiveId" clId="{A28A7D1C-E7AB-4099-983A-3F46263449B7}" dt="2021-08-11T19:25:00.847" v="124"/>
          <ac:spMkLst>
            <pc:docMk/>
            <pc:sldMk cId="0" sldId="417"/>
            <ac:spMk id="7" creationId="{00000000-0000-0000-0000-000000000000}"/>
          </ac:spMkLst>
        </pc:spChg>
        <pc:spChg chg="mod">
          <ac:chgData name="Hari haran Udhayakumar" userId="bf540fa2fe44a33b" providerId="LiveId" clId="{A28A7D1C-E7AB-4099-983A-3F46263449B7}" dt="2021-08-11T19:25:00.847" v="124"/>
          <ac:spMkLst>
            <pc:docMk/>
            <pc:sldMk cId="0" sldId="417"/>
            <ac:spMk id="8" creationId="{00000000-0000-0000-0000-000000000000}"/>
          </ac:spMkLst>
        </pc:spChg>
        <pc:spChg chg="mod">
          <ac:chgData name="Hari haran Udhayakumar" userId="bf540fa2fe44a33b" providerId="LiveId" clId="{A28A7D1C-E7AB-4099-983A-3F46263449B7}" dt="2021-08-11T19:25:00.847" v="124"/>
          <ac:spMkLst>
            <pc:docMk/>
            <pc:sldMk cId="0" sldId="417"/>
            <ac:spMk id="9" creationId="{00000000-0000-0000-0000-000000000000}"/>
          </ac:spMkLst>
        </pc:spChg>
      </pc:sldChg>
      <pc:sldChg chg="modSp mod">
        <pc:chgData name="Hari haran Udhayakumar" userId="bf540fa2fe44a33b" providerId="LiveId" clId="{A28A7D1C-E7AB-4099-983A-3F46263449B7}" dt="2021-09-10T07:33:49.885" v="551" actId="13926"/>
        <pc:sldMkLst>
          <pc:docMk/>
          <pc:sldMk cId="1411171117" sldId="418"/>
        </pc:sldMkLst>
        <pc:spChg chg="mod">
          <ac:chgData name="Hari haran Udhayakumar" userId="bf540fa2fe44a33b" providerId="LiveId" clId="{A28A7D1C-E7AB-4099-983A-3F46263449B7}" dt="2021-09-10T07:33:49.885" v="551" actId="13926"/>
          <ac:spMkLst>
            <pc:docMk/>
            <pc:sldMk cId="1411171117" sldId="418"/>
            <ac:spMk id="2" creationId="{5B6B0CBA-FF95-47DC-8583-F6D637F307F7}"/>
          </ac:spMkLst>
        </pc:spChg>
        <pc:spChg chg="mod">
          <ac:chgData name="Hari haran Udhayakumar" userId="bf540fa2fe44a33b" providerId="LiveId" clId="{A28A7D1C-E7AB-4099-983A-3F46263449B7}" dt="2021-08-11T19:25:00.847" v="124"/>
          <ac:spMkLst>
            <pc:docMk/>
            <pc:sldMk cId="1411171117" sldId="418"/>
            <ac:spMk id="5" creationId="{00000000-0000-0000-0000-000000000000}"/>
          </ac:spMkLst>
        </pc:spChg>
      </pc:sldChg>
      <pc:sldChg chg="modSp add mod">
        <pc:chgData name="Hari haran Udhayakumar" userId="bf540fa2fe44a33b" providerId="LiveId" clId="{A28A7D1C-E7AB-4099-983A-3F46263449B7}" dt="2021-09-09T06:10:48.520" v="446" actId="13926"/>
        <pc:sldMkLst>
          <pc:docMk/>
          <pc:sldMk cId="1539537477" sldId="419"/>
        </pc:sldMkLst>
        <pc:spChg chg="mod">
          <ac:chgData name="Hari haran Udhayakumar" userId="bf540fa2fe44a33b" providerId="LiveId" clId="{A28A7D1C-E7AB-4099-983A-3F46263449B7}" dt="2021-08-11T19:25:00.847" v="124"/>
          <ac:spMkLst>
            <pc:docMk/>
            <pc:sldMk cId="1539537477" sldId="419"/>
            <ac:spMk id="5" creationId="{00000000-0000-0000-0000-000000000000}"/>
          </ac:spMkLst>
        </pc:spChg>
        <pc:spChg chg="mod">
          <ac:chgData name="Hari haran Udhayakumar" userId="bf540fa2fe44a33b" providerId="LiveId" clId="{A28A7D1C-E7AB-4099-983A-3F46263449B7}" dt="2021-08-11T19:32:03.066" v="156" actId="121"/>
          <ac:spMkLst>
            <pc:docMk/>
            <pc:sldMk cId="1539537477" sldId="419"/>
            <ac:spMk id="6" creationId="{00000000-0000-0000-0000-000000000000}"/>
          </ac:spMkLst>
        </pc:spChg>
        <pc:graphicFrameChg chg="modGraphic">
          <ac:chgData name="Hari haran Udhayakumar" userId="bf540fa2fe44a33b" providerId="LiveId" clId="{A28A7D1C-E7AB-4099-983A-3F46263449B7}" dt="2021-09-09T06:10:48.520" v="446" actId="13926"/>
          <ac:graphicFrameMkLst>
            <pc:docMk/>
            <pc:sldMk cId="1539537477" sldId="419"/>
            <ac:graphicFrameMk id="4" creationId="{30D8163E-09A7-4008-8207-E046BC6B8F93}"/>
          </ac:graphicFrameMkLst>
        </pc:graphicFrameChg>
      </pc:sldChg>
      <pc:sldChg chg="addSp delSp modSp add mod">
        <pc:chgData name="Hari haran Udhayakumar" userId="bf540fa2fe44a33b" providerId="LiveId" clId="{A28A7D1C-E7AB-4099-983A-3F46263449B7}" dt="2021-08-11T19:32:55.751" v="176" actId="1036"/>
        <pc:sldMkLst>
          <pc:docMk/>
          <pc:sldMk cId="1028964577" sldId="420"/>
        </pc:sldMkLst>
        <pc:spChg chg="add del mod">
          <ac:chgData name="Hari haran Udhayakumar" userId="bf540fa2fe44a33b" providerId="LiveId" clId="{A28A7D1C-E7AB-4099-983A-3F46263449B7}" dt="2021-08-11T19:31:52.282" v="143" actId="22"/>
          <ac:spMkLst>
            <pc:docMk/>
            <pc:sldMk cId="1028964577" sldId="420"/>
            <ac:spMk id="3" creationId="{1229E698-830B-49F6-9D65-CDD093679D9D}"/>
          </ac:spMkLst>
        </pc:spChg>
        <pc:spChg chg="mod">
          <ac:chgData name="Hari haran Udhayakumar" userId="bf540fa2fe44a33b" providerId="LiveId" clId="{A28A7D1C-E7AB-4099-983A-3F46263449B7}" dt="2021-08-11T19:32:09.964" v="165" actId="121"/>
          <ac:spMkLst>
            <pc:docMk/>
            <pc:sldMk cId="1028964577" sldId="420"/>
            <ac:spMk id="6" creationId="{00000000-0000-0000-0000-000000000000}"/>
          </ac:spMkLst>
        </pc:spChg>
        <pc:graphicFrameChg chg="del">
          <ac:chgData name="Hari haran Udhayakumar" userId="bf540fa2fe44a33b" providerId="LiveId" clId="{A28A7D1C-E7AB-4099-983A-3F46263449B7}" dt="2021-08-11T19:31:50.843" v="142" actId="478"/>
          <ac:graphicFrameMkLst>
            <pc:docMk/>
            <pc:sldMk cId="1028964577" sldId="420"/>
            <ac:graphicFrameMk id="4" creationId="{30D8163E-09A7-4008-8207-E046BC6B8F93}"/>
          </ac:graphicFrameMkLst>
        </pc:graphicFrameChg>
        <pc:picChg chg="add mod ord">
          <ac:chgData name="Hari haran Udhayakumar" userId="bf540fa2fe44a33b" providerId="LiveId" clId="{A28A7D1C-E7AB-4099-983A-3F46263449B7}" dt="2021-08-11T19:32:55.751" v="176" actId="1036"/>
          <ac:picMkLst>
            <pc:docMk/>
            <pc:sldMk cId="1028964577" sldId="420"/>
            <ac:picMk id="8" creationId="{9D473704-5294-43F8-AA28-5FD77B2BAF9B}"/>
          </ac:picMkLst>
        </pc:picChg>
      </pc:sldChg>
      <pc:sldChg chg="del">
        <pc:chgData name="Hari haran Udhayakumar" userId="bf540fa2fe44a33b" providerId="LiveId" clId="{A28A7D1C-E7AB-4099-983A-3F46263449B7}" dt="2021-08-11T19:15:15.667" v="82" actId="47"/>
        <pc:sldMkLst>
          <pc:docMk/>
          <pc:sldMk cId="3928737238" sldId="420"/>
        </pc:sldMkLst>
      </pc:sldChg>
      <pc:sldChg chg="del">
        <pc:chgData name="Hari haran Udhayakumar" userId="bf540fa2fe44a33b" providerId="LiveId" clId="{A28A7D1C-E7AB-4099-983A-3F46263449B7}" dt="2021-08-11T19:15:16.420" v="83" actId="47"/>
        <pc:sldMkLst>
          <pc:docMk/>
          <pc:sldMk cId="783134541" sldId="421"/>
        </pc:sldMkLst>
      </pc:sldChg>
      <pc:sldChg chg="addSp delSp modSp add mod">
        <pc:chgData name="Hari haran Udhayakumar" userId="bf540fa2fe44a33b" providerId="LiveId" clId="{A28A7D1C-E7AB-4099-983A-3F46263449B7}" dt="2021-09-09T08:10:05.457" v="549" actId="20577"/>
        <pc:sldMkLst>
          <pc:docMk/>
          <pc:sldMk cId="1715461197" sldId="421"/>
        </pc:sldMkLst>
        <pc:spChg chg="del mod">
          <ac:chgData name="Hari haran Udhayakumar" userId="bf540fa2fe44a33b" providerId="LiveId" clId="{A28A7D1C-E7AB-4099-983A-3F46263449B7}" dt="2021-08-11T19:39:11.907" v="188"/>
          <ac:spMkLst>
            <pc:docMk/>
            <pc:sldMk cId="1715461197" sldId="421"/>
            <ac:spMk id="2" creationId="{5B6B0CBA-FF95-47DC-8583-F6D637F307F7}"/>
          </ac:spMkLst>
        </pc:spChg>
        <pc:spChg chg="add del mod">
          <ac:chgData name="Hari haran Udhayakumar" userId="bf540fa2fe44a33b" providerId="LiveId" clId="{A28A7D1C-E7AB-4099-983A-3F46263449B7}" dt="2021-08-11T19:51:37.239" v="273"/>
          <ac:spMkLst>
            <pc:docMk/>
            <pc:sldMk cId="1715461197" sldId="421"/>
            <ac:spMk id="3" creationId="{8A9809FD-A09A-469C-8889-ED50D8D4F1B0}"/>
          </ac:spMkLst>
        </pc:spChg>
        <pc:spChg chg="add del mod">
          <ac:chgData name="Hari haran Udhayakumar" userId="bf540fa2fe44a33b" providerId="LiveId" clId="{A28A7D1C-E7AB-4099-983A-3F46263449B7}" dt="2021-08-11T19:53:06.770" v="292" actId="478"/>
          <ac:spMkLst>
            <pc:docMk/>
            <pc:sldMk cId="1715461197" sldId="421"/>
            <ac:spMk id="4" creationId="{D9313DE4-93DC-4003-A156-E5C1A3E99105}"/>
          </ac:spMkLst>
        </pc:spChg>
        <pc:spChg chg="mod">
          <ac:chgData name="Hari haran Udhayakumar" userId="bf540fa2fe44a33b" providerId="LiveId" clId="{A28A7D1C-E7AB-4099-983A-3F46263449B7}" dt="2021-09-09T08:10:05.457" v="549" actId="20577"/>
          <ac:spMkLst>
            <pc:docMk/>
            <pc:sldMk cId="1715461197" sldId="421"/>
            <ac:spMk id="6" creationId="{00000000-0000-0000-0000-000000000000}"/>
          </ac:spMkLst>
        </pc:spChg>
        <pc:spChg chg="add mod">
          <ac:chgData name="Hari haran Udhayakumar" userId="bf540fa2fe44a33b" providerId="LiveId" clId="{A28A7D1C-E7AB-4099-983A-3F46263449B7}" dt="2021-08-11T19:59:30.094" v="397" actId="20577"/>
          <ac:spMkLst>
            <pc:docMk/>
            <pc:sldMk cId="1715461197" sldId="421"/>
            <ac:spMk id="7" creationId="{EB38EC0E-10EC-4A39-9A14-0419B3B64507}"/>
          </ac:spMkLst>
        </pc:spChg>
        <pc:picChg chg="add mod">
          <ac:chgData name="Hari haran Udhayakumar" userId="bf540fa2fe44a33b" providerId="LiveId" clId="{A28A7D1C-E7AB-4099-983A-3F46263449B7}" dt="2021-08-11T19:59:14.793" v="389" actId="1076"/>
          <ac:picMkLst>
            <pc:docMk/>
            <pc:sldMk cId="1715461197" sldId="421"/>
            <ac:picMk id="11" creationId="{734B5A39-1C4D-4708-AAFC-3BCC421D8011}"/>
          </ac:picMkLst>
        </pc:picChg>
        <pc:picChg chg="add del mod">
          <ac:chgData name="Hari haran Udhayakumar" userId="bf540fa2fe44a33b" providerId="LiveId" clId="{A28A7D1C-E7AB-4099-983A-3F46263449B7}" dt="2021-08-11T19:39:17.973" v="190" actId="478"/>
          <ac:picMkLst>
            <pc:docMk/>
            <pc:sldMk cId="1715461197" sldId="421"/>
            <ac:picMk id="2050" creationId="{4998F091-8C6F-460E-83BA-DED8C89D7B0B}"/>
          </ac:picMkLst>
        </pc:picChg>
        <pc:picChg chg="add del mod">
          <ac:chgData name="Hari haran Udhayakumar" userId="bf540fa2fe44a33b" providerId="LiveId" clId="{A28A7D1C-E7AB-4099-983A-3F46263449B7}" dt="2021-08-11T19:55:18.736" v="294" actId="478"/>
          <ac:picMkLst>
            <pc:docMk/>
            <pc:sldMk cId="1715461197" sldId="421"/>
            <ac:picMk id="2052" creationId="{E76F3981-BA64-4B09-ADB2-96FD26BCA4A8}"/>
          </ac:picMkLst>
        </pc:picChg>
        <pc:picChg chg="add del">
          <ac:chgData name="Hari haran Udhayakumar" userId="bf540fa2fe44a33b" providerId="LiveId" clId="{A28A7D1C-E7AB-4099-983A-3F46263449B7}" dt="2021-08-11T19:53:04.886" v="291"/>
          <ac:picMkLst>
            <pc:docMk/>
            <pc:sldMk cId="1715461197" sldId="421"/>
            <ac:picMk id="2054" creationId="{EC4C719C-93CE-4FA6-A504-B50409435050}"/>
          </ac:picMkLst>
        </pc:picChg>
      </pc:sldChg>
      <pc:sldChg chg="addSp delSp modSp add mod ord">
        <pc:chgData name="Hari haran Udhayakumar" userId="bf540fa2fe44a33b" providerId="LiveId" clId="{A28A7D1C-E7AB-4099-983A-3F46263449B7}" dt="2021-09-08T07:47:31.183" v="400"/>
        <pc:sldMkLst>
          <pc:docMk/>
          <pc:sldMk cId="582595451" sldId="422"/>
        </pc:sldMkLst>
        <pc:spChg chg="add del mod">
          <ac:chgData name="Hari haran Udhayakumar" userId="bf540fa2fe44a33b" providerId="LiveId" clId="{A28A7D1C-E7AB-4099-983A-3F46263449B7}" dt="2021-08-11T19:45:34.920" v="213"/>
          <ac:spMkLst>
            <pc:docMk/>
            <pc:sldMk cId="582595451" sldId="422"/>
            <ac:spMk id="2" creationId="{C123F89F-2358-4788-99C4-1530F1BE3F18}"/>
          </ac:spMkLst>
        </pc:spChg>
        <pc:spChg chg="add mod">
          <ac:chgData name="Hari haran Udhayakumar" userId="bf540fa2fe44a33b" providerId="LiveId" clId="{A28A7D1C-E7AB-4099-983A-3F46263449B7}" dt="2021-08-11T19:49:22.055" v="270" actId="255"/>
          <ac:spMkLst>
            <pc:docMk/>
            <pc:sldMk cId="582595451" sldId="422"/>
            <ac:spMk id="3" creationId="{AD423F0D-E12D-4DD3-83B2-E64AA14A1850}"/>
          </ac:spMkLst>
        </pc:spChg>
        <pc:spChg chg="mod">
          <ac:chgData name="Hari haran Udhayakumar" userId="bf540fa2fe44a33b" providerId="LiveId" clId="{A28A7D1C-E7AB-4099-983A-3F46263449B7}" dt="2021-08-11T19:45:24.890" v="212" actId="20577"/>
          <ac:spMkLst>
            <pc:docMk/>
            <pc:sldMk cId="582595451" sldId="422"/>
            <ac:spMk id="6" creationId="{00000000-0000-0000-0000-000000000000}"/>
          </ac:spMkLst>
        </pc:spChg>
        <pc:picChg chg="del">
          <ac:chgData name="Hari haran Udhayakumar" userId="bf540fa2fe44a33b" providerId="LiveId" clId="{A28A7D1C-E7AB-4099-983A-3F46263449B7}" dt="2021-08-11T19:43:46.294" v="208" actId="478"/>
          <ac:picMkLst>
            <pc:docMk/>
            <pc:sldMk cId="582595451" sldId="422"/>
            <ac:picMk id="8" creationId="{9D473704-5294-43F8-AA28-5FD77B2BAF9B}"/>
          </ac:picMkLst>
        </pc:picChg>
        <pc:picChg chg="add mod">
          <ac:chgData name="Hari haran Udhayakumar" userId="bf540fa2fe44a33b" providerId="LiveId" clId="{A28A7D1C-E7AB-4099-983A-3F46263449B7}" dt="2021-08-11T19:45:39.090" v="214" actId="1076"/>
          <ac:picMkLst>
            <pc:docMk/>
            <pc:sldMk cId="582595451" sldId="422"/>
            <ac:picMk id="3074" creationId="{5BD1DAB1-F46D-4E53-8575-9E3C14F4D744}"/>
          </ac:picMkLst>
        </pc:picChg>
      </pc:sldChg>
      <pc:sldChg chg="addSp delSp modSp add del">
        <pc:chgData name="Hari haran Udhayakumar" userId="bf540fa2fe44a33b" providerId="LiveId" clId="{A28A7D1C-E7AB-4099-983A-3F46263449B7}" dt="2021-08-11T19:59:36.247" v="398" actId="2696"/>
        <pc:sldMkLst>
          <pc:docMk/>
          <pc:sldMk cId="478274005" sldId="423"/>
        </pc:sldMkLst>
        <pc:spChg chg="add mod">
          <ac:chgData name="Hari haran Udhayakumar" userId="bf540fa2fe44a33b" providerId="LiveId" clId="{A28A7D1C-E7AB-4099-983A-3F46263449B7}" dt="2021-08-11T19:59:03.298" v="387" actId="21"/>
          <ac:spMkLst>
            <pc:docMk/>
            <pc:sldMk cId="478274005" sldId="423"/>
            <ac:spMk id="2" creationId="{EDD6ED28-5A1C-49A9-8DFB-91CE0EDC55D6}"/>
          </ac:spMkLst>
        </pc:spChg>
        <pc:picChg chg="del">
          <ac:chgData name="Hari haran Udhayakumar" userId="bf540fa2fe44a33b" providerId="LiveId" clId="{A28A7D1C-E7AB-4099-983A-3F46263449B7}" dt="2021-08-11T19:59:03.298" v="387" actId="21"/>
          <ac:picMkLst>
            <pc:docMk/>
            <pc:sldMk cId="478274005" sldId="423"/>
            <ac:picMk id="2052" creationId="{E76F3981-BA64-4B09-ADB2-96FD26BCA4A8}"/>
          </ac:picMkLst>
        </pc:picChg>
      </pc:sldChg>
      <pc:sldChg chg="addSp delSp modSp add mod ord setBg modNotesTx">
        <pc:chgData name="Hari haran Udhayakumar" userId="bf540fa2fe44a33b" providerId="LiveId" clId="{A28A7D1C-E7AB-4099-983A-3F46263449B7}" dt="2021-09-13T06:53:16.231" v="552" actId="13926"/>
        <pc:sldMkLst>
          <pc:docMk/>
          <pc:sldMk cId="1909210680" sldId="423"/>
        </pc:sldMkLst>
        <pc:spChg chg="add del mod">
          <ac:chgData name="Hari haran Udhayakumar" userId="bf540fa2fe44a33b" providerId="LiveId" clId="{A28A7D1C-E7AB-4099-983A-3F46263449B7}" dt="2021-09-09T06:41:22.182" v="505"/>
          <ac:spMkLst>
            <pc:docMk/>
            <pc:sldMk cId="1909210680" sldId="423"/>
            <ac:spMk id="4" creationId="{B64C37DB-1E39-4E7A-9282-B860A745DBF1}"/>
          </ac:spMkLst>
        </pc:spChg>
        <pc:spChg chg="mod">
          <ac:chgData name="Hari haran Udhayakumar" userId="bf540fa2fe44a33b" providerId="LiveId" clId="{A28A7D1C-E7AB-4099-983A-3F46263449B7}" dt="2021-09-09T06:36:10.521" v="463" actId="14100"/>
          <ac:spMkLst>
            <pc:docMk/>
            <pc:sldMk cId="1909210680" sldId="423"/>
            <ac:spMk id="6" creationId="{00000000-0000-0000-0000-000000000000}"/>
          </ac:spMkLst>
        </pc:spChg>
        <pc:spChg chg="del mod">
          <ac:chgData name="Hari haran Udhayakumar" userId="bf540fa2fe44a33b" providerId="LiveId" clId="{A28A7D1C-E7AB-4099-983A-3F46263449B7}" dt="2021-09-09T06:36:17.583" v="466"/>
          <ac:spMkLst>
            <pc:docMk/>
            <pc:sldMk cId="1909210680" sldId="423"/>
            <ac:spMk id="7" creationId="{EB38EC0E-10EC-4A39-9A14-0419B3B64507}"/>
          </ac:spMkLst>
        </pc:spChg>
        <pc:graphicFrameChg chg="add del mod modGraphic">
          <ac:chgData name="Hari haran Udhayakumar" userId="bf540fa2fe44a33b" providerId="LiveId" clId="{A28A7D1C-E7AB-4099-983A-3F46263449B7}" dt="2021-09-09T06:41:17.554" v="504" actId="478"/>
          <ac:graphicFrameMkLst>
            <pc:docMk/>
            <pc:sldMk cId="1909210680" sldId="423"/>
            <ac:graphicFrameMk id="2" creationId="{66A74F05-B6E3-47FD-B02F-2DCB453F2D1E}"/>
          </ac:graphicFrameMkLst>
        </pc:graphicFrameChg>
        <pc:graphicFrameChg chg="add mod modGraphic">
          <ac:chgData name="Hari haran Udhayakumar" userId="bf540fa2fe44a33b" providerId="LiveId" clId="{A28A7D1C-E7AB-4099-983A-3F46263449B7}" dt="2021-09-13T06:53:16.231" v="552" actId="13926"/>
          <ac:graphicFrameMkLst>
            <pc:docMk/>
            <pc:sldMk cId="1909210680" sldId="423"/>
            <ac:graphicFrameMk id="8" creationId="{CFD070AE-7390-4CDE-A968-E674B7E75F03}"/>
          </ac:graphicFrameMkLst>
        </pc:graphicFrameChg>
        <pc:picChg chg="del">
          <ac:chgData name="Hari haran Udhayakumar" userId="bf540fa2fe44a33b" providerId="LiveId" clId="{A28A7D1C-E7AB-4099-983A-3F46263449B7}" dt="2021-09-09T06:36:11.908" v="464" actId="478"/>
          <ac:picMkLst>
            <pc:docMk/>
            <pc:sldMk cId="1909210680" sldId="423"/>
            <ac:picMk id="11" creationId="{734B5A39-1C4D-4708-AAFC-3BCC421D8011}"/>
          </ac:picMkLst>
        </pc:picChg>
      </pc:sldChg>
      <pc:sldChg chg="addSp delSp modSp add mod">
        <pc:chgData name="Hari haran Udhayakumar" userId="bf540fa2fe44a33b" providerId="LiveId" clId="{A28A7D1C-E7AB-4099-983A-3F46263449B7}" dt="2021-09-09T06:46:33.825" v="535" actId="14734"/>
        <pc:sldMkLst>
          <pc:docMk/>
          <pc:sldMk cId="1814038760" sldId="424"/>
        </pc:sldMkLst>
        <pc:spChg chg="add del mod">
          <ac:chgData name="Hari haran Udhayakumar" userId="bf540fa2fe44a33b" providerId="LiveId" clId="{A28A7D1C-E7AB-4099-983A-3F46263449B7}" dt="2021-09-09T06:45:32.910" v="522"/>
          <ac:spMkLst>
            <pc:docMk/>
            <pc:sldMk cId="1814038760" sldId="424"/>
            <ac:spMk id="4" creationId="{BCEE77E5-63DB-417A-9139-60B921BF6B7E}"/>
          </ac:spMkLst>
        </pc:spChg>
        <pc:spChg chg="mod">
          <ac:chgData name="Hari haran Udhayakumar" userId="bf540fa2fe44a33b" providerId="LiveId" clId="{A28A7D1C-E7AB-4099-983A-3F46263449B7}" dt="2021-09-09T06:37:56.464" v="492" actId="121"/>
          <ac:spMkLst>
            <pc:docMk/>
            <pc:sldMk cId="1814038760" sldId="424"/>
            <ac:spMk id="6" creationId="{00000000-0000-0000-0000-000000000000}"/>
          </ac:spMkLst>
        </pc:spChg>
        <pc:graphicFrameChg chg="del mod modGraphic">
          <ac:chgData name="Hari haran Udhayakumar" userId="bf540fa2fe44a33b" providerId="LiveId" clId="{A28A7D1C-E7AB-4099-983A-3F46263449B7}" dt="2021-09-09T06:45:31.050" v="521" actId="478"/>
          <ac:graphicFrameMkLst>
            <pc:docMk/>
            <pc:sldMk cId="1814038760" sldId="424"/>
            <ac:graphicFrameMk id="2" creationId="{66A74F05-B6E3-47FD-B02F-2DCB453F2D1E}"/>
          </ac:graphicFrameMkLst>
        </pc:graphicFrameChg>
        <pc:graphicFrameChg chg="add mod modGraphic">
          <ac:chgData name="Hari haran Udhayakumar" userId="bf540fa2fe44a33b" providerId="LiveId" clId="{A28A7D1C-E7AB-4099-983A-3F46263449B7}" dt="2021-09-09T06:46:33.825" v="535" actId="14734"/>
          <ac:graphicFrameMkLst>
            <pc:docMk/>
            <pc:sldMk cId="1814038760" sldId="424"/>
            <ac:graphicFrameMk id="7" creationId="{58D45A22-F108-4460-913A-F8D3A93BE4D2}"/>
          </ac:graphicFrameMkLst>
        </pc:graphicFrameChg>
      </pc:sldChg>
      <pc:sldMasterChg chg="addSp">
        <pc:chgData name="Hari haran Udhayakumar" userId="bf540fa2fe44a33b" providerId="LiveId" clId="{A28A7D1C-E7AB-4099-983A-3F46263449B7}" dt="2021-08-11T19:24:57.297" v="120"/>
        <pc:sldMasterMkLst>
          <pc:docMk/>
          <pc:sldMasterMk cId="606556565" sldId="2147483779"/>
        </pc:sldMasterMkLst>
        <pc:spChg chg="add">
          <ac:chgData name="Hari haran Udhayakumar" userId="bf540fa2fe44a33b" providerId="LiveId" clId="{A28A7D1C-E7AB-4099-983A-3F46263449B7}" dt="2021-08-11T19:24:57.297" v="120"/>
          <ac:spMkLst>
            <pc:docMk/>
            <pc:sldMasterMk cId="606556565" sldId="2147483779"/>
            <ac:spMk id="7" creationId="{474BFDBC-51BD-4536-9341-A3478E765276}"/>
          </ac:spMkLst>
        </pc:spChg>
      </pc:sldMasterChg>
    </pc:docChg>
  </pc:docChgLst>
  <pc:docChgLst>
    <pc:chgData name="Hari haran Udhayakumar" userId="bf540fa2fe44a33b" providerId="LiveId" clId="{C5214E33-F7AE-456D-AB9F-FE8FF2B1ACFF}"/>
    <pc:docChg chg="undo custSel addSld delSld modSld">
      <pc:chgData name="Hari haran Udhayakumar" userId="bf540fa2fe44a33b" providerId="LiveId" clId="{C5214E33-F7AE-456D-AB9F-FE8FF2B1ACFF}" dt="2021-08-09T05:24:04.192" v="543" actId="20577"/>
      <pc:docMkLst>
        <pc:docMk/>
      </pc:docMkLst>
      <pc:sldChg chg="modSp mod">
        <pc:chgData name="Hari haran Udhayakumar" userId="bf540fa2fe44a33b" providerId="LiveId" clId="{C5214E33-F7AE-456D-AB9F-FE8FF2B1ACFF}" dt="2021-08-09T05:15:27.102" v="532" actId="20577"/>
        <pc:sldMkLst>
          <pc:docMk/>
          <pc:sldMk cId="0" sldId="392"/>
        </pc:sldMkLst>
        <pc:spChg chg="mod">
          <ac:chgData name="Hari haran Udhayakumar" userId="bf540fa2fe44a33b" providerId="LiveId" clId="{C5214E33-F7AE-456D-AB9F-FE8FF2B1ACFF}" dt="2021-08-09T05:15:27.102" v="532" actId="20577"/>
          <ac:spMkLst>
            <pc:docMk/>
            <pc:sldMk cId="0" sldId="392"/>
            <ac:spMk id="1039" creationId="{00000000-0000-0000-0000-000000000000}"/>
          </ac:spMkLst>
        </pc:spChg>
      </pc:sldChg>
      <pc:sldChg chg="modSp mod">
        <pc:chgData name="Hari haran Udhayakumar" userId="bf540fa2fe44a33b" providerId="LiveId" clId="{C5214E33-F7AE-456D-AB9F-FE8FF2B1ACFF}" dt="2021-08-09T05:12:12.341" v="515" actId="20577"/>
        <pc:sldMkLst>
          <pc:docMk/>
          <pc:sldMk cId="0" sldId="394"/>
        </pc:sldMkLst>
        <pc:spChg chg="mod">
          <ac:chgData name="Hari haran Udhayakumar" userId="bf540fa2fe44a33b" providerId="LiveId" clId="{C5214E33-F7AE-456D-AB9F-FE8FF2B1ACFF}" dt="2021-08-09T05:12:12.341" v="515" actId="20577"/>
          <ac:spMkLst>
            <pc:docMk/>
            <pc:sldMk cId="0" sldId="394"/>
            <ac:spMk id="37891" creationId="{00000000-0000-0000-0000-000000000000}"/>
          </ac:spMkLst>
        </pc:spChg>
      </pc:sldChg>
      <pc:sldChg chg="modSp mod">
        <pc:chgData name="Hari haran Udhayakumar" userId="bf540fa2fe44a33b" providerId="LiveId" clId="{C5214E33-F7AE-456D-AB9F-FE8FF2B1ACFF}" dt="2021-08-09T04:11:54.806" v="7" actId="20577"/>
        <pc:sldMkLst>
          <pc:docMk/>
          <pc:sldMk cId="232513201" sldId="396"/>
        </pc:sldMkLst>
        <pc:graphicFrameChg chg="mod modGraphic">
          <ac:chgData name="Hari haran Udhayakumar" userId="bf540fa2fe44a33b" providerId="LiveId" clId="{C5214E33-F7AE-456D-AB9F-FE8FF2B1ACFF}" dt="2021-08-09T04:11:49.871" v="5"/>
          <ac:graphicFrameMkLst>
            <pc:docMk/>
            <pc:sldMk cId="232513201" sldId="396"/>
            <ac:graphicFrameMk id="4" creationId="{B296D153-2918-4392-928F-011F988475FD}"/>
          </ac:graphicFrameMkLst>
        </pc:graphicFrameChg>
        <pc:graphicFrameChg chg="mod modGraphic">
          <ac:chgData name="Hari haran Udhayakumar" userId="bf540fa2fe44a33b" providerId="LiveId" clId="{C5214E33-F7AE-456D-AB9F-FE8FF2B1ACFF}" dt="2021-08-09T04:11:54.806" v="7" actId="20577"/>
          <ac:graphicFrameMkLst>
            <pc:docMk/>
            <pc:sldMk cId="232513201" sldId="396"/>
            <ac:graphicFrameMk id="5" creationId="{DA2D6506-CC6B-4639-A73E-773C355684ED}"/>
          </ac:graphicFrameMkLst>
        </pc:graphicFrameChg>
      </pc:sldChg>
      <pc:sldChg chg="modSp mod">
        <pc:chgData name="Hari haran Udhayakumar" userId="bf540fa2fe44a33b" providerId="LiveId" clId="{C5214E33-F7AE-456D-AB9F-FE8FF2B1ACFF}" dt="2021-08-09T04:55:01.062" v="269" actId="255"/>
        <pc:sldMkLst>
          <pc:docMk/>
          <pc:sldMk cId="0" sldId="400"/>
        </pc:sldMkLst>
        <pc:spChg chg="mod">
          <ac:chgData name="Hari haran Udhayakumar" userId="bf540fa2fe44a33b" providerId="LiveId" clId="{C5214E33-F7AE-456D-AB9F-FE8FF2B1ACFF}" dt="2021-08-09T04:55:01.062" v="269" actId="255"/>
          <ac:spMkLst>
            <pc:docMk/>
            <pc:sldMk cId="0" sldId="400"/>
            <ac:spMk id="3" creationId="{00000000-0000-0000-0000-000000000000}"/>
          </ac:spMkLst>
        </pc:spChg>
      </pc:sldChg>
      <pc:sldChg chg="modSp mod">
        <pc:chgData name="Hari haran Udhayakumar" userId="bf540fa2fe44a33b" providerId="LiveId" clId="{C5214E33-F7AE-456D-AB9F-FE8FF2B1ACFF}" dt="2021-08-09T04:13:19.059" v="50" actId="20577"/>
        <pc:sldMkLst>
          <pc:docMk/>
          <pc:sldMk cId="0" sldId="401"/>
        </pc:sldMkLst>
        <pc:spChg chg="mod">
          <ac:chgData name="Hari haran Udhayakumar" userId="bf540fa2fe44a33b" providerId="LiveId" clId="{C5214E33-F7AE-456D-AB9F-FE8FF2B1ACFF}" dt="2021-08-09T04:13:19.059" v="50" actId="20577"/>
          <ac:spMkLst>
            <pc:docMk/>
            <pc:sldMk cId="0" sldId="401"/>
            <ac:spMk id="7" creationId="{00000000-0000-0000-0000-000000000000}"/>
          </ac:spMkLst>
        </pc:spChg>
      </pc:sldChg>
      <pc:sldChg chg="addSp modSp mod">
        <pc:chgData name="Hari haran Udhayakumar" userId="bf540fa2fe44a33b" providerId="LiveId" clId="{C5214E33-F7AE-456D-AB9F-FE8FF2B1ACFF}" dt="2021-08-09T04:47:07.310" v="103" actId="255"/>
        <pc:sldMkLst>
          <pc:docMk/>
          <pc:sldMk cId="0" sldId="402"/>
        </pc:sldMkLst>
        <pc:spChg chg="mod">
          <ac:chgData name="Hari haran Udhayakumar" userId="bf540fa2fe44a33b" providerId="LiveId" clId="{C5214E33-F7AE-456D-AB9F-FE8FF2B1ACFF}" dt="2021-08-09T04:44:47.846" v="71" actId="6549"/>
          <ac:spMkLst>
            <pc:docMk/>
            <pc:sldMk cId="0" sldId="402"/>
            <ac:spMk id="2" creationId="{5B6B0CBA-FF95-47DC-8583-F6D637F307F7}"/>
          </ac:spMkLst>
        </pc:spChg>
        <pc:spChg chg="mod">
          <ac:chgData name="Hari haran Udhayakumar" userId="bf540fa2fe44a33b" providerId="LiveId" clId="{C5214E33-F7AE-456D-AB9F-FE8FF2B1ACFF}" dt="2021-08-09T04:33:29.908" v="58" actId="6549"/>
          <ac:spMkLst>
            <pc:docMk/>
            <pc:sldMk cId="0" sldId="402"/>
            <ac:spMk id="6" creationId="{00000000-0000-0000-0000-000000000000}"/>
          </ac:spMkLst>
        </pc:spChg>
        <pc:graphicFrameChg chg="add mod modGraphic">
          <ac:chgData name="Hari haran Udhayakumar" userId="bf540fa2fe44a33b" providerId="LiveId" clId="{C5214E33-F7AE-456D-AB9F-FE8FF2B1ACFF}" dt="2021-08-09T04:47:07.310" v="103" actId="255"/>
          <ac:graphicFrameMkLst>
            <pc:docMk/>
            <pc:sldMk cId="0" sldId="402"/>
            <ac:graphicFrameMk id="3" creationId="{ADCB4F46-75C4-4F53-A0B3-2E5E1165E295}"/>
          </ac:graphicFrameMkLst>
        </pc:graphicFrameChg>
      </pc:sldChg>
      <pc:sldChg chg="modSp mod">
        <pc:chgData name="Hari haran Udhayakumar" userId="bf540fa2fe44a33b" providerId="LiveId" clId="{C5214E33-F7AE-456D-AB9F-FE8FF2B1ACFF}" dt="2021-08-09T05:24:04.192" v="543" actId="20577"/>
        <pc:sldMkLst>
          <pc:docMk/>
          <pc:sldMk cId="0" sldId="417"/>
        </pc:sldMkLst>
        <pc:spChg chg="mod">
          <ac:chgData name="Hari haran Udhayakumar" userId="bf540fa2fe44a33b" providerId="LiveId" clId="{C5214E33-F7AE-456D-AB9F-FE8FF2B1ACFF}" dt="2021-08-09T05:24:04.192" v="543" actId="20577"/>
          <ac:spMkLst>
            <pc:docMk/>
            <pc:sldMk cId="0" sldId="417"/>
            <ac:spMk id="9" creationId="{00000000-0000-0000-0000-000000000000}"/>
          </ac:spMkLst>
        </pc:spChg>
      </pc:sldChg>
      <pc:sldChg chg="delSp modSp mod">
        <pc:chgData name="Hari haran Udhayakumar" userId="bf540fa2fe44a33b" providerId="LiveId" clId="{C5214E33-F7AE-456D-AB9F-FE8FF2B1ACFF}" dt="2021-08-09T04:49:57.827" v="128" actId="255"/>
        <pc:sldMkLst>
          <pc:docMk/>
          <pc:sldMk cId="1411171117" sldId="418"/>
        </pc:sldMkLst>
        <pc:spChg chg="mod">
          <ac:chgData name="Hari haran Udhayakumar" userId="bf540fa2fe44a33b" providerId="LiveId" clId="{C5214E33-F7AE-456D-AB9F-FE8FF2B1ACFF}" dt="2021-08-09T04:49:57.827" v="128" actId="255"/>
          <ac:spMkLst>
            <pc:docMk/>
            <pc:sldMk cId="1411171117" sldId="418"/>
            <ac:spMk id="2" creationId="{5B6B0CBA-FF95-47DC-8583-F6D637F307F7}"/>
          </ac:spMkLst>
        </pc:spChg>
        <pc:spChg chg="mod">
          <ac:chgData name="Hari haran Udhayakumar" userId="bf540fa2fe44a33b" providerId="LiveId" clId="{C5214E33-F7AE-456D-AB9F-FE8FF2B1ACFF}" dt="2021-08-09T04:49:35.444" v="123" actId="6549"/>
          <ac:spMkLst>
            <pc:docMk/>
            <pc:sldMk cId="1411171117" sldId="418"/>
            <ac:spMk id="6" creationId="{00000000-0000-0000-0000-000000000000}"/>
          </ac:spMkLst>
        </pc:spChg>
        <pc:graphicFrameChg chg="del">
          <ac:chgData name="Hari haran Udhayakumar" userId="bf540fa2fe44a33b" providerId="LiveId" clId="{C5214E33-F7AE-456D-AB9F-FE8FF2B1ACFF}" dt="2021-08-09T04:49:41.725" v="125" actId="478"/>
          <ac:graphicFrameMkLst>
            <pc:docMk/>
            <pc:sldMk cId="1411171117" sldId="418"/>
            <ac:graphicFrameMk id="3" creationId="{7F601BF3-B2EE-43C6-9B6E-7322729098BF}"/>
          </ac:graphicFrameMkLst>
        </pc:graphicFrameChg>
      </pc:sldChg>
      <pc:sldChg chg="modSp mod">
        <pc:chgData name="Hari haran Udhayakumar" userId="bf540fa2fe44a33b" providerId="LiveId" clId="{C5214E33-F7AE-456D-AB9F-FE8FF2B1ACFF}" dt="2021-08-09T04:48:24.116" v="118" actId="313"/>
        <pc:sldMkLst>
          <pc:docMk/>
          <pc:sldMk cId="1033470181" sldId="419"/>
        </pc:sldMkLst>
        <pc:spChg chg="mod">
          <ac:chgData name="Hari haran Udhayakumar" userId="bf540fa2fe44a33b" providerId="LiveId" clId="{C5214E33-F7AE-456D-AB9F-FE8FF2B1ACFF}" dt="2021-08-09T04:48:24.116" v="118" actId="313"/>
          <ac:spMkLst>
            <pc:docMk/>
            <pc:sldMk cId="1033470181" sldId="419"/>
            <ac:spMk id="2" creationId="{5B6B0CBA-FF95-47DC-8583-F6D637F307F7}"/>
          </ac:spMkLst>
        </pc:spChg>
        <pc:spChg chg="mod">
          <ac:chgData name="Hari haran Udhayakumar" userId="bf540fa2fe44a33b" providerId="LiveId" clId="{C5214E33-F7AE-456D-AB9F-FE8FF2B1ACFF}" dt="2021-08-09T04:47:41.119" v="109" actId="20577"/>
          <ac:spMkLst>
            <pc:docMk/>
            <pc:sldMk cId="1033470181" sldId="419"/>
            <ac:spMk id="6" creationId="{00000000-0000-0000-0000-000000000000}"/>
          </ac:spMkLst>
        </pc:spChg>
      </pc:sldChg>
      <pc:sldChg chg="modSp mod">
        <pc:chgData name="Hari haran Udhayakumar" userId="bf540fa2fe44a33b" providerId="LiveId" clId="{C5214E33-F7AE-456D-AB9F-FE8FF2B1ACFF}" dt="2021-08-09T04:50:44.285" v="139" actId="20577"/>
        <pc:sldMkLst>
          <pc:docMk/>
          <pc:sldMk cId="3928737238" sldId="420"/>
        </pc:sldMkLst>
        <pc:spChg chg="mod">
          <ac:chgData name="Hari haran Udhayakumar" userId="bf540fa2fe44a33b" providerId="LiveId" clId="{C5214E33-F7AE-456D-AB9F-FE8FF2B1ACFF}" dt="2021-08-09T04:50:44.285" v="139" actId="20577"/>
          <ac:spMkLst>
            <pc:docMk/>
            <pc:sldMk cId="3928737238" sldId="420"/>
            <ac:spMk id="2" creationId="{5B6B0CBA-FF95-47DC-8583-F6D637F307F7}"/>
          </ac:spMkLst>
        </pc:spChg>
        <pc:spChg chg="mod">
          <ac:chgData name="Hari haran Udhayakumar" userId="bf540fa2fe44a33b" providerId="LiveId" clId="{C5214E33-F7AE-456D-AB9F-FE8FF2B1ACFF}" dt="2021-08-09T04:50:24.632" v="132" actId="6549"/>
          <ac:spMkLst>
            <pc:docMk/>
            <pc:sldMk cId="3928737238" sldId="420"/>
            <ac:spMk id="6" creationId="{00000000-0000-0000-0000-000000000000}"/>
          </ac:spMkLst>
        </pc:spChg>
      </pc:sldChg>
      <pc:sldChg chg="del">
        <pc:chgData name="Hari haran Udhayakumar" userId="bf540fa2fe44a33b" providerId="LiveId" clId="{C5214E33-F7AE-456D-AB9F-FE8FF2B1ACFF}" dt="2021-08-09T04:51:01.362" v="143" actId="2696"/>
        <pc:sldMkLst>
          <pc:docMk/>
          <pc:sldMk cId="1179522103" sldId="421"/>
        </pc:sldMkLst>
      </pc:sldChg>
      <pc:sldChg chg="del">
        <pc:chgData name="Hari haran Udhayakumar" userId="bf540fa2fe44a33b" providerId="LiveId" clId="{C5214E33-F7AE-456D-AB9F-FE8FF2B1ACFF}" dt="2021-08-09T04:51:08.463" v="146" actId="2696"/>
        <pc:sldMkLst>
          <pc:docMk/>
          <pc:sldMk cId="667972310" sldId="422"/>
        </pc:sldMkLst>
      </pc:sldChg>
      <pc:sldChg chg="del">
        <pc:chgData name="Hari haran Udhayakumar" userId="bf540fa2fe44a33b" providerId="LiveId" clId="{C5214E33-F7AE-456D-AB9F-FE8FF2B1ACFF}" dt="2021-08-09T04:50:56.777" v="141" actId="2696"/>
        <pc:sldMkLst>
          <pc:docMk/>
          <pc:sldMk cId="2095057127" sldId="423"/>
        </pc:sldMkLst>
      </pc:sldChg>
      <pc:sldChg chg="del">
        <pc:chgData name="Hari haran Udhayakumar" userId="bf540fa2fe44a33b" providerId="LiveId" clId="{C5214E33-F7AE-456D-AB9F-FE8FF2B1ACFF}" dt="2021-08-09T04:51:03.809" v="144" actId="2696"/>
        <pc:sldMkLst>
          <pc:docMk/>
          <pc:sldMk cId="904911594" sldId="424"/>
        </pc:sldMkLst>
      </pc:sldChg>
      <pc:sldChg chg="del">
        <pc:chgData name="Hari haran Udhayakumar" userId="bf540fa2fe44a33b" providerId="LiveId" clId="{C5214E33-F7AE-456D-AB9F-FE8FF2B1ACFF}" dt="2021-08-09T04:51:06.485" v="145" actId="2696"/>
        <pc:sldMkLst>
          <pc:docMk/>
          <pc:sldMk cId="2153181792" sldId="425"/>
        </pc:sldMkLst>
      </pc:sldChg>
      <pc:sldChg chg="del">
        <pc:chgData name="Hari haran Udhayakumar" userId="bf540fa2fe44a33b" providerId="LiveId" clId="{C5214E33-F7AE-456D-AB9F-FE8FF2B1ACFF}" dt="2021-08-09T04:51:10.777" v="147" actId="2696"/>
        <pc:sldMkLst>
          <pc:docMk/>
          <pc:sldMk cId="403619431" sldId="426"/>
        </pc:sldMkLst>
      </pc:sldChg>
      <pc:sldChg chg="del">
        <pc:chgData name="Hari haran Udhayakumar" userId="bf540fa2fe44a33b" providerId="LiveId" clId="{C5214E33-F7AE-456D-AB9F-FE8FF2B1ACFF}" dt="2021-08-09T04:51:13.874" v="148" actId="2696"/>
        <pc:sldMkLst>
          <pc:docMk/>
          <pc:sldMk cId="2323185249" sldId="427"/>
        </pc:sldMkLst>
      </pc:sldChg>
      <pc:sldChg chg="del">
        <pc:chgData name="Hari haran Udhayakumar" userId="bf540fa2fe44a33b" providerId="LiveId" clId="{C5214E33-F7AE-456D-AB9F-FE8FF2B1ACFF}" dt="2021-08-09T04:51:20.471" v="149" actId="2696"/>
        <pc:sldMkLst>
          <pc:docMk/>
          <pc:sldMk cId="1655665706" sldId="428"/>
        </pc:sldMkLst>
      </pc:sldChg>
      <pc:sldChg chg="add del">
        <pc:chgData name="Hari haran Udhayakumar" userId="bf540fa2fe44a33b" providerId="LiveId" clId="{C5214E33-F7AE-456D-AB9F-FE8FF2B1ACFF}" dt="2021-08-09T04:50:58.842" v="142" actId="2696"/>
        <pc:sldMkLst>
          <pc:docMk/>
          <pc:sldMk cId="53283810" sldId="429"/>
        </pc:sldMkLst>
      </pc:sldChg>
    </pc:docChg>
  </pc:docChgLst>
  <pc:docChgLst>
    <pc:chgData name="Hari haran Udhayakumar" userId="bf540fa2fe44a33b" providerId="LiveId" clId="{48C7A809-18A0-4B76-9286-3E1F0A5E5023}"/>
    <pc:docChg chg="undo custSel addSld delSld modSld sldOrd">
      <pc:chgData name="Hari haran Udhayakumar" userId="bf540fa2fe44a33b" providerId="LiveId" clId="{48C7A809-18A0-4B76-9286-3E1F0A5E5023}" dt="2021-08-07T08:08:55.091" v="1858" actId="255"/>
      <pc:docMkLst>
        <pc:docMk/>
      </pc:docMkLst>
      <pc:sldChg chg="modSp mod">
        <pc:chgData name="Hari haran Udhayakumar" userId="bf540fa2fe44a33b" providerId="LiveId" clId="{48C7A809-18A0-4B76-9286-3E1F0A5E5023}" dt="2021-08-07T04:50:11.765" v="752" actId="20577"/>
        <pc:sldMkLst>
          <pc:docMk/>
          <pc:sldMk cId="0" sldId="392"/>
        </pc:sldMkLst>
        <pc:spChg chg="mod">
          <ac:chgData name="Hari haran Udhayakumar" userId="bf540fa2fe44a33b" providerId="LiveId" clId="{48C7A809-18A0-4B76-9286-3E1F0A5E5023}" dt="2021-08-07T04:50:11.765" v="752" actId="20577"/>
          <ac:spMkLst>
            <pc:docMk/>
            <pc:sldMk cId="0" sldId="392"/>
            <ac:spMk id="1039" creationId="{00000000-0000-0000-0000-000000000000}"/>
          </ac:spMkLst>
        </pc:spChg>
        <pc:spChg chg="mod">
          <ac:chgData name="Hari haran Udhayakumar" userId="bf540fa2fe44a33b" providerId="LiveId" clId="{48C7A809-18A0-4B76-9286-3E1F0A5E5023}" dt="2021-08-06T06:52:29.143" v="27" actId="20577"/>
          <ac:spMkLst>
            <pc:docMk/>
            <pc:sldMk cId="0" sldId="392"/>
            <ac:spMk id="1040" creationId="{00000000-0000-0000-0000-000000000000}"/>
          </ac:spMkLst>
        </pc:spChg>
      </pc:sldChg>
      <pc:sldChg chg="modSp mod">
        <pc:chgData name="Hari haran Udhayakumar" userId="bf540fa2fe44a33b" providerId="LiveId" clId="{48C7A809-18A0-4B76-9286-3E1F0A5E5023}" dt="2021-08-07T07:50:56.580" v="1738" actId="255"/>
        <pc:sldMkLst>
          <pc:docMk/>
          <pc:sldMk cId="0" sldId="394"/>
        </pc:sldMkLst>
        <pc:spChg chg="mod">
          <ac:chgData name="Hari haran Udhayakumar" userId="bf540fa2fe44a33b" providerId="LiveId" clId="{48C7A809-18A0-4B76-9286-3E1F0A5E5023}" dt="2021-08-07T07:24:51.623" v="1378" actId="1076"/>
          <ac:spMkLst>
            <pc:docMk/>
            <pc:sldMk cId="0" sldId="394"/>
            <ac:spMk id="37890" creationId="{00000000-0000-0000-0000-000000000000}"/>
          </ac:spMkLst>
        </pc:spChg>
        <pc:spChg chg="mod">
          <ac:chgData name="Hari haran Udhayakumar" userId="bf540fa2fe44a33b" providerId="LiveId" clId="{48C7A809-18A0-4B76-9286-3E1F0A5E5023}" dt="2021-08-07T07:50:56.580" v="1738" actId="255"/>
          <ac:spMkLst>
            <pc:docMk/>
            <pc:sldMk cId="0" sldId="394"/>
            <ac:spMk id="37891" creationId="{00000000-0000-0000-0000-000000000000}"/>
          </ac:spMkLst>
        </pc:spChg>
      </pc:sldChg>
      <pc:sldChg chg="addSp delSp modSp mod">
        <pc:chgData name="Hari haran Udhayakumar" userId="bf540fa2fe44a33b" providerId="LiveId" clId="{48C7A809-18A0-4B76-9286-3E1F0A5E5023}" dt="2021-08-06T07:05:56.371" v="67" actId="1076"/>
        <pc:sldMkLst>
          <pc:docMk/>
          <pc:sldMk cId="232513201" sldId="396"/>
        </pc:sldMkLst>
        <pc:graphicFrameChg chg="add del mod">
          <ac:chgData name="Hari haran Udhayakumar" userId="bf540fa2fe44a33b" providerId="LiveId" clId="{48C7A809-18A0-4B76-9286-3E1F0A5E5023}" dt="2021-08-06T07:02:29.142" v="32"/>
          <ac:graphicFrameMkLst>
            <pc:docMk/>
            <pc:sldMk cId="232513201" sldId="396"/>
            <ac:graphicFrameMk id="3" creationId="{5DFFD99D-870C-49AC-B1C5-E46E2D6DB324}"/>
          </ac:graphicFrameMkLst>
        </pc:graphicFrameChg>
        <pc:graphicFrameChg chg="add mod modGraphic">
          <ac:chgData name="Hari haran Udhayakumar" userId="bf540fa2fe44a33b" providerId="LiveId" clId="{48C7A809-18A0-4B76-9286-3E1F0A5E5023}" dt="2021-08-06T07:05:45.675" v="64" actId="14100"/>
          <ac:graphicFrameMkLst>
            <pc:docMk/>
            <pc:sldMk cId="232513201" sldId="396"/>
            <ac:graphicFrameMk id="4" creationId="{B296D153-2918-4392-928F-011F988475FD}"/>
          </ac:graphicFrameMkLst>
        </pc:graphicFrameChg>
        <pc:graphicFrameChg chg="add mod modGraphic">
          <ac:chgData name="Hari haran Udhayakumar" userId="bf540fa2fe44a33b" providerId="LiveId" clId="{48C7A809-18A0-4B76-9286-3E1F0A5E5023}" dt="2021-08-06T07:05:56.371" v="67" actId="1076"/>
          <ac:graphicFrameMkLst>
            <pc:docMk/>
            <pc:sldMk cId="232513201" sldId="396"/>
            <ac:graphicFrameMk id="5" creationId="{DA2D6506-CC6B-4639-A73E-773C355684ED}"/>
          </ac:graphicFrameMkLst>
        </pc:graphicFrameChg>
        <pc:graphicFrameChg chg="del modGraphic">
          <ac:chgData name="Hari haran Udhayakumar" userId="bf540fa2fe44a33b" providerId="LiveId" clId="{48C7A809-18A0-4B76-9286-3E1F0A5E5023}" dt="2021-08-06T07:01:08.897" v="29" actId="21"/>
          <ac:graphicFrameMkLst>
            <pc:docMk/>
            <pc:sldMk cId="232513201" sldId="396"/>
            <ac:graphicFrameMk id="10" creationId="{00000000-0000-0000-0000-000000000000}"/>
          </ac:graphicFrameMkLst>
        </pc:graphicFrameChg>
        <pc:graphicFrameChg chg="del">
          <ac:chgData name="Hari haran Udhayakumar" userId="bf540fa2fe44a33b" providerId="LiveId" clId="{48C7A809-18A0-4B76-9286-3E1F0A5E5023}" dt="2021-08-06T07:01:12.339" v="30" actId="21"/>
          <ac:graphicFrameMkLst>
            <pc:docMk/>
            <pc:sldMk cId="232513201" sldId="396"/>
            <ac:graphicFrameMk id="12" creationId="{00000000-0000-0000-0000-000000000000}"/>
          </ac:graphicFrameMkLst>
        </pc:graphicFrameChg>
      </pc:sldChg>
      <pc:sldChg chg="modSp mod">
        <pc:chgData name="Hari haran Udhayakumar" userId="bf540fa2fe44a33b" providerId="LiveId" clId="{48C7A809-18A0-4B76-9286-3E1F0A5E5023}" dt="2021-08-06T08:00:15.360" v="222" actId="20577"/>
        <pc:sldMkLst>
          <pc:docMk/>
          <pc:sldMk cId="2656501266" sldId="399"/>
        </pc:sldMkLst>
        <pc:spChg chg="mod">
          <ac:chgData name="Hari haran Udhayakumar" userId="bf540fa2fe44a33b" providerId="LiveId" clId="{48C7A809-18A0-4B76-9286-3E1F0A5E5023}" dt="2021-08-06T08:00:15.360" v="222" actId="20577"/>
          <ac:spMkLst>
            <pc:docMk/>
            <pc:sldMk cId="2656501266" sldId="399"/>
            <ac:spMk id="2" creationId="{00000000-0000-0000-0000-000000000000}"/>
          </ac:spMkLst>
        </pc:spChg>
      </pc:sldChg>
      <pc:sldChg chg="modSp mod">
        <pc:chgData name="Hari haran Udhayakumar" userId="bf540fa2fe44a33b" providerId="LiveId" clId="{48C7A809-18A0-4B76-9286-3E1F0A5E5023}" dt="2021-08-07T07:21:08.651" v="1345"/>
        <pc:sldMkLst>
          <pc:docMk/>
          <pc:sldMk cId="0" sldId="400"/>
        </pc:sldMkLst>
        <pc:spChg chg="mod">
          <ac:chgData name="Hari haran Udhayakumar" userId="bf540fa2fe44a33b" providerId="LiveId" clId="{48C7A809-18A0-4B76-9286-3E1F0A5E5023}" dt="2021-08-07T07:21:08.651" v="1345"/>
          <ac:spMkLst>
            <pc:docMk/>
            <pc:sldMk cId="0" sldId="400"/>
            <ac:spMk id="3" creationId="{00000000-0000-0000-0000-000000000000}"/>
          </ac:spMkLst>
        </pc:spChg>
      </pc:sldChg>
      <pc:sldChg chg="modSp mod">
        <pc:chgData name="Hari haran Udhayakumar" userId="bf540fa2fe44a33b" providerId="LiveId" clId="{48C7A809-18A0-4B76-9286-3E1F0A5E5023}" dt="2021-08-07T04:14:29.110" v="645" actId="20577"/>
        <pc:sldMkLst>
          <pc:docMk/>
          <pc:sldMk cId="0" sldId="401"/>
        </pc:sldMkLst>
        <pc:spChg chg="mod">
          <ac:chgData name="Hari haran Udhayakumar" userId="bf540fa2fe44a33b" providerId="LiveId" clId="{48C7A809-18A0-4B76-9286-3E1F0A5E5023}" dt="2021-08-07T04:14:29.110" v="645" actId="20577"/>
          <ac:spMkLst>
            <pc:docMk/>
            <pc:sldMk cId="0" sldId="401"/>
            <ac:spMk id="7" creationId="{00000000-0000-0000-0000-000000000000}"/>
          </ac:spMkLst>
        </pc:spChg>
      </pc:sldChg>
      <pc:sldChg chg="addSp delSp modSp mod chgLayout">
        <pc:chgData name="Hari haran Udhayakumar" userId="bf540fa2fe44a33b" providerId="LiveId" clId="{48C7A809-18A0-4B76-9286-3E1F0A5E5023}" dt="2021-08-07T04:41:13.276" v="649" actId="108"/>
        <pc:sldMkLst>
          <pc:docMk/>
          <pc:sldMk cId="0" sldId="402"/>
        </pc:sldMkLst>
        <pc:spChg chg="add mod ord">
          <ac:chgData name="Hari haran Udhayakumar" userId="bf540fa2fe44a33b" providerId="LiveId" clId="{48C7A809-18A0-4B76-9286-3E1F0A5E5023}" dt="2021-08-07T04:41:13.276" v="649" actId="108"/>
          <ac:spMkLst>
            <pc:docMk/>
            <pc:sldMk cId="0" sldId="402"/>
            <ac:spMk id="2" creationId="{5B6B0CBA-FF95-47DC-8583-F6D637F307F7}"/>
          </ac:spMkLst>
        </pc:spChg>
        <pc:spChg chg="mod ord">
          <ac:chgData name="Hari haran Udhayakumar" userId="bf540fa2fe44a33b" providerId="LiveId" clId="{48C7A809-18A0-4B76-9286-3E1F0A5E5023}" dt="2021-08-06T07:22:43.251" v="169" actId="700"/>
          <ac:spMkLst>
            <pc:docMk/>
            <pc:sldMk cId="0" sldId="402"/>
            <ac:spMk id="5" creationId="{00000000-0000-0000-0000-000000000000}"/>
          </ac:spMkLst>
        </pc:spChg>
        <pc:spChg chg="mod ord">
          <ac:chgData name="Hari haran Udhayakumar" userId="bf540fa2fe44a33b" providerId="LiveId" clId="{48C7A809-18A0-4B76-9286-3E1F0A5E5023}" dt="2021-08-06T07:22:43.251" v="169" actId="700"/>
          <ac:spMkLst>
            <pc:docMk/>
            <pc:sldMk cId="0" sldId="402"/>
            <ac:spMk id="6" creationId="{00000000-0000-0000-0000-000000000000}"/>
          </ac:spMkLst>
        </pc:spChg>
        <pc:picChg chg="del">
          <ac:chgData name="Hari haran Udhayakumar" userId="bf540fa2fe44a33b" providerId="LiveId" clId="{48C7A809-18A0-4B76-9286-3E1F0A5E5023}" dt="2021-08-06T07:22:33.575" v="168" actId="478"/>
          <ac:picMkLst>
            <pc:docMk/>
            <pc:sldMk cId="0" sldId="402"/>
            <ac:picMk id="58370" creationId="{00000000-0000-0000-0000-000000000000}"/>
          </ac:picMkLst>
        </pc:picChg>
      </pc:sldChg>
      <pc:sldChg chg="del">
        <pc:chgData name="Hari haran Udhayakumar" userId="bf540fa2fe44a33b" providerId="LiveId" clId="{48C7A809-18A0-4B76-9286-3E1F0A5E5023}" dt="2021-08-06T07:59:21.080" v="192" actId="2696"/>
        <pc:sldMkLst>
          <pc:docMk/>
          <pc:sldMk cId="0" sldId="403"/>
        </pc:sldMkLst>
      </pc:sldChg>
      <pc:sldChg chg="del">
        <pc:chgData name="Hari haran Udhayakumar" userId="bf540fa2fe44a33b" providerId="LiveId" clId="{48C7A809-18A0-4B76-9286-3E1F0A5E5023}" dt="2021-08-06T07:59:23.666" v="193" actId="2696"/>
        <pc:sldMkLst>
          <pc:docMk/>
          <pc:sldMk cId="0" sldId="404"/>
        </pc:sldMkLst>
      </pc:sldChg>
      <pc:sldChg chg="del">
        <pc:chgData name="Hari haran Udhayakumar" userId="bf540fa2fe44a33b" providerId="LiveId" clId="{48C7A809-18A0-4B76-9286-3E1F0A5E5023}" dt="2021-08-06T07:59:26.382" v="194" actId="2696"/>
        <pc:sldMkLst>
          <pc:docMk/>
          <pc:sldMk cId="0" sldId="405"/>
        </pc:sldMkLst>
      </pc:sldChg>
      <pc:sldChg chg="del">
        <pc:chgData name="Hari haran Udhayakumar" userId="bf540fa2fe44a33b" providerId="LiveId" clId="{48C7A809-18A0-4B76-9286-3E1F0A5E5023}" dt="2021-08-06T07:59:28.466" v="195" actId="2696"/>
        <pc:sldMkLst>
          <pc:docMk/>
          <pc:sldMk cId="0" sldId="406"/>
        </pc:sldMkLst>
      </pc:sldChg>
      <pc:sldChg chg="del">
        <pc:chgData name="Hari haran Udhayakumar" userId="bf540fa2fe44a33b" providerId="LiveId" clId="{48C7A809-18A0-4B76-9286-3E1F0A5E5023}" dt="2021-08-06T07:59:30.239" v="196" actId="2696"/>
        <pc:sldMkLst>
          <pc:docMk/>
          <pc:sldMk cId="0" sldId="407"/>
        </pc:sldMkLst>
      </pc:sldChg>
      <pc:sldChg chg="del">
        <pc:chgData name="Hari haran Udhayakumar" userId="bf540fa2fe44a33b" providerId="LiveId" clId="{48C7A809-18A0-4B76-9286-3E1F0A5E5023}" dt="2021-08-06T07:59:32.107" v="197" actId="2696"/>
        <pc:sldMkLst>
          <pc:docMk/>
          <pc:sldMk cId="0" sldId="410"/>
        </pc:sldMkLst>
      </pc:sldChg>
      <pc:sldChg chg="del">
        <pc:chgData name="Hari haran Udhayakumar" userId="bf540fa2fe44a33b" providerId="LiveId" clId="{48C7A809-18A0-4B76-9286-3E1F0A5E5023}" dt="2021-08-06T07:59:35.260" v="198" actId="2696"/>
        <pc:sldMkLst>
          <pc:docMk/>
          <pc:sldMk cId="0" sldId="411"/>
        </pc:sldMkLst>
      </pc:sldChg>
      <pc:sldChg chg="del">
        <pc:chgData name="Hari haran Udhayakumar" userId="bf540fa2fe44a33b" providerId="LiveId" clId="{48C7A809-18A0-4B76-9286-3E1F0A5E5023}" dt="2021-08-06T07:59:37.687" v="199" actId="2696"/>
        <pc:sldMkLst>
          <pc:docMk/>
          <pc:sldMk cId="0" sldId="413"/>
        </pc:sldMkLst>
      </pc:sldChg>
      <pc:sldChg chg="del">
        <pc:chgData name="Hari haran Udhayakumar" userId="bf540fa2fe44a33b" providerId="LiveId" clId="{48C7A809-18A0-4B76-9286-3E1F0A5E5023}" dt="2021-08-06T07:59:42.226" v="201" actId="2696"/>
        <pc:sldMkLst>
          <pc:docMk/>
          <pc:sldMk cId="2734804439" sldId="415"/>
        </pc:sldMkLst>
      </pc:sldChg>
      <pc:sldChg chg="modSp del mod">
        <pc:chgData name="Hari haran Udhayakumar" userId="bf540fa2fe44a33b" providerId="LiveId" clId="{48C7A809-18A0-4B76-9286-3E1F0A5E5023}" dt="2021-08-07T04:13:22.299" v="634" actId="2696"/>
        <pc:sldMkLst>
          <pc:docMk/>
          <pc:sldMk cId="0" sldId="416"/>
        </pc:sldMkLst>
        <pc:spChg chg="mod">
          <ac:chgData name="Hari haran Udhayakumar" userId="bf540fa2fe44a33b" providerId="LiveId" clId="{48C7A809-18A0-4B76-9286-3E1F0A5E5023}" dt="2021-08-06T09:34:22.832" v="562" actId="1035"/>
          <ac:spMkLst>
            <pc:docMk/>
            <pc:sldMk cId="0" sldId="416"/>
            <ac:spMk id="7" creationId="{00000000-0000-0000-0000-000000000000}"/>
          </ac:spMkLst>
        </pc:spChg>
        <pc:graphicFrameChg chg="mod modGraphic">
          <ac:chgData name="Hari haran Udhayakumar" userId="bf540fa2fe44a33b" providerId="LiveId" clId="{48C7A809-18A0-4B76-9286-3E1F0A5E5023}" dt="2021-08-06T09:34:32.733" v="564" actId="14100"/>
          <ac:graphicFrameMkLst>
            <pc:docMk/>
            <pc:sldMk cId="0" sldId="416"/>
            <ac:graphicFrameMk id="6" creationId="{00000000-0000-0000-0000-000000000000}"/>
          </ac:graphicFrameMkLst>
        </pc:graphicFrameChg>
      </pc:sldChg>
      <pc:sldChg chg="modSp mod">
        <pc:chgData name="Hari haran Udhayakumar" userId="bf540fa2fe44a33b" providerId="LiveId" clId="{48C7A809-18A0-4B76-9286-3E1F0A5E5023}" dt="2021-08-07T08:08:55.091" v="1858" actId="255"/>
        <pc:sldMkLst>
          <pc:docMk/>
          <pc:sldMk cId="0" sldId="417"/>
        </pc:sldMkLst>
        <pc:spChg chg="mod">
          <ac:chgData name="Hari haran Udhayakumar" userId="bf540fa2fe44a33b" providerId="LiveId" clId="{48C7A809-18A0-4B76-9286-3E1F0A5E5023}" dt="2021-08-07T08:08:55.091" v="1858" actId="255"/>
          <ac:spMkLst>
            <pc:docMk/>
            <pc:sldMk cId="0" sldId="417"/>
            <ac:spMk id="9" creationId="{00000000-0000-0000-0000-000000000000}"/>
          </ac:spMkLst>
        </pc:spChg>
      </pc:sldChg>
      <pc:sldChg chg="addSp modSp add del mod">
        <pc:chgData name="Hari haran Udhayakumar" userId="bf540fa2fe44a33b" providerId="LiveId" clId="{48C7A809-18A0-4B76-9286-3E1F0A5E5023}" dt="2021-08-07T04:48:29.773" v="743" actId="255"/>
        <pc:sldMkLst>
          <pc:docMk/>
          <pc:sldMk cId="1411171117" sldId="418"/>
        </pc:sldMkLst>
        <pc:spChg chg="mod">
          <ac:chgData name="Hari haran Udhayakumar" userId="bf540fa2fe44a33b" providerId="LiveId" clId="{48C7A809-18A0-4B76-9286-3E1F0A5E5023}" dt="2021-08-07T04:47:04.224" v="724" actId="5793"/>
          <ac:spMkLst>
            <pc:docMk/>
            <pc:sldMk cId="1411171117" sldId="418"/>
            <ac:spMk id="2" creationId="{5B6B0CBA-FF95-47DC-8583-F6D637F307F7}"/>
          </ac:spMkLst>
        </pc:spChg>
        <pc:spChg chg="mod">
          <ac:chgData name="Hari haran Udhayakumar" userId="bf540fa2fe44a33b" providerId="LiveId" clId="{48C7A809-18A0-4B76-9286-3E1F0A5E5023}" dt="2021-08-06T08:03:19.555" v="247" actId="6549"/>
          <ac:spMkLst>
            <pc:docMk/>
            <pc:sldMk cId="1411171117" sldId="418"/>
            <ac:spMk id="6" creationId="{00000000-0000-0000-0000-000000000000}"/>
          </ac:spMkLst>
        </pc:spChg>
        <pc:graphicFrameChg chg="add mod modGraphic">
          <ac:chgData name="Hari haran Udhayakumar" userId="bf540fa2fe44a33b" providerId="LiveId" clId="{48C7A809-18A0-4B76-9286-3E1F0A5E5023}" dt="2021-08-07T04:48:29.773" v="743" actId="255"/>
          <ac:graphicFrameMkLst>
            <pc:docMk/>
            <pc:sldMk cId="1411171117" sldId="418"/>
            <ac:graphicFrameMk id="3" creationId="{7F601BF3-B2EE-43C6-9B6E-7322729098BF}"/>
          </ac:graphicFrameMkLst>
        </pc:graphicFrameChg>
      </pc:sldChg>
      <pc:sldChg chg="modSp add mod">
        <pc:chgData name="Hari haran Udhayakumar" userId="bf540fa2fe44a33b" providerId="LiveId" clId="{48C7A809-18A0-4B76-9286-3E1F0A5E5023}" dt="2021-08-07T06:17:34.106" v="790" actId="121"/>
        <pc:sldMkLst>
          <pc:docMk/>
          <pc:sldMk cId="1033470181" sldId="419"/>
        </pc:sldMkLst>
        <pc:spChg chg="mod">
          <ac:chgData name="Hari haran Udhayakumar" userId="bf540fa2fe44a33b" providerId="LiveId" clId="{48C7A809-18A0-4B76-9286-3E1F0A5E5023}" dt="2021-08-07T04:42:30.066" v="653" actId="108"/>
          <ac:spMkLst>
            <pc:docMk/>
            <pc:sldMk cId="1033470181" sldId="419"/>
            <ac:spMk id="2" creationId="{5B6B0CBA-FF95-47DC-8583-F6D637F307F7}"/>
          </ac:spMkLst>
        </pc:spChg>
        <pc:spChg chg="mod">
          <ac:chgData name="Hari haran Udhayakumar" userId="bf540fa2fe44a33b" providerId="LiveId" clId="{48C7A809-18A0-4B76-9286-3E1F0A5E5023}" dt="2021-08-07T06:17:34.106" v="790" actId="121"/>
          <ac:spMkLst>
            <pc:docMk/>
            <pc:sldMk cId="1033470181" sldId="419"/>
            <ac:spMk id="6" creationId="{00000000-0000-0000-0000-000000000000}"/>
          </ac:spMkLst>
        </pc:spChg>
      </pc:sldChg>
      <pc:sldChg chg="add del">
        <pc:chgData name="Hari haran Udhayakumar" userId="bf540fa2fe44a33b" providerId="LiveId" clId="{48C7A809-18A0-4B76-9286-3E1F0A5E5023}" dt="2021-08-06T07:59:44.062" v="202" actId="2696"/>
        <pc:sldMkLst>
          <pc:docMk/>
          <pc:sldMk cId="2128084754" sldId="419"/>
        </pc:sldMkLst>
      </pc:sldChg>
      <pc:sldChg chg="modSp add mod">
        <pc:chgData name="Hari haran Udhayakumar" userId="bf540fa2fe44a33b" providerId="LiveId" clId="{48C7A809-18A0-4B76-9286-3E1F0A5E5023}" dt="2021-08-06T08:05:56.432" v="316" actId="2710"/>
        <pc:sldMkLst>
          <pc:docMk/>
          <pc:sldMk cId="3928737238" sldId="420"/>
        </pc:sldMkLst>
        <pc:spChg chg="mod">
          <ac:chgData name="Hari haran Udhayakumar" userId="bf540fa2fe44a33b" providerId="LiveId" clId="{48C7A809-18A0-4B76-9286-3E1F0A5E5023}" dt="2021-08-06T08:05:56.432" v="316" actId="2710"/>
          <ac:spMkLst>
            <pc:docMk/>
            <pc:sldMk cId="3928737238" sldId="420"/>
            <ac:spMk id="2" creationId="{5B6B0CBA-FF95-47DC-8583-F6D637F307F7}"/>
          </ac:spMkLst>
        </pc:spChg>
        <pc:spChg chg="mod">
          <ac:chgData name="Hari haran Udhayakumar" userId="bf540fa2fe44a33b" providerId="LiveId" clId="{48C7A809-18A0-4B76-9286-3E1F0A5E5023}" dt="2021-08-06T08:05:40.130" v="312" actId="20577"/>
          <ac:spMkLst>
            <pc:docMk/>
            <pc:sldMk cId="3928737238" sldId="420"/>
            <ac:spMk id="6" creationId="{00000000-0000-0000-0000-000000000000}"/>
          </ac:spMkLst>
        </pc:spChg>
      </pc:sldChg>
      <pc:sldChg chg="addSp delSp modSp add mod ord">
        <pc:chgData name="Hari haran Udhayakumar" userId="bf540fa2fe44a33b" providerId="LiveId" clId="{48C7A809-18A0-4B76-9286-3E1F0A5E5023}" dt="2021-08-07T06:41:42.051" v="1096"/>
        <pc:sldMkLst>
          <pc:docMk/>
          <pc:sldMk cId="1179522103" sldId="421"/>
        </pc:sldMkLst>
        <pc:spChg chg="del mod">
          <ac:chgData name="Hari haran Udhayakumar" userId="bf540fa2fe44a33b" providerId="LiveId" clId="{48C7A809-18A0-4B76-9286-3E1F0A5E5023}" dt="2021-08-06T08:10:09.730" v="381" actId="22"/>
          <ac:spMkLst>
            <pc:docMk/>
            <pc:sldMk cId="1179522103" sldId="421"/>
            <ac:spMk id="2" creationId="{5B6B0CBA-FF95-47DC-8583-F6D637F307F7}"/>
          </ac:spMkLst>
        </pc:spChg>
        <pc:spChg chg="del">
          <ac:chgData name="Hari haran Udhayakumar" userId="bf540fa2fe44a33b" providerId="LiveId" clId="{48C7A809-18A0-4B76-9286-3E1F0A5E5023}" dt="2021-08-06T08:11:05.183" v="389" actId="478"/>
          <ac:spMkLst>
            <pc:docMk/>
            <pc:sldMk cId="1179522103" sldId="421"/>
            <ac:spMk id="5" creationId="{00000000-0000-0000-0000-000000000000}"/>
          </ac:spMkLst>
        </pc:spChg>
        <pc:spChg chg="mod">
          <ac:chgData name="Hari haran Udhayakumar" userId="bf540fa2fe44a33b" providerId="LiveId" clId="{48C7A809-18A0-4B76-9286-3E1F0A5E5023}" dt="2021-08-06T09:38:29.670" v="607" actId="1076"/>
          <ac:spMkLst>
            <pc:docMk/>
            <pc:sldMk cId="1179522103" sldId="421"/>
            <ac:spMk id="6" creationId="{00000000-0000-0000-0000-000000000000}"/>
          </ac:spMkLst>
        </pc:spChg>
        <pc:picChg chg="add mod ord">
          <ac:chgData name="Hari haran Udhayakumar" userId="bf540fa2fe44a33b" providerId="LiveId" clId="{48C7A809-18A0-4B76-9286-3E1F0A5E5023}" dt="2021-08-06T08:10:23.446" v="384" actId="14100"/>
          <ac:picMkLst>
            <pc:docMk/>
            <pc:sldMk cId="1179522103" sldId="421"/>
            <ac:picMk id="4" creationId="{748A98E0-F166-4A4D-9E35-7348D83D024F}"/>
          </ac:picMkLst>
        </pc:picChg>
        <pc:picChg chg="add mod">
          <ac:chgData name="Hari haran Udhayakumar" userId="bf540fa2fe44a33b" providerId="LiveId" clId="{48C7A809-18A0-4B76-9286-3E1F0A5E5023}" dt="2021-08-06T08:11:10.265" v="390" actId="14100"/>
          <ac:picMkLst>
            <pc:docMk/>
            <pc:sldMk cId="1179522103" sldId="421"/>
            <ac:picMk id="8" creationId="{80A1F126-32F5-4422-91BB-8A561612DCCA}"/>
          </ac:picMkLst>
        </pc:picChg>
      </pc:sldChg>
      <pc:sldChg chg="add del ord">
        <pc:chgData name="Hari haran Udhayakumar" userId="bf540fa2fe44a33b" providerId="LiveId" clId="{48C7A809-18A0-4B76-9286-3E1F0A5E5023}" dt="2021-08-06T08:12:40.730" v="394" actId="2696"/>
        <pc:sldMkLst>
          <pc:docMk/>
          <pc:sldMk cId="463002742" sldId="422"/>
        </pc:sldMkLst>
      </pc:sldChg>
      <pc:sldChg chg="modSp add mod ord">
        <pc:chgData name="Hari haran Udhayakumar" userId="bf540fa2fe44a33b" providerId="LiveId" clId="{48C7A809-18A0-4B76-9286-3E1F0A5E5023}" dt="2021-08-07T06:55:59.982" v="1131" actId="2710"/>
        <pc:sldMkLst>
          <pc:docMk/>
          <pc:sldMk cId="667972310" sldId="422"/>
        </pc:sldMkLst>
        <pc:spChg chg="mod">
          <ac:chgData name="Hari haran Udhayakumar" userId="bf540fa2fe44a33b" providerId="LiveId" clId="{48C7A809-18A0-4B76-9286-3E1F0A5E5023}" dt="2021-08-07T06:55:59.982" v="1131" actId="2710"/>
          <ac:spMkLst>
            <pc:docMk/>
            <pc:sldMk cId="667972310" sldId="422"/>
            <ac:spMk id="2" creationId="{5B6B0CBA-FF95-47DC-8583-F6D637F307F7}"/>
          </ac:spMkLst>
        </pc:spChg>
        <pc:spChg chg="mod">
          <ac:chgData name="Hari haran Udhayakumar" userId="bf540fa2fe44a33b" providerId="LiveId" clId="{48C7A809-18A0-4B76-9286-3E1F0A5E5023}" dt="2021-08-07T06:45:33.302" v="1115" actId="121"/>
          <ac:spMkLst>
            <pc:docMk/>
            <pc:sldMk cId="667972310" sldId="422"/>
            <ac:spMk id="6" creationId="{00000000-0000-0000-0000-000000000000}"/>
          </ac:spMkLst>
        </pc:spChg>
      </pc:sldChg>
      <pc:sldChg chg="modSp add mod">
        <pc:chgData name="Hari haran Udhayakumar" userId="bf540fa2fe44a33b" providerId="LiveId" clId="{48C7A809-18A0-4B76-9286-3E1F0A5E5023}" dt="2021-08-07T06:17:08.911" v="782" actId="20577"/>
        <pc:sldMkLst>
          <pc:docMk/>
          <pc:sldMk cId="2095057127" sldId="423"/>
        </pc:sldMkLst>
        <pc:spChg chg="mod">
          <ac:chgData name="Hari haran Udhayakumar" userId="bf540fa2fe44a33b" providerId="LiveId" clId="{48C7A809-18A0-4B76-9286-3E1F0A5E5023}" dt="2021-08-07T06:16:54.255" v="776" actId="113"/>
          <ac:spMkLst>
            <pc:docMk/>
            <pc:sldMk cId="2095057127" sldId="423"/>
            <ac:spMk id="2" creationId="{5B6B0CBA-FF95-47DC-8583-F6D637F307F7}"/>
          </ac:spMkLst>
        </pc:spChg>
        <pc:spChg chg="mod">
          <ac:chgData name="Hari haran Udhayakumar" userId="bf540fa2fe44a33b" providerId="LiveId" clId="{48C7A809-18A0-4B76-9286-3E1F0A5E5023}" dt="2021-08-07T06:17:08.911" v="782" actId="20577"/>
          <ac:spMkLst>
            <pc:docMk/>
            <pc:sldMk cId="2095057127" sldId="423"/>
            <ac:spMk id="6" creationId="{00000000-0000-0000-0000-000000000000}"/>
          </ac:spMkLst>
        </pc:spChg>
      </pc:sldChg>
      <pc:sldChg chg="modSp add mod">
        <pc:chgData name="Hari haran Udhayakumar" userId="bf540fa2fe44a33b" providerId="LiveId" clId="{48C7A809-18A0-4B76-9286-3E1F0A5E5023}" dt="2021-08-07T06:42:05.978" v="1098" actId="120"/>
        <pc:sldMkLst>
          <pc:docMk/>
          <pc:sldMk cId="904911594" sldId="424"/>
        </pc:sldMkLst>
        <pc:spChg chg="mod">
          <ac:chgData name="Hari haran Udhayakumar" userId="bf540fa2fe44a33b" providerId="LiveId" clId="{48C7A809-18A0-4B76-9286-3E1F0A5E5023}" dt="2021-08-07T06:31:52.957" v="827" actId="6549"/>
          <ac:spMkLst>
            <pc:docMk/>
            <pc:sldMk cId="904911594" sldId="424"/>
            <ac:spMk id="2" creationId="{5B6B0CBA-FF95-47DC-8583-F6D637F307F7}"/>
          </ac:spMkLst>
        </pc:spChg>
        <pc:spChg chg="mod">
          <ac:chgData name="Hari haran Udhayakumar" userId="bf540fa2fe44a33b" providerId="LiveId" clId="{48C7A809-18A0-4B76-9286-3E1F0A5E5023}" dt="2021-08-07T06:42:05.978" v="1098" actId="120"/>
          <ac:spMkLst>
            <pc:docMk/>
            <pc:sldMk cId="904911594" sldId="424"/>
            <ac:spMk id="6" creationId="{00000000-0000-0000-0000-000000000000}"/>
          </ac:spMkLst>
        </pc:spChg>
      </pc:sldChg>
      <pc:sldChg chg="addSp modSp add mod">
        <pc:chgData name="Hari haran Udhayakumar" userId="bf540fa2fe44a33b" providerId="LiveId" clId="{48C7A809-18A0-4B76-9286-3E1F0A5E5023}" dt="2021-08-07T06:45:20.541" v="1100" actId="20577"/>
        <pc:sldMkLst>
          <pc:docMk/>
          <pc:sldMk cId="2153181792" sldId="425"/>
        </pc:sldMkLst>
        <pc:spChg chg="mod">
          <ac:chgData name="Hari haran Udhayakumar" userId="bf540fa2fe44a33b" providerId="LiveId" clId="{48C7A809-18A0-4B76-9286-3E1F0A5E5023}" dt="2021-08-07T06:45:20.541" v="1100" actId="20577"/>
          <ac:spMkLst>
            <pc:docMk/>
            <pc:sldMk cId="2153181792" sldId="425"/>
            <ac:spMk id="2" creationId="{5B6B0CBA-FF95-47DC-8583-F6D637F307F7}"/>
          </ac:spMkLst>
        </pc:spChg>
        <pc:graphicFrameChg chg="add mod modGraphic">
          <ac:chgData name="Hari haran Udhayakumar" userId="bf540fa2fe44a33b" providerId="LiveId" clId="{48C7A809-18A0-4B76-9286-3E1F0A5E5023}" dt="2021-08-07T06:39:38.001" v="1094" actId="14100"/>
          <ac:graphicFrameMkLst>
            <pc:docMk/>
            <pc:sldMk cId="2153181792" sldId="425"/>
            <ac:graphicFrameMk id="3" creationId="{5F144E9E-CC7D-4BA9-8D1D-504F6C96DBFA}"/>
          </ac:graphicFrameMkLst>
        </pc:graphicFrameChg>
      </pc:sldChg>
      <pc:sldChg chg="modSp add mod">
        <pc:chgData name="Hari haran Udhayakumar" userId="bf540fa2fe44a33b" providerId="LiveId" clId="{48C7A809-18A0-4B76-9286-3E1F0A5E5023}" dt="2021-08-07T07:09:16.143" v="1198" actId="14100"/>
        <pc:sldMkLst>
          <pc:docMk/>
          <pc:sldMk cId="403619431" sldId="426"/>
        </pc:sldMkLst>
        <pc:spChg chg="mod">
          <ac:chgData name="Hari haran Udhayakumar" userId="bf540fa2fe44a33b" providerId="LiveId" clId="{48C7A809-18A0-4B76-9286-3E1F0A5E5023}" dt="2021-08-07T07:09:16.143" v="1198" actId="14100"/>
          <ac:spMkLst>
            <pc:docMk/>
            <pc:sldMk cId="403619431" sldId="426"/>
            <ac:spMk id="2" creationId="{5B6B0CBA-FF95-47DC-8583-F6D637F307F7}"/>
          </ac:spMkLst>
        </pc:spChg>
        <pc:spChg chg="mod">
          <ac:chgData name="Hari haran Udhayakumar" userId="bf540fa2fe44a33b" providerId="LiveId" clId="{48C7A809-18A0-4B76-9286-3E1F0A5E5023}" dt="2021-08-07T07:06:16.859" v="1155" actId="1076"/>
          <ac:spMkLst>
            <pc:docMk/>
            <pc:sldMk cId="403619431" sldId="426"/>
            <ac:spMk id="6" creationId="{00000000-0000-0000-0000-000000000000}"/>
          </ac:spMkLst>
        </pc:spChg>
      </pc:sldChg>
      <pc:sldChg chg="modSp add mod">
        <pc:chgData name="Hari haran Udhayakumar" userId="bf540fa2fe44a33b" providerId="LiveId" clId="{48C7A809-18A0-4B76-9286-3E1F0A5E5023}" dt="2021-08-07T07:22:39.382" v="1353" actId="20577"/>
        <pc:sldMkLst>
          <pc:docMk/>
          <pc:sldMk cId="2323185249" sldId="427"/>
        </pc:sldMkLst>
        <pc:spChg chg="mod">
          <ac:chgData name="Hari haran Udhayakumar" userId="bf540fa2fe44a33b" providerId="LiveId" clId="{48C7A809-18A0-4B76-9286-3E1F0A5E5023}" dt="2021-08-07T07:22:39.382" v="1353" actId="20577"/>
          <ac:spMkLst>
            <pc:docMk/>
            <pc:sldMk cId="2323185249" sldId="427"/>
            <ac:spMk id="2" creationId="{5B6B0CBA-FF95-47DC-8583-F6D637F307F7}"/>
          </ac:spMkLst>
        </pc:spChg>
        <pc:spChg chg="mod">
          <ac:chgData name="Hari haran Udhayakumar" userId="bf540fa2fe44a33b" providerId="LiveId" clId="{48C7A809-18A0-4B76-9286-3E1F0A5E5023}" dt="2021-08-07T07:07:37.172" v="1166" actId="121"/>
          <ac:spMkLst>
            <pc:docMk/>
            <pc:sldMk cId="2323185249" sldId="427"/>
            <ac:spMk id="6" creationId="{00000000-0000-0000-0000-000000000000}"/>
          </ac:spMkLst>
        </pc:spChg>
      </pc:sldChg>
      <pc:sldChg chg="addSp modSp add mod">
        <pc:chgData name="Hari haran Udhayakumar" userId="bf540fa2fe44a33b" providerId="LiveId" clId="{48C7A809-18A0-4B76-9286-3E1F0A5E5023}" dt="2021-08-07T07:20:00.459" v="1302"/>
        <pc:sldMkLst>
          <pc:docMk/>
          <pc:sldMk cId="1655665706" sldId="428"/>
        </pc:sldMkLst>
        <pc:spChg chg="mod">
          <ac:chgData name="Hari haran Udhayakumar" userId="bf540fa2fe44a33b" providerId="LiveId" clId="{48C7A809-18A0-4B76-9286-3E1F0A5E5023}" dt="2021-08-07T07:19:28.592" v="1296" actId="20577"/>
          <ac:spMkLst>
            <pc:docMk/>
            <pc:sldMk cId="1655665706" sldId="428"/>
            <ac:spMk id="2" creationId="{5B6B0CBA-FF95-47DC-8583-F6D637F307F7}"/>
          </ac:spMkLst>
        </pc:spChg>
        <pc:spChg chg="add mod">
          <ac:chgData name="Hari haran Udhayakumar" userId="bf540fa2fe44a33b" providerId="LiveId" clId="{48C7A809-18A0-4B76-9286-3E1F0A5E5023}" dt="2021-08-07T07:20:00.459" v="1302"/>
          <ac:spMkLst>
            <pc:docMk/>
            <pc:sldMk cId="1655665706" sldId="428"/>
            <ac:spMk id="3" creationId="{5C651349-558E-470A-A159-4629F0AAD274}"/>
          </ac:spMkLst>
        </pc:spChg>
        <pc:spChg chg="mod">
          <ac:chgData name="Hari haran Udhayakumar" userId="bf540fa2fe44a33b" providerId="LiveId" clId="{48C7A809-18A0-4B76-9286-3E1F0A5E5023}" dt="2021-08-07T07:14:30.005" v="1253" actId="120"/>
          <ac:spMkLst>
            <pc:docMk/>
            <pc:sldMk cId="1655665706" sldId="428"/>
            <ac:spMk id="6" creationId="{00000000-0000-0000-0000-000000000000}"/>
          </ac:spMkLst>
        </pc:spChg>
      </pc:sldChg>
    </pc:docChg>
  </pc:docChgLst>
  <pc:docChgLst>
    <pc:chgData name="Hari haran Udhayakumar" userId="bf540fa2fe44a33b" providerId="LiveId" clId="{6B5C7B12-5799-414A-9553-675F09959B7E}"/>
    <pc:docChg chg="undo custSel addSld delSld modSld">
      <pc:chgData name="Hari haran Udhayakumar" userId="bf540fa2fe44a33b" providerId="LiveId" clId="{6B5C7B12-5799-414A-9553-675F09959B7E}" dt="2021-08-09T09:48:06.079" v="348" actId="255"/>
      <pc:docMkLst>
        <pc:docMk/>
      </pc:docMkLst>
      <pc:sldChg chg="modSp mod">
        <pc:chgData name="Hari haran Udhayakumar" userId="bf540fa2fe44a33b" providerId="LiveId" clId="{6B5C7B12-5799-414A-9553-675F09959B7E}" dt="2021-08-09T08:23:23.832" v="60" actId="1076"/>
        <pc:sldMkLst>
          <pc:docMk/>
          <pc:sldMk cId="0" sldId="392"/>
        </pc:sldMkLst>
        <pc:spChg chg="mod">
          <ac:chgData name="Hari haran Udhayakumar" userId="bf540fa2fe44a33b" providerId="LiveId" clId="{6B5C7B12-5799-414A-9553-675F09959B7E}" dt="2021-08-09T08:23:23.832" v="60" actId="1076"/>
          <ac:spMkLst>
            <pc:docMk/>
            <pc:sldMk cId="0" sldId="392"/>
            <ac:spMk id="1039" creationId="{00000000-0000-0000-0000-000000000000}"/>
          </ac:spMkLst>
        </pc:spChg>
      </pc:sldChg>
      <pc:sldChg chg="modSp mod">
        <pc:chgData name="Hari haran Udhayakumar" userId="bf540fa2fe44a33b" providerId="LiveId" clId="{6B5C7B12-5799-414A-9553-675F09959B7E}" dt="2021-08-09T09:48:06.079" v="348" actId="255"/>
        <pc:sldMkLst>
          <pc:docMk/>
          <pc:sldMk cId="0" sldId="394"/>
        </pc:sldMkLst>
        <pc:spChg chg="mod">
          <ac:chgData name="Hari haran Udhayakumar" userId="bf540fa2fe44a33b" providerId="LiveId" clId="{6B5C7B12-5799-414A-9553-675F09959B7E}" dt="2021-08-09T09:48:06.079" v="348" actId="255"/>
          <ac:spMkLst>
            <pc:docMk/>
            <pc:sldMk cId="0" sldId="394"/>
            <ac:spMk id="37891" creationId="{00000000-0000-0000-0000-000000000000}"/>
          </ac:spMkLst>
        </pc:spChg>
      </pc:sldChg>
      <pc:sldChg chg="modSp mod">
        <pc:chgData name="Hari haran Udhayakumar" userId="bf540fa2fe44a33b" providerId="LiveId" clId="{6B5C7B12-5799-414A-9553-675F09959B7E}" dt="2021-08-09T05:49:36.180" v="9" actId="108"/>
        <pc:sldMkLst>
          <pc:docMk/>
          <pc:sldMk cId="232513201" sldId="396"/>
        </pc:sldMkLst>
        <pc:graphicFrameChg chg="mod modGraphic">
          <ac:chgData name="Hari haran Udhayakumar" userId="bf540fa2fe44a33b" providerId="LiveId" clId="{6B5C7B12-5799-414A-9553-675F09959B7E}" dt="2021-08-09T05:49:33.680" v="8"/>
          <ac:graphicFrameMkLst>
            <pc:docMk/>
            <pc:sldMk cId="232513201" sldId="396"/>
            <ac:graphicFrameMk id="4" creationId="{B296D153-2918-4392-928F-011F988475FD}"/>
          </ac:graphicFrameMkLst>
        </pc:graphicFrameChg>
        <pc:graphicFrameChg chg="mod modGraphic">
          <ac:chgData name="Hari haran Udhayakumar" userId="bf540fa2fe44a33b" providerId="LiveId" clId="{6B5C7B12-5799-414A-9553-675F09959B7E}" dt="2021-08-09T05:49:36.180" v="9" actId="108"/>
          <ac:graphicFrameMkLst>
            <pc:docMk/>
            <pc:sldMk cId="232513201" sldId="396"/>
            <ac:graphicFrameMk id="5" creationId="{DA2D6506-CC6B-4639-A73E-773C355684ED}"/>
          </ac:graphicFrameMkLst>
        </pc:graphicFrameChg>
      </pc:sldChg>
      <pc:sldChg chg="modSp mod">
        <pc:chgData name="Hari haran Udhayakumar" userId="bf540fa2fe44a33b" providerId="LiveId" clId="{6B5C7B12-5799-414A-9553-675F09959B7E}" dt="2021-08-09T09:27:25.358" v="252" actId="6549"/>
        <pc:sldMkLst>
          <pc:docMk/>
          <pc:sldMk cId="0" sldId="400"/>
        </pc:sldMkLst>
        <pc:spChg chg="mod">
          <ac:chgData name="Hari haran Udhayakumar" userId="bf540fa2fe44a33b" providerId="LiveId" clId="{6B5C7B12-5799-414A-9553-675F09959B7E}" dt="2021-08-09T09:27:25.358" v="252" actId="6549"/>
          <ac:spMkLst>
            <pc:docMk/>
            <pc:sldMk cId="0" sldId="400"/>
            <ac:spMk id="3" creationId="{00000000-0000-0000-0000-000000000000}"/>
          </ac:spMkLst>
        </pc:spChg>
      </pc:sldChg>
      <pc:sldChg chg="modSp mod">
        <pc:chgData name="Hari haran Udhayakumar" userId="bf540fa2fe44a33b" providerId="LiveId" clId="{6B5C7B12-5799-414A-9553-675F09959B7E}" dt="2021-08-09T05:50:51.608" v="43" actId="20577"/>
        <pc:sldMkLst>
          <pc:docMk/>
          <pc:sldMk cId="0" sldId="401"/>
        </pc:sldMkLst>
        <pc:spChg chg="mod">
          <ac:chgData name="Hari haran Udhayakumar" userId="bf540fa2fe44a33b" providerId="LiveId" clId="{6B5C7B12-5799-414A-9553-675F09959B7E}" dt="2021-08-09T05:50:51.608" v="43" actId="20577"/>
          <ac:spMkLst>
            <pc:docMk/>
            <pc:sldMk cId="0" sldId="401"/>
            <ac:spMk id="7" creationId="{00000000-0000-0000-0000-000000000000}"/>
          </ac:spMkLst>
        </pc:spChg>
      </pc:sldChg>
      <pc:sldChg chg="addSp delSp modSp mod">
        <pc:chgData name="Hari haran Udhayakumar" userId="bf540fa2fe44a33b" providerId="LiveId" clId="{6B5C7B12-5799-414A-9553-675F09959B7E}" dt="2021-08-09T09:20:20.377" v="106" actId="113"/>
        <pc:sldMkLst>
          <pc:docMk/>
          <pc:sldMk cId="0" sldId="402"/>
        </pc:sldMkLst>
        <pc:spChg chg="del mod">
          <ac:chgData name="Hari haran Udhayakumar" userId="bf540fa2fe44a33b" providerId="LiveId" clId="{6B5C7B12-5799-414A-9553-675F09959B7E}" dt="2021-08-09T09:18:36.160" v="82"/>
          <ac:spMkLst>
            <pc:docMk/>
            <pc:sldMk cId="0" sldId="402"/>
            <ac:spMk id="2" creationId="{5B6B0CBA-FF95-47DC-8583-F6D637F307F7}"/>
          </ac:spMkLst>
        </pc:spChg>
        <pc:spChg chg="mod">
          <ac:chgData name="Hari haran Udhayakumar" userId="bf540fa2fe44a33b" providerId="LiveId" clId="{6B5C7B12-5799-414A-9553-675F09959B7E}" dt="2021-08-09T09:20:09.001" v="104" actId="1076"/>
          <ac:spMkLst>
            <pc:docMk/>
            <pc:sldMk cId="0" sldId="402"/>
            <ac:spMk id="6" creationId="{00000000-0000-0000-0000-000000000000}"/>
          </ac:spMkLst>
        </pc:spChg>
        <pc:graphicFrameChg chg="del">
          <ac:chgData name="Hari haran Udhayakumar" userId="bf540fa2fe44a33b" providerId="LiveId" clId="{6B5C7B12-5799-414A-9553-675F09959B7E}" dt="2021-08-09T05:51:21.213" v="51" actId="478"/>
          <ac:graphicFrameMkLst>
            <pc:docMk/>
            <pc:sldMk cId="0" sldId="402"/>
            <ac:graphicFrameMk id="3" creationId="{ADCB4F46-75C4-4F53-A0B3-2E5E1165E295}"/>
          </ac:graphicFrameMkLst>
        </pc:graphicFrameChg>
        <pc:graphicFrameChg chg="add mod modGraphic">
          <ac:chgData name="Hari haran Udhayakumar" userId="bf540fa2fe44a33b" providerId="LiveId" clId="{6B5C7B12-5799-414A-9553-675F09959B7E}" dt="2021-08-09T09:20:20.377" v="106" actId="113"/>
          <ac:graphicFrameMkLst>
            <pc:docMk/>
            <pc:sldMk cId="0" sldId="402"/>
            <ac:graphicFrameMk id="4" creationId="{30D8163E-09A7-4008-8207-E046BC6B8F93}"/>
          </ac:graphicFrameMkLst>
        </pc:graphicFrameChg>
      </pc:sldChg>
      <pc:sldChg chg="modSp mod">
        <pc:chgData name="Hari haran Udhayakumar" userId="bf540fa2fe44a33b" providerId="LiveId" clId="{6B5C7B12-5799-414A-9553-675F09959B7E}" dt="2021-08-09T09:40:18.995" v="328" actId="255"/>
        <pc:sldMkLst>
          <pc:docMk/>
          <pc:sldMk cId="0" sldId="417"/>
        </pc:sldMkLst>
        <pc:spChg chg="mod">
          <ac:chgData name="Hari haran Udhayakumar" userId="bf540fa2fe44a33b" providerId="LiveId" clId="{6B5C7B12-5799-414A-9553-675F09959B7E}" dt="2021-08-09T09:40:18.995" v="328" actId="255"/>
          <ac:spMkLst>
            <pc:docMk/>
            <pc:sldMk cId="0" sldId="417"/>
            <ac:spMk id="9" creationId="{00000000-0000-0000-0000-000000000000}"/>
          </ac:spMkLst>
        </pc:spChg>
      </pc:sldChg>
      <pc:sldChg chg="modSp mod">
        <pc:chgData name="Hari haran Udhayakumar" userId="bf540fa2fe44a33b" providerId="LiveId" clId="{6B5C7B12-5799-414A-9553-675F09959B7E}" dt="2021-08-09T09:22:34.084" v="124" actId="1076"/>
        <pc:sldMkLst>
          <pc:docMk/>
          <pc:sldMk cId="1411171117" sldId="418"/>
        </pc:sldMkLst>
        <pc:spChg chg="mod">
          <ac:chgData name="Hari haran Udhayakumar" userId="bf540fa2fe44a33b" providerId="LiveId" clId="{6B5C7B12-5799-414A-9553-675F09959B7E}" dt="2021-08-09T09:22:34.084" v="124" actId="1076"/>
          <ac:spMkLst>
            <pc:docMk/>
            <pc:sldMk cId="1411171117" sldId="418"/>
            <ac:spMk id="2" creationId="{5B6B0CBA-FF95-47DC-8583-F6D637F307F7}"/>
          </ac:spMkLst>
        </pc:spChg>
        <pc:spChg chg="mod">
          <ac:chgData name="Hari haran Udhayakumar" userId="bf540fa2fe44a33b" providerId="LiveId" clId="{6B5C7B12-5799-414A-9553-675F09959B7E}" dt="2021-08-09T09:22:31.532" v="123" actId="1076"/>
          <ac:spMkLst>
            <pc:docMk/>
            <pc:sldMk cId="1411171117" sldId="418"/>
            <ac:spMk id="6" creationId="{00000000-0000-0000-0000-000000000000}"/>
          </ac:spMkLst>
        </pc:spChg>
      </pc:sldChg>
      <pc:sldChg chg="modSp del mod">
        <pc:chgData name="Hari haran Udhayakumar" userId="bf540fa2fe44a33b" providerId="LiveId" clId="{6B5C7B12-5799-414A-9553-675F09959B7E}" dt="2021-08-09T09:21:04.863" v="109" actId="2696"/>
        <pc:sldMkLst>
          <pc:docMk/>
          <pc:sldMk cId="1033470181" sldId="419"/>
        </pc:sldMkLst>
        <pc:spChg chg="mod">
          <ac:chgData name="Hari haran Udhayakumar" userId="bf540fa2fe44a33b" providerId="LiveId" clId="{6B5C7B12-5799-414A-9553-675F09959B7E}" dt="2021-08-09T09:17:55.327" v="80"/>
          <ac:spMkLst>
            <pc:docMk/>
            <pc:sldMk cId="1033470181" sldId="419"/>
            <ac:spMk id="2" creationId="{5B6B0CBA-FF95-47DC-8583-F6D637F307F7}"/>
          </ac:spMkLst>
        </pc:spChg>
        <pc:spChg chg="mod">
          <ac:chgData name="Hari haran Udhayakumar" userId="bf540fa2fe44a33b" providerId="LiveId" clId="{6B5C7B12-5799-414A-9553-675F09959B7E}" dt="2021-08-09T09:17:53.475" v="79" actId="121"/>
          <ac:spMkLst>
            <pc:docMk/>
            <pc:sldMk cId="1033470181" sldId="419"/>
            <ac:spMk id="6" creationId="{00000000-0000-0000-0000-000000000000}"/>
          </ac:spMkLst>
        </pc:spChg>
      </pc:sldChg>
      <pc:sldChg chg="modSp mod">
        <pc:chgData name="Hari haran Udhayakumar" userId="bf540fa2fe44a33b" providerId="LiveId" clId="{6B5C7B12-5799-414A-9553-675F09959B7E}" dt="2021-08-09T09:23:15.835" v="131" actId="255"/>
        <pc:sldMkLst>
          <pc:docMk/>
          <pc:sldMk cId="3928737238" sldId="420"/>
        </pc:sldMkLst>
        <pc:spChg chg="mod">
          <ac:chgData name="Hari haran Udhayakumar" userId="bf540fa2fe44a33b" providerId="LiveId" clId="{6B5C7B12-5799-414A-9553-675F09959B7E}" dt="2021-08-09T09:23:15.835" v="131" actId="255"/>
          <ac:spMkLst>
            <pc:docMk/>
            <pc:sldMk cId="3928737238" sldId="420"/>
            <ac:spMk id="2" creationId="{5B6B0CBA-FF95-47DC-8583-F6D637F307F7}"/>
          </ac:spMkLst>
        </pc:spChg>
        <pc:spChg chg="mod">
          <ac:chgData name="Hari haran Udhayakumar" userId="bf540fa2fe44a33b" providerId="LiveId" clId="{6B5C7B12-5799-414A-9553-675F09959B7E}" dt="2021-08-09T09:22:57.563" v="128" actId="6549"/>
          <ac:spMkLst>
            <pc:docMk/>
            <pc:sldMk cId="3928737238" sldId="420"/>
            <ac:spMk id="6" creationId="{00000000-0000-0000-0000-000000000000}"/>
          </ac:spMkLst>
        </pc:spChg>
      </pc:sldChg>
      <pc:sldChg chg="add del">
        <pc:chgData name="Hari haran Udhayakumar" userId="bf540fa2fe44a33b" providerId="LiveId" clId="{6B5C7B12-5799-414A-9553-675F09959B7E}" dt="2021-08-09T09:21:01.676" v="108" actId="2890"/>
        <pc:sldMkLst>
          <pc:docMk/>
          <pc:sldMk cId="501548522" sldId="421"/>
        </pc:sldMkLst>
      </pc:sldChg>
      <pc:sldChg chg="addSp delSp modSp add mod">
        <pc:chgData name="Hari haran Udhayakumar" userId="bf540fa2fe44a33b" providerId="LiveId" clId="{6B5C7B12-5799-414A-9553-675F09959B7E}" dt="2021-08-09T09:25:49.179" v="183" actId="14100"/>
        <pc:sldMkLst>
          <pc:docMk/>
          <pc:sldMk cId="783134541" sldId="421"/>
        </pc:sldMkLst>
        <pc:spChg chg="add del mod">
          <ac:chgData name="Hari haran Udhayakumar" userId="bf540fa2fe44a33b" providerId="LiveId" clId="{6B5C7B12-5799-414A-9553-675F09959B7E}" dt="2021-08-09T09:25:44.880" v="182" actId="255"/>
          <ac:spMkLst>
            <pc:docMk/>
            <pc:sldMk cId="783134541" sldId="421"/>
            <ac:spMk id="2" creationId="{5B6B0CBA-FF95-47DC-8583-F6D637F307F7}"/>
          </ac:spMkLst>
        </pc:spChg>
        <pc:spChg chg="mod">
          <ac:chgData name="Hari haran Udhayakumar" userId="bf540fa2fe44a33b" providerId="LiveId" clId="{6B5C7B12-5799-414A-9553-675F09959B7E}" dt="2021-08-09T09:24:29.223" v="162" actId="20577"/>
          <ac:spMkLst>
            <pc:docMk/>
            <pc:sldMk cId="783134541" sldId="421"/>
            <ac:spMk id="6" creationId="{00000000-0000-0000-0000-000000000000}"/>
          </ac:spMkLst>
        </pc:spChg>
        <pc:picChg chg="add mod">
          <ac:chgData name="Hari haran Udhayakumar" userId="bf540fa2fe44a33b" providerId="LiveId" clId="{6B5C7B12-5799-414A-9553-675F09959B7E}" dt="2021-08-09T09:24:31.008" v="165"/>
          <ac:picMkLst>
            <pc:docMk/>
            <pc:sldMk cId="783134541" sldId="421"/>
            <ac:picMk id="7" creationId="{AA2F4602-AA61-4F75-90BA-336EA4ACF31B}"/>
          </ac:picMkLst>
        </pc:picChg>
        <pc:picChg chg="add mod">
          <ac:chgData name="Hari haran Udhayakumar" userId="bf540fa2fe44a33b" providerId="LiveId" clId="{6B5C7B12-5799-414A-9553-675F09959B7E}" dt="2021-08-09T09:25:49.179" v="183" actId="14100"/>
          <ac:picMkLst>
            <pc:docMk/>
            <pc:sldMk cId="783134541" sldId="421"/>
            <ac:picMk id="8" creationId="{5CD41F19-C04F-4944-9E4A-27625E678DF9}"/>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4021138" y="0"/>
            <a:ext cx="3078162"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7" name="Rectangle 3"/>
          <p:cNvSpPr>
            <a:spLocks noGrp="1" noChangeArrowheads="1"/>
          </p:cNvSpPr>
          <p:nvPr>
            <p:ph type="dt" sz="quarter" idx="1"/>
          </p:nvPr>
        </p:nvSpPr>
        <p:spPr bwMode="auto">
          <a:xfrm>
            <a:off x="0" y="0"/>
            <a:ext cx="3078163"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defTabSz="930275">
              <a:defRPr sz="1200">
                <a:latin typeface="Times New Roman" pitchFamily="18" charset="0"/>
                <a:cs typeface="Times New Roman (Hebrew)" charset="-79"/>
              </a:defRPr>
            </a:lvl1pPr>
          </a:lstStyle>
          <a:p>
            <a:pPr>
              <a:defRPr/>
            </a:pPr>
            <a:endParaRPr lang="en-US" altLang="en-US"/>
          </a:p>
        </p:txBody>
      </p:sp>
      <p:sp>
        <p:nvSpPr>
          <p:cNvPr id="77828" name="Rectangle 4"/>
          <p:cNvSpPr>
            <a:spLocks noGrp="1" noChangeArrowheads="1"/>
          </p:cNvSpPr>
          <p:nvPr>
            <p:ph type="ftr" sz="quarter" idx="2"/>
          </p:nvPr>
        </p:nvSpPr>
        <p:spPr bwMode="auto">
          <a:xfrm>
            <a:off x="4021138" y="9721850"/>
            <a:ext cx="3078162"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9" name="Rectangle 5"/>
          <p:cNvSpPr>
            <a:spLocks noGrp="1" noChangeArrowheads="1"/>
          </p:cNvSpPr>
          <p:nvPr>
            <p:ph type="sldNum" sz="quarter" idx="3"/>
          </p:nvPr>
        </p:nvSpPr>
        <p:spPr bwMode="auto">
          <a:xfrm>
            <a:off x="0" y="9721850"/>
            <a:ext cx="3078163"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defTabSz="930275">
              <a:defRPr sz="1200"/>
            </a:lvl1pPr>
          </a:lstStyle>
          <a:p>
            <a:fld id="{B6278A19-792B-EC43-9765-D7D8F4786A67}" type="slidenum">
              <a:rPr lang="he-IL" altLang="en-US"/>
              <a:pPr/>
              <a:t>‹#›</a:t>
            </a:fld>
            <a:endParaRPr lang="en-US" altLang="en-US"/>
          </a:p>
        </p:txBody>
      </p:sp>
    </p:spTree>
    <p:extLst>
      <p:ext uri="{BB962C8B-B14F-4D97-AF65-F5344CB8AC3E}">
        <p14:creationId xmlns:p14="http://schemas.microsoft.com/office/powerpoint/2010/main" val="4024176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4022725"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1" name="Rectangle 3"/>
          <p:cNvSpPr>
            <a:spLocks noGrp="1" noChangeArrowheads="1"/>
          </p:cNvSpPr>
          <p:nvPr>
            <p:ph type="dt" idx="1"/>
          </p:nvPr>
        </p:nvSpPr>
        <p:spPr bwMode="auto">
          <a:xfrm>
            <a:off x="1588"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defTabSz="973138">
              <a:defRPr sz="1300">
                <a:latin typeface="Times New Roman" pitchFamily="18" charset="0"/>
                <a:cs typeface="Times New Roman (Hebrew)" charset="-79"/>
              </a:defRPr>
            </a:lvl1pPr>
          </a:lstStyle>
          <a:p>
            <a:pPr>
              <a:defRPr/>
            </a:pPr>
            <a:endParaRPr lang="en-US" altLang="en-US"/>
          </a:p>
        </p:txBody>
      </p:sp>
      <p:sp>
        <p:nvSpPr>
          <p:cNvPr id="38916" name="Rectangle 4"/>
          <p:cNvSpPr>
            <a:spLocks noGrp="1" noRot="1" noChangeAspect="1" noChangeArrowheads="1" noTextEdit="1"/>
          </p:cNvSpPr>
          <p:nvPr>
            <p:ph type="sldImg" idx="2"/>
          </p:nvPr>
        </p:nvSpPr>
        <p:spPr bwMode="auto">
          <a:xfrm>
            <a:off x="138113" y="768350"/>
            <a:ext cx="6823075"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60773" name="Rectangle 5"/>
          <p:cNvSpPr>
            <a:spLocks noGrp="1" noChangeArrowheads="1"/>
          </p:cNvSpPr>
          <p:nvPr>
            <p:ph type="body" sz="quarter" idx="3"/>
          </p:nvPr>
        </p:nvSpPr>
        <p:spPr bwMode="auto">
          <a:xfrm>
            <a:off x="709613" y="4862513"/>
            <a:ext cx="5680075" cy="4603750"/>
          </a:xfrm>
          <a:prstGeom prst="rect">
            <a:avLst/>
          </a:prstGeom>
          <a:noFill/>
          <a:ln>
            <a:noFill/>
          </a:ln>
          <a:effectLst/>
        </p:spPr>
        <p:txBody>
          <a:bodyPr vert="horz" wrap="square" lIns="97347" tIns="48674" rIns="97347" bIns="48674"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0774" name="Rectangle 6"/>
          <p:cNvSpPr>
            <a:spLocks noGrp="1" noChangeArrowheads="1"/>
          </p:cNvSpPr>
          <p:nvPr>
            <p:ph type="ftr" sz="quarter" idx="4"/>
          </p:nvPr>
        </p:nvSpPr>
        <p:spPr bwMode="auto">
          <a:xfrm>
            <a:off x="4022725"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5" name="Rectangle 7"/>
          <p:cNvSpPr>
            <a:spLocks noGrp="1" noChangeArrowheads="1"/>
          </p:cNvSpPr>
          <p:nvPr>
            <p:ph type="sldNum" sz="quarter" idx="5"/>
          </p:nvPr>
        </p:nvSpPr>
        <p:spPr bwMode="auto">
          <a:xfrm>
            <a:off x="1588"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defTabSz="973138">
              <a:defRPr sz="1300"/>
            </a:lvl1pPr>
          </a:lstStyle>
          <a:p>
            <a:fld id="{9A503EA0-C788-D447-B8B6-EF9D00D7B489}" type="slidenum">
              <a:rPr lang="he-IL" altLang="en-US"/>
              <a:pPr/>
              <a:t>‹#›</a:t>
            </a:fld>
            <a:endParaRPr lang="en-US" altLang="en-US"/>
          </a:p>
        </p:txBody>
      </p:sp>
    </p:spTree>
    <p:extLst>
      <p:ext uri="{BB962C8B-B14F-4D97-AF65-F5344CB8AC3E}">
        <p14:creationId xmlns:p14="http://schemas.microsoft.com/office/powerpoint/2010/main" val="21925682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503EA0-C788-D447-B8B6-EF9D00D7B489}" type="slidenum">
              <a:rPr lang="he-IL" altLang="en-US" smtClean="0"/>
              <a:pPr/>
              <a:t>1</a:t>
            </a:fld>
            <a:endParaRPr lang="en-US" altLang="en-US"/>
          </a:p>
        </p:txBody>
      </p:sp>
    </p:spTree>
    <p:extLst>
      <p:ext uri="{BB962C8B-B14F-4D97-AF65-F5344CB8AC3E}">
        <p14:creationId xmlns:p14="http://schemas.microsoft.com/office/powerpoint/2010/main" val="746540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p8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3" name="Google Shape;823;p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1412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p8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9" name="Google Shape;839;p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9116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p8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0" name="Google Shape;850;p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8445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p8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8" name="Google Shape;858;p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1128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p8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2" name="Google Shape;892;p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7492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p8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4" name="Google Shape;914;p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0405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p9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1" name="Google Shape;931;p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4882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p9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8" name="Google Shape;948;p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084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p9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7" name="Google Shape;957;p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9025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p6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9" name="Google Shape;699;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189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7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7" name="Google Shape;707;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874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p7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8" name="Google Shape;758;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51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7" name="Google Shape;767;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8929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p7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4" name="Google Shape;784;p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0791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p7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3" name="Google Shape;793;p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4762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p8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2" name="Google Shape;802;p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75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p8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3" name="Google Shape;813;p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7056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2096FBF-0231-3944-A19B-DA9938B8EF34}" type="slidenum">
              <a:rPr lang="en-US" altLang="en-US"/>
              <a:pPr/>
              <a:t>‹#›</a:t>
            </a:fld>
            <a:endParaRPr lang="en-US" altLang="en-US"/>
          </a:p>
        </p:txBody>
      </p:sp>
    </p:spTree>
    <p:extLst>
      <p:ext uri="{BB962C8B-B14F-4D97-AF65-F5344CB8AC3E}">
        <p14:creationId xmlns:p14="http://schemas.microsoft.com/office/powerpoint/2010/main" val="44734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091ACB7-F173-414A-8C5B-D1F7977F1724}" type="slidenum">
              <a:rPr lang="en-US" altLang="en-US"/>
              <a:pPr/>
              <a:t>‹#›</a:t>
            </a:fld>
            <a:endParaRPr lang="en-US" altLang="en-US"/>
          </a:p>
        </p:txBody>
      </p:sp>
    </p:spTree>
    <p:extLst>
      <p:ext uri="{BB962C8B-B14F-4D97-AF65-F5344CB8AC3E}">
        <p14:creationId xmlns:p14="http://schemas.microsoft.com/office/powerpoint/2010/main" val="114348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8761B57-3A2B-434A-918A-E2098BEFB1AB}" type="slidenum">
              <a:rPr lang="en-US" altLang="en-US"/>
              <a:pPr/>
              <a:t>‹#›</a:t>
            </a:fld>
            <a:endParaRPr lang="en-US" altLang="en-US"/>
          </a:p>
        </p:txBody>
      </p:sp>
    </p:spTree>
    <p:extLst>
      <p:ext uri="{BB962C8B-B14F-4D97-AF65-F5344CB8AC3E}">
        <p14:creationId xmlns:p14="http://schemas.microsoft.com/office/powerpoint/2010/main" val="782734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800"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8" name="Рисунок 7"/>
          <p:cNvSpPr>
            <a:spLocks noGrp="1"/>
          </p:cNvSpPr>
          <p:nvPr>
            <p:ph type="pic" sz="quarter" idx="10"/>
          </p:nvPr>
        </p:nvSpPr>
        <p:spPr>
          <a:xfrm>
            <a:off x="1847851" y="2819400"/>
            <a:ext cx="8496300" cy="2800350"/>
          </a:xfrm>
          <a:prstGeom prst="rect">
            <a:avLst/>
          </a:prstGeom>
        </p:spPr>
        <p:txBody>
          <a:bodyPr rtlCol="0">
            <a:normAutofit/>
          </a:bodyPr>
          <a:lstStyle/>
          <a:p>
            <a:pPr lvl="0"/>
            <a:endParaRPr lang="ru-RU" noProof="0" dirty="0"/>
          </a:p>
        </p:txBody>
      </p:sp>
    </p:spTree>
    <p:extLst>
      <p:ext uri="{BB962C8B-B14F-4D97-AF65-F5344CB8AC3E}">
        <p14:creationId xmlns:p14="http://schemas.microsoft.com/office/powerpoint/2010/main" val="2086613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BB4D36D-60F8-0547-9CD4-56091D03A888}" type="slidenum">
              <a:rPr lang="en-US" altLang="en-US"/>
              <a:pPr/>
              <a:t>‹#›</a:t>
            </a:fld>
            <a:endParaRPr lang="en-US" altLang="en-US"/>
          </a:p>
        </p:txBody>
      </p:sp>
    </p:spTree>
    <p:extLst>
      <p:ext uri="{BB962C8B-B14F-4D97-AF65-F5344CB8AC3E}">
        <p14:creationId xmlns:p14="http://schemas.microsoft.com/office/powerpoint/2010/main" val="1310097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94748C1-214E-5A42-AFB0-AA37B5C4913C}" type="slidenum">
              <a:rPr lang="en-US" altLang="en-US"/>
              <a:pPr/>
              <a:t>‹#›</a:t>
            </a:fld>
            <a:endParaRPr lang="en-US" altLang="en-US"/>
          </a:p>
        </p:txBody>
      </p:sp>
    </p:spTree>
    <p:extLst>
      <p:ext uri="{BB962C8B-B14F-4D97-AF65-F5344CB8AC3E}">
        <p14:creationId xmlns:p14="http://schemas.microsoft.com/office/powerpoint/2010/main" val="235335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A55E35D-D080-9D43-BCE4-5A106A58B0F2}" type="slidenum">
              <a:rPr lang="en-US" altLang="en-US"/>
              <a:pPr/>
              <a:t>‹#›</a:t>
            </a:fld>
            <a:endParaRPr lang="en-US" altLang="en-US"/>
          </a:p>
        </p:txBody>
      </p:sp>
    </p:spTree>
    <p:extLst>
      <p:ext uri="{BB962C8B-B14F-4D97-AF65-F5344CB8AC3E}">
        <p14:creationId xmlns:p14="http://schemas.microsoft.com/office/powerpoint/2010/main" val="176996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827A226-5A77-1A40-8408-B0EC59A36D77}" type="slidenum">
              <a:rPr lang="en-US" altLang="en-US"/>
              <a:pPr/>
              <a:t>‹#›</a:t>
            </a:fld>
            <a:endParaRPr lang="en-US" altLang="en-US"/>
          </a:p>
        </p:txBody>
      </p:sp>
    </p:spTree>
    <p:extLst>
      <p:ext uri="{BB962C8B-B14F-4D97-AF65-F5344CB8AC3E}">
        <p14:creationId xmlns:p14="http://schemas.microsoft.com/office/powerpoint/2010/main" val="9066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B1C4FDB-5A15-FC48-80C1-516ECA52FB26}" type="slidenum">
              <a:rPr lang="en-US" altLang="en-US"/>
              <a:pPr/>
              <a:t>‹#›</a:t>
            </a:fld>
            <a:endParaRPr lang="en-US" altLang="en-US"/>
          </a:p>
        </p:txBody>
      </p:sp>
    </p:spTree>
    <p:extLst>
      <p:ext uri="{BB962C8B-B14F-4D97-AF65-F5344CB8AC3E}">
        <p14:creationId xmlns:p14="http://schemas.microsoft.com/office/powerpoint/2010/main" val="1624729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695E3646-C7BB-1F48-A25B-82DB0742CF7B}" type="slidenum">
              <a:rPr lang="en-US" altLang="en-US"/>
              <a:pPr/>
              <a:t>‹#›</a:t>
            </a:fld>
            <a:endParaRPr lang="en-US" altLang="en-US"/>
          </a:p>
        </p:txBody>
      </p:sp>
    </p:spTree>
    <p:extLst>
      <p:ext uri="{BB962C8B-B14F-4D97-AF65-F5344CB8AC3E}">
        <p14:creationId xmlns:p14="http://schemas.microsoft.com/office/powerpoint/2010/main" val="156991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89DBA60-9564-364E-8704-584B8B458CA3}" type="slidenum">
              <a:rPr lang="en-US" altLang="en-US"/>
              <a:pPr/>
              <a:t>‹#›</a:t>
            </a:fld>
            <a:endParaRPr lang="en-US" altLang="en-US"/>
          </a:p>
        </p:txBody>
      </p:sp>
    </p:spTree>
    <p:extLst>
      <p:ext uri="{BB962C8B-B14F-4D97-AF65-F5344CB8AC3E}">
        <p14:creationId xmlns:p14="http://schemas.microsoft.com/office/powerpoint/2010/main" val="1599805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1A91DC9-7965-FB48-9385-20B56B4847C1}" type="slidenum">
              <a:rPr lang="en-US" altLang="en-US"/>
              <a:pPr/>
              <a:t>‹#›</a:t>
            </a:fld>
            <a:endParaRPr lang="en-US" altLang="en-US"/>
          </a:p>
        </p:txBody>
      </p:sp>
    </p:spTree>
    <p:extLst>
      <p:ext uri="{BB962C8B-B14F-4D97-AF65-F5344CB8AC3E}">
        <p14:creationId xmlns:p14="http://schemas.microsoft.com/office/powerpoint/2010/main" val="143954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12F6158-C9C4-ED45-92F5-7D2651961B28}" type="slidenum">
              <a:rPr lang="en-US" altLang="en-US"/>
              <a:pPr/>
              <a:t>‹#›</a:t>
            </a:fld>
            <a:endParaRPr lang="en-US" altLang="en-US"/>
          </a:p>
        </p:txBody>
      </p:sp>
    </p:spTree>
    <p:extLst>
      <p:ext uri="{BB962C8B-B14F-4D97-AF65-F5344CB8AC3E}">
        <p14:creationId xmlns:p14="http://schemas.microsoft.com/office/powerpoint/2010/main" val="84554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a:defRPr sz="900">
                <a:solidFill>
                  <a:srgbClr val="898989"/>
                </a:solidFill>
                <a:latin typeface="Times New Roman" pitchFamily="18" charset="0"/>
                <a:cs typeface="Times New Roman (Hebrew)" charset="-79"/>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wrap="square" lIns="91440" tIns="45720" rIns="91440" bIns="45720" numCol="1" anchor="ctr" anchorCtr="0" compatLnSpc="1">
            <a:prstTxWarp prst="textNoShape">
              <a:avLst/>
            </a:prstTxWarp>
          </a:bodyPr>
          <a:lstStyle>
            <a:lvl1pPr algn="ctr">
              <a:defRPr sz="900">
                <a:solidFill>
                  <a:srgbClr val="898989"/>
                </a:solidFill>
                <a:latin typeface="Times New Roman" pitchFamily="18" charset="0"/>
                <a:cs typeface="Times New Roman (Hebrew)" charset="-79"/>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F860C29-4E9B-B342-9379-1439BCA07FF6}" type="slidenum">
              <a:rPr lang="en-US" altLang="en-US" smtClean="0"/>
              <a:pPr/>
              <a:t>‹#›</a:t>
            </a:fld>
            <a:endParaRPr lang="en-US" altLang="en-US" dirty="0"/>
          </a:p>
        </p:txBody>
      </p:sp>
      <p:sp>
        <p:nvSpPr>
          <p:cNvPr id="7" name="Oval 6"/>
          <p:cNvSpPr/>
          <p:nvPr userDrawn="1"/>
        </p:nvSpPr>
        <p:spPr>
          <a:xfrm>
            <a:off x="10943713" y="635635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Lst>
  <p:hf hdr="0" ftr="0" dt="0"/>
  <p:txStyles>
    <p:titleStyle>
      <a:lvl1pPr algn="l" defTabSz="685800" rtl="0" eaLnBrk="0" fontAlgn="base" hangingPunct="0">
        <a:lnSpc>
          <a:spcPct val="90000"/>
        </a:lnSpc>
        <a:spcBef>
          <a:spcPct val="0"/>
        </a:spcBef>
        <a:spcAft>
          <a:spcPct val="0"/>
        </a:spcAft>
        <a:defRPr sz="4400" kern="1200">
          <a:solidFill>
            <a:schemeClr val="tx1"/>
          </a:solidFill>
          <a:latin typeface="Times New Roman" charset="0"/>
          <a:ea typeface="Times New Roman" charset="0"/>
          <a:cs typeface="Times New Roman" charset="0"/>
        </a:defRPr>
      </a:lvl1pPr>
      <a:lvl2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2pPr>
      <a:lvl3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3pPr>
      <a:lvl4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4pPr>
      <a:lvl5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5pPr>
      <a:lvl6pPr marL="457200" algn="l" defTabSz="685800" rtl="0" fontAlgn="base">
        <a:lnSpc>
          <a:spcPct val="90000"/>
        </a:lnSpc>
        <a:spcBef>
          <a:spcPct val="0"/>
        </a:spcBef>
        <a:spcAft>
          <a:spcPct val="0"/>
        </a:spcAft>
        <a:defRPr sz="3300">
          <a:solidFill>
            <a:schemeClr val="tx1"/>
          </a:solidFill>
          <a:latin typeface="Calibri Light" charset="0"/>
        </a:defRPr>
      </a:lvl6pPr>
      <a:lvl7pPr marL="914400" algn="l" defTabSz="685800" rtl="0" fontAlgn="base">
        <a:lnSpc>
          <a:spcPct val="90000"/>
        </a:lnSpc>
        <a:spcBef>
          <a:spcPct val="0"/>
        </a:spcBef>
        <a:spcAft>
          <a:spcPct val="0"/>
        </a:spcAft>
        <a:defRPr sz="3300">
          <a:solidFill>
            <a:schemeClr val="tx1"/>
          </a:solidFill>
          <a:latin typeface="Calibri Light" charset="0"/>
        </a:defRPr>
      </a:lvl7pPr>
      <a:lvl8pPr marL="1371600" algn="l" defTabSz="685800" rtl="0" fontAlgn="base">
        <a:lnSpc>
          <a:spcPct val="90000"/>
        </a:lnSpc>
        <a:spcBef>
          <a:spcPct val="0"/>
        </a:spcBef>
        <a:spcAft>
          <a:spcPct val="0"/>
        </a:spcAft>
        <a:defRPr sz="3300">
          <a:solidFill>
            <a:schemeClr val="tx1"/>
          </a:solidFill>
          <a:latin typeface="Calibri Light" charset="0"/>
        </a:defRPr>
      </a:lvl8pPr>
      <a:lvl9pPr marL="1828800" algn="l" defTabSz="685800" rtl="0" fontAlgn="base">
        <a:lnSpc>
          <a:spcPct val="90000"/>
        </a:lnSpc>
        <a:spcBef>
          <a:spcPct val="0"/>
        </a:spcBef>
        <a:spcAft>
          <a:spcPct val="0"/>
        </a:spcAft>
        <a:defRPr sz="3300">
          <a:solidFill>
            <a:schemeClr val="tx1"/>
          </a:solidFill>
          <a:latin typeface="Calibri Light"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ipindia.nic.in/form-and-fees-tm.ht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handsonsecurity.ne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763" y="5427663"/>
            <a:ext cx="12196763"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32" name="Rectangle 31"/>
          <p:cNvSpPr/>
          <p:nvPr/>
        </p:nvSpPr>
        <p:spPr>
          <a:xfrm>
            <a:off x="301625" y="5902325"/>
            <a:ext cx="46038"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29" name="Slide Number Placeholder 2"/>
          <p:cNvSpPr txBox="1">
            <a:spLocks/>
          </p:cNvSpPr>
          <p:nvPr/>
        </p:nvSpPr>
        <p:spPr bwMode="auto">
          <a:xfrm>
            <a:off x="8763000" y="65087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r" eaLnBrk="1" hangingPunct="1"/>
            <a:endParaRPr lang="en-US" altLang="en-US" sz="1200">
              <a:solidFill>
                <a:srgbClr val="898989"/>
              </a:solidFill>
              <a:latin typeface="Calibri" charset="0"/>
            </a:endParaRPr>
          </a:p>
        </p:txBody>
      </p:sp>
      <p:sp>
        <p:nvSpPr>
          <p:cNvPr id="1030" name="Right Triangle 45"/>
          <p:cNvSpPr>
            <a:spLocks noChangeArrowheads="1"/>
          </p:cNvSpPr>
          <p:nvPr/>
        </p:nvSpPr>
        <p:spPr bwMode="auto">
          <a:xfrm flipV="1">
            <a:off x="9507538" y="5940425"/>
            <a:ext cx="1290637" cy="1157288"/>
          </a:xfrm>
          <a:prstGeom prst="rtTriangle">
            <a:avLst/>
          </a:prstGeom>
          <a:solidFill>
            <a:srgbClr val="F2F2F2">
              <a:alpha val="16862"/>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ctr" eaLnBrk="1" hangingPunct="1"/>
            <a:endParaRPr lang="en-ID" altLang="en-US" sz="1800">
              <a:solidFill>
                <a:srgbClr val="FFFFFF"/>
              </a:solidFill>
              <a:latin typeface="Calibri" charset="0"/>
            </a:endParaRPr>
          </a:p>
        </p:txBody>
      </p:sp>
      <p:graphicFrame>
        <p:nvGraphicFramePr>
          <p:cNvPr id="1026" name="Object 47"/>
          <p:cNvGraphicFramePr>
            <a:graphicFrameLocks noChangeAspect="1"/>
          </p:cNvGraphicFramePr>
          <p:nvPr/>
        </p:nvGraphicFramePr>
        <p:xfrm>
          <a:off x="76200" y="3121025"/>
          <a:ext cx="3303588" cy="3148013"/>
        </p:xfrm>
        <a:graphic>
          <a:graphicData uri="http://schemas.openxmlformats.org/presentationml/2006/ole">
            <mc:AlternateContent xmlns:mc="http://schemas.openxmlformats.org/markup-compatibility/2006">
              <mc:Choice xmlns:v="urn:schemas-microsoft-com:vml" Requires="v">
                <p:oleObj spid="_x0000_s1082" name="CorelDRAW" r:id="rId4" imgW="2169000" imgH="2169360" progId="">
                  <p:embed/>
                </p:oleObj>
              </mc:Choice>
              <mc:Fallback>
                <p:oleObj name="CorelDRAW" r:id="rId4" imgW="2169000" imgH="2169360" progId="">
                  <p:embed/>
                  <p:pic>
                    <p:nvPicPr>
                      <p:cNvPr id="1026" name="Object 47"/>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76200" y="3121025"/>
                        <a:ext cx="3303588" cy="314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 name="Right Triangle 36"/>
          <p:cNvSpPr>
            <a:spLocks noChangeArrowheads="1"/>
          </p:cNvSpPr>
          <p:nvPr/>
        </p:nvSpPr>
        <p:spPr bwMode="auto">
          <a:xfrm flipH="1">
            <a:off x="7680176" y="0"/>
            <a:ext cx="5146675" cy="5853113"/>
          </a:xfrm>
          <a:prstGeom prst="rtTriangle">
            <a:avLst/>
          </a:prstGeom>
          <a:solidFill>
            <a:srgbClr val="F2F2F2">
              <a:alpha val="16862"/>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ctr" eaLnBrk="1" hangingPunct="1"/>
            <a:endParaRPr lang="en-ID" altLang="en-US" sz="1800">
              <a:solidFill>
                <a:srgbClr val="FFFFFF"/>
              </a:solidFill>
              <a:latin typeface="Calibri" charset="0"/>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pic>
        <p:nvPicPr>
          <p:cNvPr id="1035" name="Picture 2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700" y="23813"/>
            <a:ext cx="3859213"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p:cNvSpPr/>
          <p:nvPr/>
        </p:nvSpPr>
        <p:spPr>
          <a:xfrm rot="10800000" flipV="1">
            <a:off x="9829800" y="5334000"/>
            <a:ext cx="2366963"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37" name="TextBox 35"/>
          <p:cNvSpPr txBox="1">
            <a:spLocks noChangeArrowheads="1"/>
          </p:cNvSpPr>
          <p:nvPr/>
        </p:nvSpPr>
        <p:spPr bwMode="auto">
          <a:xfrm>
            <a:off x="6881813" y="6019800"/>
            <a:ext cx="4927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r>
              <a:rPr lang="en-US" altLang="en-US" sz="2000" b="1">
                <a:solidFill>
                  <a:srgbClr val="595959"/>
                </a:solidFill>
                <a:latin typeface="Casper" charset="0"/>
                <a:ea typeface="Karla" charset="0"/>
                <a:cs typeface="Karla" charset="0"/>
              </a:rPr>
              <a:t>DISCOVER . </a:t>
            </a:r>
            <a:r>
              <a:rPr lang="en-US" altLang="en-US" sz="2000" b="1">
                <a:solidFill>
                  <a:srgbClr val="C00000"/>
                </a:solidFill>
                <a:latin typeface="Casper" charset="0"/>
                <a:ea typeface="Karla" charset="0"/>
                <a:cs typeface="Karla" charset="0"/>
              </a:rPr>
              <a:t>LEARN</a:t>
            </a:r>
            <a:r>
              <a:rPr lang="en-US" altLang="en-US" sz="2000" b="1">
                <a:solidFill>
                  <a:srgbClr val="595959"/>
                </a:solidFill>
                <a:latin typeface="Casper" charset="0"/>
                <a:ea typeface="Karla" charset="0"/>
                <a:cs typeface="Karla" charset="0"/>
              </a:rPr>
              <a:t> . EMPOWER</a:t>
            </a:r>
            <a:endParaRPr lang="en-US" altLang="en-US" sz="1200" b="1">
              <a:solidFill>
                <a:srgbClr val="000000"/>
              </a:solidFill>
              <a:latin typeface="Casper" charset="0"/>
            </a:endParaRPr>
          </a:p>
          <a:p>
            <a:pPr eaLnBrk="1" hangingPunct="1"/>
            <a:endParaRPr lang="en-US" altLang="en-US" sz="1600" b="1">
              <a:latin typeface="Casper" charset="0"/>
            </a:endParaRPr>
          </a:p>
        </p:txBody>
      </p:sp>
      <p:sp>
        <p:nvSpPr>
          <p:cNvPr id="52" name="Rectangle 51"/>
          <p:cNvSpPr/>
          <p:nvPr/>
        </p:nvSpPr>
        <p:spPr>
          <a:xfrm>
            <a:off x="6884988" y="6043613"/>
            <a:ext cx="46037"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39" name="TextBox 52"/>
          <p:cNvSpPr txBox="1">
            <a:spLocks noChangeArrowheads="1"/>
          </p:cNvSpPr>
          <p:nvPr/>
        </p:nvSpPr>
        <p:spPr bwMode="auto">
          <a:xfrm>
            <a:off x="246062" y="5733256"/>
            <a:ext cx="6430963" cy="12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a:defRPr sz="2400">
                <a:solidFill>
                  <a:schemeClr val="tx1"/>
                </a:solidFill>
                <a:latin typeface="Times New Roman" charset="0"/>
                <a:cs typeface="Times New Roman (Hebrew)" charset="0"/>
              </a:defRPr>
            </a:lvl1pPr>
            <a:lvl2pPr marL="742950" indent="-285750" defTabSz="622300">
              <a:defRPr sz="2400">
                <a:solidFill>
                  <a:schemeClr val="tx1"/>
                </a:solidFill>
                <a:latin typeface="Times New Roman" charset="0"/>
                <a:cs typeface="Times New Roman (Hebrew)" charset="0"/>
              </a:defRPr>
            </a:lvl2pPr>
            <a:lvl3pPr marL="1143000" indent="-228600" defTabSz="622300">
              <a:defRPr sz="2400">
                <a:solidFill>
                  <a:schemeClr val="tx1"/>
                </a:solidFill>
                <a:latin typeface="Times New Roman" charset="0"/>
                <a:cs typeface="Times New Roman (Hebrew)" charset="0"/>
              </a:defRPr>
            </a:lvl3pPr>
            <a:lvl4pPr marL="1600200" indent="-228600" defTabSz="622300">
              <a:defRPr sz="2400">
                <a:solidFill>
                  <a:schemeClr val="tx1"/>
                </a:solidFill>
                <a:latin typeface="Times New Roman" charset="0"/>
                <a:cs typeface="Times New Roman (Hebrew)" charset="0"/>
              </a:defRPr>
            </a:lvl4pPr>
            <a:lvl5pPr marL="2057400" indent="-228600" defTabSz="622300">
              <a:defRPr sz="2400">
                <a:solidFill>
                  <a:schemeClr val="tx1"/>
                </a:solidFill>
                <a:latin typeface="Times New Roman" charset="0"/>
                <a:cs typeface="Times New Roman (Hebrew)" charset="0"/>
              </a:defRPr>
            </a:lvl5pPr>
            <a:lvl6pPr marL="2514600" indent="-228600" defTabSz="6223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defTabSz="6223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defTabSz="6223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defTabSz="622300" eaLnBrk="0" fontAlgn="base" hangingPunct="0">
              <a:spcBef>
                <a:spcPct val="0"/>
              </a:spcBef>
              <a:spcAft>
                <a:spcPct val="0"/>
              </a:spcAft>
              <a:defRPr sz="2400">
                <a:solidFill>
                  <a:schemeClr val="tx1"/>
                </a:solidFill>
                <a:latin typeface="Times New Roman" charset="0"/>
                <a:cs typeface="Times New Roman (Hebrew)" charset="0"/>
              </a:defRPr>
            </a:lvl9pPr>
          </a:lstStyle>
          <a:p>
            <a:pPr algn="ctr">
              <a:lnSpc>
                <a:spcPct val="90000"/>
              </a:lnSpc>
              <a:spcAft>
                <a:spcPct val="35000"/>
              </a:spcAft>
            </a:pPr>
            <a:r>
              <a:rPr lang="en-US" altLang="en-US" b="1" dirty="0" smtClean="0">
                <a:solidFill>
                  <a:srgbClr val="262626"/>
                </a:solidFill>
              </a:rPr>
              <a:t>Lecture-12</a:t>
            </a:r>
            <a:endParaRPr lang="en-US" altLang="en-US" b="1" dirty="0">
              <a:solidFill>
                <a:srgbClr val="262626"/>
              </a:solidFill>
            </a:endParaRPr>
          </a:p>
          <a:p>
            <a:pPr algn="ctr">
              <a:lnSpc>
                <a:spcPct val="90000"/>
              </a:lnSpc>
              <a:spcAft>
                <a:spcPct val="35000"/>
              </a:spcAft>
            </a:pPr>
            <a:r>
              <a:rPr lang="en-GB" b="1" dirty="0">
                <a:effectLst/>
                <a:latin typeface="Times New Roman" panose="02020603050405020304" pitchFamily="18" charset="0"/>
                <a:ea typeface="Calibri" panose="020F0502020204030204" pitchFamily="34" charset="0"/>
              </a:rPr>
              <a:t>Protecting Programs and Data &amp; Information and Law</a:t>
            </a:r>
            <a:endParaRPr lang="en-US" altLang="en-US" sz="1600" dirty="0">
              <a:latin typeface="Raleway ExtraBold" charset="0"/>
            </a:endParaRPr>
          </a:p>
        </p:txBody>
      </p:sp>
      <p:sp>
        <p:nvSpPr>
          <p:cNvPr id="1040" name="TextBox 25"/>
          <p:cNvSpPr txBox="1">
            <a:spLocks noChangeArrowheads="1"/>
          </p:cNvSpPr>
          <p:nvPr/>
        </p:nvSpPr>
        <p:spPr bwMode="auto">
          <a:xfrm>
            <a:off x="200944" y="1700808"/>
            <a:ext cx="11305256" cy="6571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22300">
              <a:defRPr sz="2400">
                <a:solidFill>
                  <a:schemeClr val="tx1"/>
                </a:solidFill>
                <a:latin typeface="Times New Roman" charset="0"/>
                <a:cs typeface="Times New Roman (Hebrew)" charset="0"/>
              </a:defRPr>
            </a:lvl1pPr>
            <a:lvl2pPr marL="742950" indent="-285750" defTabSz="622300">
              <a:defRPr sz="2400">
                <a:solidFill>
                  <a:schemeClr val="tx1"/>
                </a:solidFill>
                <a:latin typeface="Times New Roman" charset="0"/>
                <a:cs typeface="Times New Roman (Hebrew)" charset="0"/>
              </a:defRPr>
            </a:lvl2pPr>
            <a:lvl3pPr marL="1143000" indent="-228600" defTabSz="622300">
              <a:defRPr sz="2400">
                <a:solidFill>
                  <a:schemeClr val="tx1"/>
                </a:solidFill>
                <a:latin typeface="Times New Roman" charset="0"/>
                <a:cs typeface="Times New Roman (Hebrew)" charset="0"/>
              </a:defRPr>
            </a:lvl3pPr>
            <a:lvl4pPr marL="1600200" indent="-228600" defTabSz="622300">
              <a:defRPr sz="2400">
                <a:solidFill>
                  <a:schemeClr val="tx1"/>
                </a:solidFill>
                <a:latin typeface="Times New Roman" charset="0"/>
                <a:cs typeface="Times New Roman (Hebrew)" charset="0"/>
              </a:defRPr>
            </a:lvl4pPr>
            <a:lvl5pPr marL="2057400" indent="-228600" defTabSz="622300">
              <a:defRPr sz="2400">
                <a:solidFill>
                  <a:schemeClr val="tx1"/>
                </a:solidFill>
                <a:latin typeface="Times New Roman" charset="0"/>
                <a:cs typeface="Times New Roman (Hebrew)" charset="0"/>
              </a:defRPr>
            </a:lvl5pPr>
            <a:lvl6pPr marL="2514600" indent="-228600" defTabSz="6223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defTabSz="6223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defTabSz="6223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defTabSz="622300" eaLnBrk="0" fontAlgn="base" hangingPunct="0">
              <a:spcBef>
                <a:spcPct val="0"/>
              </a:spcBef>
              <a:spcAft>
                <a:spcPct val="0"/>
              </a:spcAft>
              <a:defRPr sz="2400">
                <a:solidFill>
                  <a:schemeClr val="tx1"/>
                </a:solidFill>
                <a:latin typeface="Times New Roman" charset="0"/>
                <a:cs typeface="Times New Roman (Hebrew)" charset="0"/>
              </a:defRPr>
            </a:lvl9pPr>
          </a:lstStyle>
          <a:p>
            <a:pPr algn="ctr">
              <a:lnSpc>
                <a:spcPct val="90000"/>
              </a:lnSpc>
              <a:spcAft>
                <a:spcPct val="35000"/>
              </a:spcAft>
            </a:pPr>
            <a:r>
              <a:rPr lang="en-US" altLang="en-US" sz="3200" b="1" dirty="0">
                <a:latin typeface="Arial Black" charset="0"/>
                <a:ea typeface="Karla" charset="0"/>
                <a:cs typeface="Karla" charset="0"/>
              </a:rPr>
              <a:t>UNIVERSITY INSTITUTE OF ENGINEERING</a:t>
            </a:r>
          </a:p>
          <a:p>
            <a:pPr algn="ctr">
              <a:lnSpc>
                <a:spcPct val="90000"/>
              </a:lnSpc>
              <a:spcAft>
                <a:spcPct val="35000"/>
              </a:spcAft>
            </a:pPr>
            <a:r>
              <a:rPr lang="en-US" altLang="en-US" sz="3200" b="1" dirty="0">
                <a:latin typeface="Arial Black" charset="0"/>
                <a:ea typeface="Karla" charset="0"/>
                <a:cs typeface="Karla" charset="0"/>
              </a:rPr>
              <a:t>DEPARTMENT OF AIT - CSE</a:t>
            </a:r>
          </a:p>
          <a:p>
            <a:pPr algn="ctr">
              <a:lnSpc>
                <a:spcPct val="90000"/>
              </a:lnSpc>
              <a:spcAft>
                <a:spcPct val="35000"/>
              </a:spcAft>
            </a:pPr>
            <a:r>
              <a:rPr lang="en-US" altLang="en-US" sz="2800" dirty="0">
                <a:ea typeface="Calibri" charset="0"/>
                <a:cs typeface="Times New Roman" charset="0"/>
              </a:rPr>
              <a:t>Bachelor of Engineering (CSE)</a:t>
            </a:r>
          </a:p>
          <a:p>
            <a:pPr algn="ctr">
              <a:lnSpc>
                <a:spcPct val="90000"/>
              </a:lnSpc>
              <a:spcAft>
                <a:spcPct val="35000"/>
              </a:spcAft>
            </a:pPr>
            <a:r>
              <a:rPr lang="en-US" sz="2800" dirty="0">
                <a:cs typeface="Times New Roman" charset="0"/>
              </a:rPr>
              <a:t>Security and Data Privacy Laws and Standards</a:t>
            </a:r>
            <a:r>
              <a:rPr lang="en-US" altLang="en-US" sz="2800" dirty="0">
                <a:ea typeface="Calibri" charset="0"/>
                <a:cs typeface="Times New Roman" charset="0"/>
              </a:rPr>
              <a:t> (</a:t>
            </a:r>
            <a:r>
              <a:rPr lang="en-US" sz="2800" dirty="0">
                <a:cs typeface="Times New Roman" charset="0"/>
              </a:rPr>
              <a:t>21CSF-433</a:t>
            </a:r>
            <a:r>
              <a:rPr lang="en-US" altLang="en-US" sz="2800" dirty="0">
                <a:ea typeface="Calibri" charset="0"/>
                <a:cs typeface="Times New Roman" charset="0"/>
              </a:rPr>
              <a:t>)</a:t>
            </a:r>
          </a:p>
          <a:p>
            <a:pPr algn="ctr">
              <a:lnSpc>
                <a:spcPct val="90000"/>
              </a:lnSpc>
              <a:spcAft>
                <a:spcPct val="35000"/>
              </a:spcAft>
            </a:pPr>
            <a:r>
              <a:rPr lang="en-US" altLang="en-US" sz="2800" dirty="0">
                <a:ea typeface="Calibri" charset="0"/>
                <a:cs typeface="Times New Roman" charset="0"/>
              </a:rPr>
              <a:t>By: Ms. Merry K.P(E12903)</a:t>
            </a:r>
          </a:p>
          <a:p>
            <a:pPr algn="ctr">
              <a:lnSpc>
                <a:spcPct val="90000"/>
              </a:lnSpc>
              <a:spcAft>
                <a:spcPct val="35000"/>
              </a:spcAft>
            </a:pPr>
            <a:r>
              <a:rPr lang="en-US" altLang="en-US" sz="2800" dirty="0">
                <a:ea typeface="Calibri" charset="0"/>
                <a:cs typeface="Times New Roman" charset="0"/>
              </a:rPr>
              <a:t>Assistant Professor</a:t>
            </a:r>
          </a:p>
          <a:p>
            <a:pPr algn="ctr">
              <a:lnSpc>
                <a:spcPct val="90000"/>
              </a:lnSpc>
              <a:spcAft>
                <a:spcPct val="35000"/>
              </a:spcAft>
            </a:pPr>
            <a:r>
              <a:rPr lang="en-US" altLang="en-US" sz="2800" dirty="0">
                <a:ea typeface="Calibri" charset="0"/>
                <a:cs typeface="Times New Roman" charset="0"/>
              </a:rPr>
              <a:t>AIT CSE</a:t>
            </a:r>
          </a:p>
          <a:p>
            <a:pPr algn="ctr">
              <a:lnSpc>
                <a:spcPct val="90000"/>
              </a:lnSpc>
              <a:spcAft>
                <a:spcPct val="35000"/>
              </a:spcAft>
            </a:pPr>
            <a:endParaRPr lang="en-US" altLang="en-US" dirty="0">
              <a:latin typeface="Calibri" charset="0"/>
              <a:ea typeface="Calibri" charset="0"/>
              <a:cs typeface="Times New Roman" charset="0"/>
            </a:endParaRPr>
          </a:p>
          <a:p>
            <a:pPr algn="ctr">
              <a:lnSpc>
                <a:spcPct val="90000"/>
              </a:lnSpc>
              <a:spcAft>
                <a:spcPct val="35000"/>
              </a:spcAft>
            </a:pPr>
            <a:endParaRPr lang="en-US" altLang="en-US" sz="3200" b="1" dirty="0">
              <a:solidFill>
                <a:srgbClr val="262626"/>
              </a:solidFill>
            </a:endParaRPr>
          </a:p>
          <a:p>
            <a:pPr algn="ctr">
              <a:lnSpc>
                <a:spcPct val="90000"/>
              </a:lnSpc>
              <a:spcAft>
                <a:spcPct val="35000"/>
              </a:spcAft>
            </a:pPr>
            <a:endParaRPr lang="en-US" altLang="en-US" sz="3200" b="1" dirty="0">
              <a:solidFill>
                <a:srgbClr val="262626"/>
              </a:solidFill>
            </a:endParaRPr>
          </a:p>
          <a:p>
            <a:pPr algn="ctr">
              <a:lnSpc>
                <a:spcPct val="90000"/>
              </a:lnSpc>
              <a:spcAft>
                <a:spcPct val="35000"/>
              </a:spcAft>
            </a:pPr>
            <a:r>
              <a:rPr lang="en-US" altLang="en-US" sz="3200" b="1" dirty="0">
                <a:solidFill>
                  <a:srgbClr val="262626"/>
                </a:solidFill>
              </a:rPr>
              <a:t> </a:t>
            </a:r>
          </a:p>
          <a:p>
            <a:pPr eaLnBrk="1" hangingPunct="1"/>
            <a:endParaRPr lang="en-US" altLang="en-US" sz="1600" dirty="0">
              <a:latin typeface="Raleway ExtraBold"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80"/>
          <p:cNvSpPr txBox="1">
            <a:spLocks noGrp="1"/>
          </p:cNvSpPr>
          <p:nvPr>
            <p:ph type="body" idx="1"/>
          </p:nvPr>
        </p:nvSpPr>
        <p:spPr>
          <a:xfrm>
            <a:off x="838200" y="1484784"/>
            <a:ext cx="10515600" cy="4871566"/>
          </a:xfrm>
          <a:prstGeom prst="rect">
            <a:avLst/>
          </a:prstGeom>
          <a:noFill/>
          <a:ln>
            <a:noFill/>
          </a:ln>
        </p:spPr>
        <p:txBody>
          <a:bodyPr spcFirstLastPara="1" wrap="square" lIns="91425" tIns="45700" rIns="91425" bIns="45700" anchor="t" anchorCtr="0">
            <a:noAutofit/>
          </a:bodyPr>
          <a:lstStyle/>
          <a:p>
            <a:pPr marL="514350" lvl="0" indent="-514350" algn="just">
              <a:lnSpc>
                <a:spcPct val="100000"/>
              </a:lnSpc>
              <a:spcBef>
                <a:spcPts val="0"/>
              </a:spcBef>
              <a:spcAft>
                <a:spcPts val="0"/>
              </a:spcAft>
              <a:buClr>
                <a:schemeClr val="dk1"/>
              </a:buClr>
              <a:buSzPts val="2600"/>
              <a:buFont typeface="Calibri"/>
              <a:buAutoNum type="arabicParenR" startAt="3"/>
            </a:pPr>
            <a:r>
              <a:rPr lang="en-US" sz="2800" b="1" dirty="0" smtClean="0">
                <a:latin typeface="Times New Roman" panose="02020603050405020304" pitchFamily="18" charset="0"/>
                <a:ea typeface="Cambria"/>
                <a:cs typeface="Times New Roman" panose="02020603050405020304" pitchFamily="18" charset="0"/>
                <a:sym typeface="Cambria"/>
              </a:rPr>
              <a:t>Trade </a:t>
            </a:r>
            <a:r>
              <a:rPr lang="en-US" sz="2800" b="1" dirty="0">
                <a:latin typeface="Times New Roman" panose="02020603050405020304" pitchFamily="18" charset="0"/>
                <a:ea typeface="Cambria"/>
                <a:cs typeface="Times New Roman" panose="02020603050405020304" pitchFamily="18" charset="0"/>
                <a:sym typeface="Cambria"/>
              </a:rPr>
              <a:t>dress: </a:t>
            </a:r>
            <a:r>
              <a:rPr lang="en-US" sz="2800" dirty="0">
                <a:latin typeface="Times New Roman" panose="02020603050405020304" pitchFamily="18" charset="0"/>
                <a:ea typeface="Cambria"/>
                <a:cs typeface="Times New Roman" panose="02020603050405020304" pitchFamily="18" charset="0"/>
                <a:sym typeface="Cambria"/>
              </a:rPr>
              <a:t>A trade dress protects elements of a product or its packaging, including color, size, shape, aroma and flavor. </a:t>
            </a:r>
          </a:p>
          <a:p>
            <a:pPr marL="0" lvl="0" indent="0" algn="just">
              <a:lnSpc>
                <a:spcPct val="100000"/>
              </a:lnSpc>
              <a:spcBef>
                <a:spcPts val="0"/>
              </a:spcBef>
              <a:spcAft>
                <a:spcPts val="0"/>
              </a:spcAft>
              <a:buClr>
                <a:schemeClr val="dk1"/>
              </a:buClr>
              <a:buSzPts val="2600"/>
              <a:buNone/>
            </a:pPr>
            <a:endParaRPr lang="en-US" sz="2800" dirty="0">
              <a:latin typeface="Times New Roman" panose="02020603050405020304" pitchFamily="18" charset="0"/>
              <a:ea typeface="Cambria"/>
              <a:cs typeface="Times New Roman" panose="02020603050405020304" pitchFamily="18" charset="0"/>
              <a:sym typeface="Cambria"/>
            </a:endParaRPr>
          </a:p>
          <a:p>
            <a:pPr lvl="2" algn="just">
              <a:lnSpc>
                <a:spcPct val="100000"/>
              </a:lnSpc>
              <a:spcBef>
                <a:spcPts val="0"/>
              </a:spcBef>
              <a:spcAft>
                <a:spcPts val="0"/>
              </a:spcAft>
              <a:buClr>
                <a:schemeClr val="dk1"/>
              </a:buClr>
              <a:buSzPts val="2600"/>
            </a:pPr>
            <a:r>
              <a:rPr lang="en-US" sz="2200" dirty="0">
                <a:latin typeface="Times New Roman" panose="02020603050405020304" pitchFamily="18" charset="0"/>
                <a:ea typeface="Cambria"/>
                <a:cs typeface="Times New Roman" panose="02020603050405020304" pitchFamily="18" charset="0"/>
                <a:sym typeface="Cambria"/>
              </a:rPr>
              <a:t>Examples include the distinctive shape and decoration of a restaurant, the color of insulation, or the shape of a beverage container etc.</a:t>
            </a:r>
          </a:p>
          <a:p>
            <a:pPr marL="514350" lvl="0" indent="-514350" algn="just" rtl="0">
              <a:lnSpc>
                <a:spcPct val="100000"/>
              </a:lnSpc>
              <a:spcBef>
                <a:spcPts val="0"/>
              </a:spcBef>
              <a:spcAft>
                <a:spcPts val="0"/>
              </a:spcAft>
              <a:buClr>
                <a:schemeClr val="dk1"/>
              </a:buClr>
              <a:buSzPts val="2600"/>
              <a:buFont typeface="Calibri"/>
              <a:buAutoNum type="arabicParenR" startAt="3"/>
            </a:pPr>
            <a:endParaRPr sz="2800" dirty="0">
              <a:latin typeface="Times New Roman" panose="02020603050405020304" pitchFamily="18" charset="0"/>
              <a:ea typeface="Cambria"/>
              <a:cs typeface="Times New Roman" panose="02020603050405020304" pitchFamily="18" charset="0"/>
              <a:sym typeface="Cambria"/>
            </a:endParaRPr>
          </a:p>
          <a:p>
            <a:pPr marL="0" lvl="0" indent="0" algn="just" rtl="0">
              <a:lnSpc>
                <a:spcPct val="100000"/>
              </a:lnSpc>
              <a:spcBef>
                <a:spcPts val="0"/>
              </a:spcBef>
              <a:spcAft>
                <a:spcPts val="0"/>
              </a:spcAft>
              <a:buClr>
                <a:schemeClr val="dk1"/>
              </a:buClr>
              <a:buSzPts val="2600"/>
              <a:buNone/>
            </a:pPr>
            <a:endParaRPr sz="2800" dirty="0">
              <a:latin typeface="Times New Roman" panose="02020603050405020304" pitchFamily="18" charset="0"/>
              <a:ea typeface="Cambria"/>
              <a:cs typeface="Times New Roman" panose="02020603050405020304" pitchFamily="18" charset="0"/>
              <a:sym typeface="Cambria"/>
            </a:endParaRPr>
          </a:p>
        </p:txBody>
      </p:sp>
      <p:pic>
        <p:nvPicPr>
          <p:cNvPr id="808" name="Google Shape;808;p80" descr="Related image"/>
          <p:cNvPicPr preferRelativeResize="0"/>
          <p:nvPr/>
        </p:nvPicPr>
        <p:blipFill rotWithShape="1">
          <a:blip r:embed="rId3">
            <a:alphaModFix/>
          </a:blip>
          <a:srcRect/>
          <a:stretch/>
        </p:blipFill>
        <p:spPr>
          <a:xfrm>
            <a:off x="1415480" y="3960835"/>
            <a:ext cx="2877882" cy="2158412"/>
          </a:xfrm>
          <a:prstGeom prst="rect">
            <a:avLst/>
          </a:prstGeom>
          <a:noFill/>
          <a:ln>
            <a:noFill/>
          </a:ln>
        </p:spPr>
      </p:pic>
      <p:pic>
        <p:nvPicPr>
          <p:cNvPr id="809" name="Google Shape;809;p80" descr="Image result for tradedress  examples"/>
          <p:cNvPicPr preferRelativeResize="0"/>
          <p:nvPr/>
        </p:nvPicPr>
        <p:blipFill rotWithShape="1">
          <a:blip r:embed="rId4">
            <a:alphaModFix/>
          </a:blip>
          <a:srcRect/>
          <a:stretch/>
        </p:blipFill>
        <p:spPr>
          <a:xfrm>
            <a:off x="4615905" y="3957547"/>
            <a:ext cx="3468490" cy="2161700"/>
          </a:xfrm>
          <a:prstGeom prst="rect">
            <a:avLst/>
          </a:prstGeom>
          <a:noFill/>
          <a:ln>
            <a:noFill/>
          </a:ln>
        </p:spPr>
      </p:pic>
      <p:pic>
        <p:nvPicPr>
          <p:cNvPr id="810" name="Google Shape;810;p80" descr="Image result for tradedress  examples"/>
          <p:cNvPicPr preferRelativeResize="0"/>
          <p:nvPr/>
        </p:nvPicPr>
        <p:blipFill rotWithShape="1">
          <a:blip r:embed="rId5">
            <a:alphaModFix/>
          </a:blip>
          <a:srcRect/>
          <a:stretch/>
        </p:blipFill>
        <p:spPr>
          <a:xfrm>
            <a:off x="8608534" y="3911788"/>
            <a:ext cx="2221127" cy="2440303"/>
          </a:xfrm>
          <a:prstGeom prst="rect">
            <a:avLst/>
          </a:prstGeom>
          <a:noFill/>
          <a:ln>
            <a:noFill/>
          </a:ln>
        </p:spPr>
      </p:pic>
      <p:sp>
        <p:nvSpPr>
          <p:cNvPr id="6" name="Rectangle 5"/>
          <p:cNvSpPr/>
          <p:nvPr/>
        </p:nvSpPr>
        <p:spPr>
          <a:xfrm>
            <a:off x="3935760" y="332656"/>
            <a:ext cx="4159600" cy="646331"/>
          </a:xfrm>
          <a:prstGeom prst="rect">
            <a:avLst/>
          </a:prstGeom>
        </p:spPr>
        <p:txBody>
          <a:bodyPr wrap="none">
            <a:spAutoFit/>
          </a:bodyPr>
          <a:lstStyle/>
          <a:p>
            <a:r>
              <a:rPr lang="en-US" sz="3600" b="1" dirty="0" smtClean="0">
                <a:latin typeface="Cambria"/>
                <a:ea typeface="Cambria"/>
                <a:cs typeface="Cambria"/>
                <a:sym typeface="Cambria"/>
              </a:rPr>
              <a:t>Categories of Mark</a:t>
            </a:r>
            <a:endParaRPr lang="en-US" dirty="0"/>
          </a:p>
        </p:txBody>
      </p:sp>
    </p:spTree>
    <p:extLst>
      <p:ext uri="{BB962C8B-B14F-4D97-AF65-F5344CB8AC3E}">
        <p14:creationId xmlns:p14="http://schemas.microsoft.com/office/powerpoint/2010/main" val="3980835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81"/>
          <p:cNvSpPr txBox="1">
            <a:spLocks noGrp="1"/>
          </p:cNvSpPr>
          <p:nvPr>
            <p:ph type="title"/>
          </p:nvPr>
        </p:nvSpPr>
        <p:spPr>
          <a:xfrm>
            <a:off x="838200" y="89821"/>
            <a:ext cx="10515600" cy="6967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mbria"/>
              <a:buNone/>
            </a:pPr>
            <a:r>
              <a:rPr lang="en-US" sz="3600" b="1" dirty="0">
                <a:latin typeface="Cambria"/>
                <a:ea typeface="Cambria"/>
                <a:cs typeface="Cambria"/>
                <a:sym typeface="Cambria"/>
              </a:rPr>
              <a:t>Selection of a Strong Trademark</a:t>
            </a:r>
            <a:endParaRPr sz="3600" b="1" dirty="0">
              <a:latin typeface="Cambria"/>
              <a:ea typeface="Cambria"/>
              <a:cs typeface="Cambria"/>
              <a:sym typeface="Cambria"/>
            </a:endParaRPr>
          </a:p>
        </p:txBody>
      </p:sp>
      <p:sp>
        <p:nvSpPr>
          <p:cNvPr id="816" name="Google Shape;816;p81"/>
          <p:cNvSpPr txBox="1">
            <a:spLocks noGrp="1"/>
          </p:cNvSpPr>
          <p:nvPr>
            <p:ph type="body" idx="1"/>
          </p:nvPr>
        </p:nvSpPr>
        <p:spPr>
          <a:xfrm>
            <a:off x="838200" y="839632"/>
            <a:ext cx="10515600" cy="5516718"/>
          </a:xfrm>
          <a:prstGeom prst="rect">
            <a:avLst/>
          </a:prstGeom>
          <a:noFill/>
          <a:ln>
            <a:noFill/>
          </a:ln>
        </p:spPr>
        <p:txBody>
          <a:bodyPr spcFirstLastPara="1" wrap="square" lIns="91425" tIns="45700" rIns="91425" bIns="45700" anchor="t" anchorCtr="0">
            <a:noAutofit/>
          </a:bodyPr>
          <a:lstStyle/>
          <a:p>
            <a:pPr algn="just">
              <a:lnSpc>
                <a:spcPct val="100000"/>
              </a:lnSpc>
              <a:spcBef>
                <a:spcPts val="0"/>
              </a:spcBef>
              <a:spcAft>
                <a:spcPts val="0"/>
              </a:spcAft>
              <a:buClr>
                <a:schemeClr val="dk1"/>
              </a:buClr>
              <a:buSzPts val="2600"/>
            </a:pPr>
            <a:r>
              <a:rPr lang="en-US" sz="2400" dirty="0">
                <a:latin typeface="Times New Roman" panose="02020603050405020304" pitchFamily="18" charset="0"/>
                <a:cs typeface="Times New Roman" panose="02020603050405020304" pitchFamily="18" charset="0"/>
              </a:rPr>
              <a:t>The selection of the mark will be important from the point of view of registration time and infringement issues in the future. According to base of the selection the Trademarks can be classified/ depend on:</a:t>
            </a:r>
          </a:p>
          <a:p>
            <a:pPr marL="0" lvl="0" indent="0" algn="just">
              <a:lnSpc>
                <a:spcPct val="100000"/>
              </a:lnSpc>
              <a:spcBef>
                <a:spcPts val="0"/>
              </a:spcBef>
              <a:spcAft>
                <a:spcPts val="0"/>
              </a:spcAft>
              <a:buClr>
                <a:schemeClr val="dk1"/>
              </a:buClr>
              <a:buSzPts val="2600"/>
              <a:buNone/>
            </a:pPr>
            <a:endParaRPr lang="en-US" sz="2400" dirty="0">
              <a:latin typeface="Times New Roman" panose="02020603050405020304" pitchFamily="18" charset="0"/>
              <a:cs typeface="Times New Roman" panose="02020603050405020304" pitchFamily="18" charset="0"/>
            </a:endParaRPr>
          </a:p>
          <a:p>
            <a:pPr marL="1143000" lvl="2" indent="-457200" algn="just">
              <a:lnSpc>
                <a:spcPct val="100000"/>
              </a:lnSpc>
              <a:spcBef>
                <a:spcPts val="0"/>
              </a:spcBef>
              <a:spcAft>
                <a:spcPts val="0"/>
              </a:spcAft>
              <a:buClr>
                <a:schemeClr val="dk1"/>
              </a:buClr>
              <a:buSzPts val="2600"/>
              <a:buFont typeface="+mj-lt"/>
              <a:buAutoNum type="arabicPeriod"/>
            </a:pPr>
            <a:r>
              <a:rPr lang="en-US" sz="2400" dirty="0">
                <a:latin typeface="Times New Roman" panose="02020603050405020304" pitchFamily="18" charset="0"/>
                <a:cs typeface="Times New Roman" panose="02020603050405020304" pitchFamily="18" charset="0"/>
              </a:rPr>
              <a:t>Fanciful or Coined Marks</a:t>
            </a:r>
          </a:p>
          <a:p>
            <a:pPr marL="1143000" lvl="2" indent="-457200" algn="just">
              <a:lnSpc>
                <a:spcPct val="100000"/>
              </a:lnSpc>
              <a:spcBef>
                <a:spcPts val="0"/>
              </a:spcBef>
              <a:spcAft>
                <a:spcPts val="0"/>
              </a:spcAft>
              <a:buClr>
                <a:schemeClr val="dk1"/>
              </a:buClr>
              <a:buSzPts val="2600"/>
              <a:buFont typeface="+mj-lt"/>
              <a:buAutoNum type="arabicPeriod"/>
            </a:pPr>
            <a:r>
              <a:rPr lang="en-US" sz="2400" dirty="0">
                <a:latin typeface="Times New Roman" panose="02020603050405020304" pitchFamily="18" charset="0"/>
                <a:cs typeface="Times New Roman" panose="02020603050405020304" pitchFamily="18" charset="0"/>
              </a:rPr>
              <a:t>Arbitrary Marks</a:t>
            </a:r>
          </a:p>
          <a:p>
            <a:pPr marL="1143000" lvl="2" indent="-457200" algn="just">
              <a:lnSpc>
                <a:spcPct val="100000"/>
              </a:lnSpc>
              <a:spcBef>
                <a:spcPts val="0"/>
              </a:spcBef>
              <a:spcAft>
                <a:spcPts val="0"/>
              </a:spcAft>
              <a:buClr>
                <a:schemeClr val="dk1"/>
              </a:buClr>
              <a:buSzPts val="2600"/>
              <a:buFont typeface="+mj-lt"/>
              <a:buAutoNum type="arabicPeriod"/>
            </a:pPr>
            <a:r>
              <a:rPr lang="en-US" sz="2400" dirty="0">
                <a:latin typeface="Times New Roman" panose="02020603050405020304" pitchFamily="18" charset="0"/>
                <a:cs typeface="Times New Roman" panose="02020603050405020304" pitchFamily="18" charset="0"/>
              </a:rPr>
              <a:t>Suggestive Marks</a:t>
            </a:r>
          </a:p>
          <a:p>
            <a:pPr marL="1143000" lvl="2" indent="-457200" algn="just">
              <a:lnSpc>
                <a:spcPct val="100000"/>
              </a:lnSpc>
              <a:spcBef>
                <a:spcPts val="0"/>
              </a:spcBef>
              <a:spcAft>
                <a:spcPts val="0"/>
              </a:spcAft>
              <a:buClr>
                <a:schemeClr val="dk1"/>
              </a:buClr>
              <a:buSzPts val="2600"/>
              <a:buFont typeface="+mj-lt"/>
              <a:buAutoNum type="arabicPeriod"/>
            </a:pPr>
            <a:r>
              <a:rPr lang="en-US" sz="2400" dirty="0">
                <a:latin typeface="Times New Roman" panose="02020603050405020304" pitchFamily="18" charset="0"/>
                <a:cs typeface="Times New Roman" panose="02020603050405020304" pitchFamily="18" charset="0"/>
              </a:rPr>
              <a:t>Descriptive Marks</a:t>
            </a:r>
          </a:p>
          <a:p>
            <a:pPr marL="1143000" lvl="2" indent="-457200" algn="just">
              <a:lnSpc>
                <a:spcPct val="100000"/>
              </a:lnSpc>
              <a:spcBef>
                <a:spcPts val="0"/>
              </a:spcBef>
              <a:spcAft>
                <a:spcPts val="0"/>
              </a:spcAft>
              <a:buClr>
                <a:schemeClr val="dk1"/>
              </a:buClr>
              <a:buSzPts val="2600"/>
              <a:buFont typeface="+mj-lt"/>
              <a:buAutoNum type="arabicPeriod"/>
            </a:pPr>
            <a:r>
              <a:rPr lang="en-US" sz="2400" dirty="0">
                <a:latin typeface="Times New Roman" panose="02020603050405020304" pitchFamily="18" charset="0"/>
                <a:cs typeface="Times New Roman" panose="02020603050405020304" pitchFamily="18" charset="0"/>
              </a:rPr>
              <a:t>Generic Marks</a:t>
            </a:r>
          </a:p>
          <a:p>
            <a:pPr marL="0" lvl="0" indent="0" algn="just">
              <a:lnSpc>
                <a:spcPct val="100000"/>
              </a:lnSpc>
              <a:spcBef>
                <a:spcPts val="0"/>
              </a:spcBef>
              <a:spcAft>
                <a:spcPts val="0"/>
              </a:spcAft>
              <a:buClr>
                <a:schemeClr val="dk1"/>
              </a:buClr>
              <a:buSzPts val="2600"/>
              <a:buNone/>
            </a:pPr>
            <a:endParaRPr lang="en-US" sz="2400" dirty="0" smtClean="0">
              <a:latin typeface="Times New Roman" panose="02020603050405020304" pitchFamily="18" charset="0"/>
              <a:cs typeface="Times New Roman" panose="02020603050405020304" pitchFamily="18" charset="0"/>
            </a:endParaRPr>
          </a:p>
          <a:p>
            <a:pPr marL="0" lvl="0" indent="0" algn="just">
              <a:lnSpc>
                <a:spcPct val="100000"/>
              </a:lnSpc>
              <a:spcBef>
                <a:spcPts val="0"/>
              </a:spcBef>
              <a:spcAft>
                <a:spcPts val="0"/>
              </a:spcAft>
              <a:buClr>
                <a:schemeClr val="dk1"/>
              </a:buClr>
              <a:buSzPts val="2600"/>
              <a:buNone/>
            </a:pPr>
            <a:endParaRPr lang="en-US" sz="2400" dirty="0">
              <a:latin typeface="Times New Roman" panose="02020603050405020304" pitchFamily="18" charset="0"/>
              <a:cs typeface="Times New Roman" panose="02020603050405020304" pitchFamily="18" charset="0"/>
            </a:endParaRPr>
          </a:p>
          <a:p>
            <a:pPr marL="0" lvl="0" indent="0" algn="just">
              <a:lnSpc>
                <a:spcPct val="100000"/>
              </a:lnSpc>
              <a:spcBef>
                <a:spcPts val="0"/>
              </a:spcBef>
              <a:spcAft>
                <a:spcPts val="0"/>
              </a:spcAft>
              <a:buClr>
                <a:schemeClr val="dk1"/>
              </a:buClr>
              <a:buSzPts val="2600"/>
              <a:buNone/>
            </a:pPr>
            <a:endParaRPr lang="en-US" sz="2400" dirty="0">
              <a:latin typeface="Times New Roman" panose="02020603050405020304" pitchFamily="18" charset="0"/>
              <a:cs typeface="Times New Roman" panose="02020603050405020304" pitchFamily="18" charset="0"/>
            </a:endParaRPr>
          </a:p>
          <a:p>
            <a:pPr marL="0" lvl="0" indent="0" algn="just">
              <a:lnSpc>
                <a:spcPct val="100000"/>
              </a:lnSpc>
              <a:spcBef>
                <a:spcPts val="0"/>
              </a:spcBef>
              <a:spcAft>
                <a:spcPts val="0"/>
              </a:spcAft>
              <a:buClr>
                <a:schemeClr val="dk1"/>
              </a:buClr>
              <a:buSzPts val="2600"/>
              <a:buNone/>
            </a:pPr>
            <a:r>
              <a:rPr lang="en-US" sz="2400" dirty="0">
                <a:latin typeface="Times New Roman" panose="02020603050405020304" pitchFamily="18" charset="0"/>
                <a:cs typeface="Times New Roman" panose="02020603050405020304" pitchFamily="18" charset="0"/>
              </a:rPr>
              <a:t>Here 1 indicates type of very strong trademark while 5 indicates type of very weak trademark. </a:t>
            </a:r>
          </a:p>
          <a:p>
            <a:pPr marL="0" lvl="0" indent="0" algn="just" rtl="0">
              <a:lnSpc>
                <a:spcPct val="100000"/>
              </a:lnSpc>
              <a:spcBef>
                <a:spcPts val="0"/>
              </a:spcBef>
              <a:spcAft>
                <a:spcPts val="0"/>
              </a:spcAft>
              <a:buClr>
                <a:schemeClr val="dk1"/>
              </a:buClr>
              <a:buSzPts val="2600"/>
              <a:buNone/>
            </a:pPr>
            <a:endParaRPr sz="2400" dirty="0">
              <a:latin typeface="Times New Roman" panose="02020603050405020304" pitchFamily="18" charset="0"/>
              <a:cs typeface="Times New Roman" panose="02020603050405020304" pitchFamily="18" charset="0"/>
            </a:endParaRPr>
          </a:p>
        </p:txBody>
      </p:sp>
      <p:sp>
        <p:nvSpPr>
          <p:cNvPr id="820" name="Google Shape;820;p81"/>
          <p:cNvSpPr/>
          <p:nvPr/>
        </p:nvSpPr>
        <p:spPr>
          <a:xfrm>
            <a:off x="5375920" y="2319609"/>
            <a:ext cx="557561" cy="2045495"/>
          </a:xfrm>
          <a:prstGeom prst="downArrow">
            <a:avLst>
              <a:gd name="adj1" fmla="val 50000"/>
              <a:gd name="adj2" fmla="val 50000"/>
            </a:avLst>
          </a:prstGeom>
          <a:solidFill>
            <a:srgbClr val="FF0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225932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82"/>
          <p:cNvSpPr txBox="1">
            <a:spLocks noGrp="1"/>
          </p:cNvSpPr>
          <p:nvPr>
            <p:ph type="body" idx="1"/>
          </p:nvPr>
        </p:nvSpPr>
        <p:spPr>
          <a:xfrm>
            <a:off x="551384" y="885399"/>
            <a:ext cx="10729192" cy="5855969"/>
          </a:xfrm>
          <a:prstGeom prst="rect">
            <a:avLst/>
          </a:prstGeom>
          <a:noFill/>
          <a:ln>
            <a:noFill/>
          </a:ln>
        </p:spPr>
        <p:txBody>
          <a:bodyPr spcFirstLastPara="1" wrap="square" lIns="91425" tIns="45700" rIns="91425" bIns="45700" anchor="t" anchorCtr="0">
            <a:noAutofit/>
          </a:bodyPr>
          <a:lstStyle/>
          <a:p>
            <a:pPr marL="457200" lvl="0" indent="-292100" algn="just">
              <a:lnSpc>
                <a:spcPct val="100000"/>
              </a:lnSpc>
              <a:spcBef>
                <a:spcPts val="0"/>
              </a:spcBef>
              <a:spcAft>
                <a:spcPts val="0"/>
              </a:spcAft>
              <a:buClr>
                <a:schemeClr val="dk1"/>
              </a:buClr>
              <a:buSzPts val="2600"/>
              <a:buNone/>
            </a:pPr>
            <a:r>
              <a:rPr lang="en-US" sz="1600" dirty="0" smtClean="0">
                <a:latin typeface="Times New Roman" panose="02020603050405020304" pitchFamily="18" charset="0"/>
                <a:ea typeface="Cambria"/>
                <a:cs typeface="Times New Roman" panose="02020603050405020304" pitchFamily="18" charset="0"/>
                <a:sym typeface="Cambria"/>
              </a:rPr>
              <a:t>1. </a:t>
            </a:r>
            <a:r>
              <a:rPr lang="en-US" sz="2000" b="1" dirty="0" smtClean="0">
                <a:latin typeface="Times New Roman" panose="02020603050405020304" pitchFamily="18" charset="0"/>
                <a:ea typeface="Cambria"/>
                <a:cs typeface="Times New Roman" panose="02020603050405020304" pitchFamily="18" charset="0"/>
                <a:sym typeface="Cambria"/>
              </a:rPr>
              <a:t>Fanciful </a:t>
            </a:r>
            <a:r>
              <a:rPr lang="en-US" sz="2000" b="1" dirty="0">
                <a:latin typeface="Times New Roman" panose="02020603050405020304" pitchFamily="18" charset="0"/>
                <a:ea typeface="Cambria"/>
                <a:cs typeface="Times New Roman" panose="02020603050405020304" pitchFamily="18" charset="0"/>
                <a:sym typeface="Cambria"/>
              </a:rPr>
              <a:t>or Coined Marks</a:t>
            </a:r>
            <a:r>
              <a:rPr lang="en-US" sz="2000" dirty="0">
                <a:latin typeface="Times New Roman" panose="02020603050405020304" pitchFamily="18" charset="0"/>
                <a:ea typeface="Cambria"/>
                <a:cs typeface="Times New Roman" panose="02020603050405020304" pitchFamily="18" charset="0"/>
                <a:sym typeface="Cambria"/>
              </a:rPr>
              <a:t>: They are known as Invented/ Coined Mark with no dictionary meaning. Examples-SONY, NOKIA and KODAK </a:t>
            </a:r>
            <a:r>
              <a:rPr lang="en-US" sz="2000" dirty="0" smtClean="0">
                <a:latin typeface="Times New Roman" panose="02020603050405020304" pitchFamily="18" charset="0"/>
                <a:ea typeface="Cambria"/>
                <a:cs typeface="Times New Roman" panose="02020603050405020304" pitchFamily="18" charset="0"/>
                <a:sym typeface="Cambria"/>
              </a:rPr>
              <a:t>etc.</a:t>
            </a:r>
          </a:p>
          <a:p>
            <a:pPr marL="457200" lvl="0" indent="-292100" algn="just">
              <a:lnSpc>
                <a:spcPct val="100000"/>
              </a:lnSpc>
              <a:spcBef>
                <a:spcPts val="0"/>
              </a:spcBef>
              <a:spcAft>
                <a:spcPts val="0"/>
              </a:spcAft>
              <a:buClr>
                <a:schemeClr val="dk1"/>
              </a:buClr>
              <a:buSzPts val="2600"/>
              <a:buNone/>
            </a:pPr>
            <a:r>
              <a:rPr lang="en-US" sz="2000" dirty="0" smtClean="0">
                <a:latin typeface="Times New Roman" panose="02020603050405020304" pitchFamily="18" charset="0"/>
                <a:ea typeface="Cambria"/>
                <a:cs typeface="Times New Roman" panose="02020603050405020304" pitchFamily="18" charset="0"/>
                <a:sym typeface="Cambria"/>
              </a:rPr>
              <a:t>2. </a:t>
            </a:r>
            <a:r>
              <a:rPr lang="en-US" sz="2000" b="1" dirty="0" smtClean="0">
                <a:latin typeface="Times New Roman" panose="02020603050405020304" pitchFamily="18" charset="0"/>
                <a:ea typeface="Cambria"/>
                <a:cs typeface="Times New Roman" panose="02020603050405020304" pitchFamily="18" charset="0"/>
                <a:sym typeface="Cambria"/>
              </a:rPr>
              <a:t>Arbitrary Marks</a:t>
            </a:r>
            <a:r>
              <a:rPr lang="en-US" sz="2000" dirty="0" smtClean="0">
                <a:latin typeface="Times New Roman" panose="02020603050405020304" pitchFamily="18" charset="0"/>
                <a:ea typeface="Cambria"/>
                <a:cs typeface="Times New Roman" panose="02020603050405020304" pitchFamily="18" charset="0"/>
                <a:sym typeface="Cambria"/>
              </a:rPr>
              <a:t>: Such marks have a meaning but they are applied to a product or service that is unrelated to that meaning. Examples-APPLE for Computers, SHELL for Petroleum,  Camel for cigarettes and BLACKBERRY for Mobile.</a:t>
            </a:r>
          </a:p>
          <a:p>
            <a:pPr marL="457200" lvl="0" indent="-292100" algn="just">
              <a:lnSpc>
                <a:spcPct val="100000"/>
              </a:lnSpc>
              <a:spcBef>
                <a:spcPts val="0"/>
              </a:spcBef>
              <a:spcAft>
                <a:spcPts val="0"/>
              </a:spcAft>
              <a:buClr>
                <a:schemeClr val="dk1"/>
              </a:buClr>
              <a:buSzPts val="2600"/>
              <a:buNone/>
            </a:pPr>
            <a:r>
              <a:rPr lang="en-US" sz="2000" dirty="0" smtClean="0">
                <a:latin typeface="Times New Roman" panose="02020603050405020304" pitchFamily="18" charset="0"/>
                <a:ea typeface="Cambria"/>
                <a:cs typeface="Times New Roman" panose="02020603050405020304" pitchFamily="18" charset="0"/>
                <a:sym typeface="Cambria"/>
              </a:rPr>
              <a:t>3. </a:t>
            </a:r>
            <a:r>
              <a:rPr lang="en-US" sz="2000" b="1" dirty="0" smtClean="0">
                <a:latin typeface="Times New Roman" panose="02020603050405020304" pitchFamily="18" charset="0"/>
                <a:ea typeface="Cambria"/>
                <a:cs typeface="Times New Roman" panose="02020603050405020304" pitchFamily="18" charset="0"/>
                <a:sym typeface="Cambria"/>
              </a:rPr>
              <a:t>Suggestive Marks</a:t>
            </a:r>
            <a:r>
              <a:rPr lang="en-US" sz="2000" dirty="0" smtClean="0">
                <a:latin typeface="Times New Roman" panose="02020603050405020304" pitchFamily="18" charset="0"/>
                <a:ea typeface="Cambria"/>
                <a:cs typeface="Times New Roman" panose="02020603050405020304" pitchFamily="18" charset="0"/>
                <a:sym typeface="Cambria"/>
              </a:rPr>
              <a:t>: Such marks uses some quality or characteristic of the products or services, in connection with which they are used but they DO NOT have any direct reference. They require some imagination, thought, or perception to reach a conclusion. Example-MICROSOFT (suggestive of software for microcomputers) INFOSYS (Info. means Information), </a:t>
            </a:r>
            <a:r>
              <a:rPr lang="en-US" sz="2000" dirty="0" err="1" smtClean="0">
                <a:latin typeface="Times New Roman" panose="02020603050405020304" pitchFamily="18" charset="0"/>
                <a:ea typeface="Cambria"/>
                <a:cs typeface="Times New Roman" panose="02020603050405020304" pitchFamily="18" charset="0"/>
                <a:sym typeface="Cambria"/>
              </a:rPr>
              <a:t>Welspun</a:t>
            </a:r>
            <a:r>
              <a:rPr lang="en-US" sz="2000" dirty="0" smtClean="0">
                <a:latin typeface="Times New Roman" panose="02020603050405020304" pitchFamily="18" charset="0"/>
                <a:ea typeface="Cambria"/>
                <a:cs typeface="Times New Roman" panose="02020603050405020304" pitchFamily="18" charset="0"/>
                <a:sym typeface="Cambria"/>
              </a:rPr>
              <a:t> (Spun)</a:t>
            </a:r>
          </a:p>
          <a:p>
            <a:pPr marL="457200" lvl="0" indent="-292100" algn="just">
              <a:lnSpc>
                <a:spcPct val="100000"/>
              </a:lnSpc>
              <a:spcBef>
                <a:spcPts val="0"/>
              </a:spcBef>
              <a:spcAft>
                <a:spcPts val="0"/>
              </a:spcAft>
              <a:buClr>
                <a:schemeClr val="dk1"/>
              </a:buClr>
              <a:buSzPts val="2600"/>
              <a:buNone/>
            </a:pPr>
            <a:r>
              <a:rPr lang="en-US" sz="2000" dirty="0" smtClean="0">
                <a:latin typeface="Times New Roman" panose="02020603050405020304" pitchFamily="18" charset="0"/>
                <a:ea typeface="Cambria"/>
                <a:cs typeface="Times New Roman" panose="02020603050405020304" pitchFamily="18" charset="0"/>
                <a:sym typeface="Cambria"/>
              </a:rPr>
              <a:t>4. </a:t>
            </a:r>
            <a:r>
              <a:rPr lang="en-US" sz="2000" b="1" dirty="0" smtClean="0">
                <a:latin typeface="Times New Roman" panose="02020603050405020304" pitchFamily="18" charset="0"/>
                <a:cs typeface="Times New Roman" panose="02020603050405020304" pitchFamily="18" charset="0"/>
              </a:rPr>
              <a:t>Descriptive </a:t>
            </a:r>
            <a:r>
              <a:rPr lang="en-US" sz="2000" b="1" dirty="0">
                <a:latin typeface="Times New Roman" panose="02020603050405020304" pitchFamily="18" charset="0"/>
                <a:cs typeface="Times New Roman" panose="02020603050405020304" pitchFamily="18" charset="0"/>
              </a:rPr>
              <a:t>Marks</a:t>
            </a:r>
            <a:r>
              <a:rPr lang="en-US" sz="2000" dirty="0">
                <a:latin typeface="Times New Roman" panose="02020603050405020304" pitchFamily="18" charset="0"/>
                <a:cs typeface="Times New Roman" panose="02020603050405020304" pitchFamily="18" charset="0"/>
              </a:rPr>
              <a:t>: They direct indication of nature of the products or services without imagination, thought, or perception. Protection Allowed–If mark Acquired Distinctive character. Example–APPLE for Box of an apple, TUBELESS for computer monitors, COLD AND CREAMY for ice cream </a:t>
            </a:r>
            <a:r>
              <a:rPr lang="en-US" sz="2000" dirty="0" smtClean="0">
                <a:latin typeface="Times New Roman" panose="02020603050405020304" pitchFamily="18" charset="0"/>
                <a:cs typeface="Times New Roman" panose="02020603050405020304" pitchFamily="18" charset="0"/>
              </a:rPr>
              <a:t>etc. </a:t>
            </a:r>
          </a:p>
          <a:p>
            <a:pPr marL="457200" lvl="0" indent="-292100" algn="just">
              <a:lnSpc>
                <a:spcPct val="100000"/>
              </a:lnSpc>
              <a:spcBef>
                <a:spcPts val="0"/>
              </a:spcBef>
              <a:spcAft>
                <a:spcPts val="0"/>
              </a:spcAft>
              <a:buClr>
                <a:schemeClr val="dk1"/>
              </a:buClr>
              <a:buSzPts val="260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Example </a:t>
            </a:r>
            <a:r>
              <a:rPr lang="en-US" sz="2000" dirty="0">
                <a:latin typeface="Times New Roman" panose="02020603050405020304" pitchFamily="18" charset="0"/>
                <a:cs typeface="Times New Roman" panose="02020603050405020304" pitchFamily="18" charset="0"/>
              </a:rPr>
              <a:t>of Acquired Distinctive mark-  Pizza Hut, AIRBUS for airplanes &amp; Burger </a:t>
            </a:r>
            <a:r>
              <a:rPr lang="en-US" sz="2000" dirty="0" smtClean="0">
                <a:latin typeface="Times New Roman" panose="02020603050405020304" pitchFamily="18" charset="0"/>
                <a:cs typeface="Times New Roman" panose="02020603050405020304" pitchFamily="18" charset="0"/>
              </a:rPr>
              <a:t>King</a:t>
            </a:r>
          </a:p>
          <a:p>
            <a:pPr marL="457200" lvl="0" indent="-292100" algn="just">
              <a:lnSpc>
                <a:spcPct val="100000"/>
              </a:lnSpc>
              <a:spcBef>
                <a:spcPts val="0"/>
              </a:spcBef>
              <a:spcAft>
                <a:spcPts val="0"/>
              </a:spcAft>
              <a:buClr>
                <a:schemeClr val="dk1"/>
              </a:buClr>
              <a:buSzPts val="2600"/>
              <a:buNone/>
            </a:pPr>
            <a:r>
              <a:rPr lang="en-US" sz="2000" dirty="0" smtClean="0">
                <a:latin typeface="Times New Roman" panose="02020603050405020304" pitchFamily="18" charset="0"/>
                <a:cs typeface="Times New Roman" panose="02020603050405020304" pitchFamily="18" charset="0"/>
              </a:rPr>
              <a:t>5. </a:t>
            </a:r>
            <a:r>
              <a:rPr lang="en-US" sz="2000" b="1" dirty="0" smtClean="0">
                <a:latin typeface="Times New Roman" panose="02020603050405020304" pitchFamily="18" charset="0"/>
                <a:cs typeface="Times New Roman" panose="02020603050405020304" pitchFamily="18" charset="0"/>
              </a:rPr>
              <a:t>Generic </a:t>
            </a:r>
            <a:r>
              <a:rPr lang="en-US" sz="2000" b="1" dirty="0">
                <a:latin typeface="Times New Roman" panose="02020603050405020304" pitchFamily="18" charset="0"/>
                <a:cs typeface="Times New Roman" panose="02020603050405020304" pitchFamily="18" charset="0"/>
              </a:rPr>
              <a:t>Marks</a:t>
            </a:r>
            <a:r>
              <a:rPr lang="en-US" sz="2000" dirty="0">
                <a:latin typeface="Times New Roman" panose="02020603050405020304" pitchFamily="18" charset="0"/>
                <a:cs typeface="Times New Roman" panose="02020603050405020304" pitchFamily="18" charset="0"/>
              </a:rPr>
              <a:t>: This mark are actual name a product or services. Example-WATCH, SMARTPHONE, SOCIAL NETWORK, Escalator, E-MAIL etc.</a:t>
            </a:r>
          </a:p>
          <a:p>
            <a:pPr marL="514350" lvl="0" indent="-514350" algn="just">
              <a:lnSpc>
                <a:spcPct val="100000"/>
              </a:lnSpc>
              <a:spcBef>
                <a:spcPts val="0"/>
              </a:spcBef>
              <a:spcAft>
                <a:spcPts val="0"/>
              </a:spcAft>
              <a:buClr>
                <a:schemeClr val="dk1"/>
              </a:buClr>
              <a:buSzPts val="2600"/>
              <a:buFont typeface="Calibri"/>
              <a:buAutoNum type="arabicPeriod" startAt="3"/>
            </a:pPr>
            <a:endParaRPr lang="en-US" sz="1800" dirty="0">
              <a:latin typeface="Times New Roman" panose="02020603050405020304" pitchFamily="18" charset="0"/>
              <a:cs typeface="Times New Roman" panose="02020603050405020304" pitchFamily="18" charset="0"/>
            </a:endParaRPr>
          </a:p>
          <a:p>
            <a:pPr marL="457200" lvl="0" indent="-292100" algn="just">
              <a:lnSpc>
                <a:spcPct val="100000"/>
              </a:lnSpc>
              <a:spcBef>
                <a:spcPts val="0"/>
              </a:spcBef>
              <a:spcAft>
                <a:spcPts val="0"/>
              </a:spcAft>
              <a:buClr>
                <a:schemeClr val="dk1"/>
              </a:buClr>
              <a:buSzPts val="2600"/>
              <a:buNone/>
            </a:pPr>
            <a:endParaRPr lang="en-US" sz="1800" dirty="0" smtClean="0">
              <a:latin typeface="Times New Roman" panose="02020603050405020304" pitchFamily="18" charset="0"/>
              <a:ea typeface="Cambria"/>
              <a:cs typeface="Times New Roman" panose="02020603050405020304" pitchFamily="18" charset="0"/>
              <a:sym typeface="Cambria"/>
            </a:endParaRPr>
          </a:p>
          <a:p>
            <a:pPr marL="457200" lvl="0" indent="-292100" algn="just" rtl="0">
              <a:lnSpc>
                <a:spcPct val="100000"/>
              </a:lnSpc>
              <a:spcBef>
                <a:spcPts val="0"/>
              </a:spcBef>
              <a:spcAft>
                <a:spcPts val="0"/>
              </a:spcAft>
              <a:buClr>
                <a:schemeClr val="dk1"/>
              </a:buClr>
              <a:buSzPts val="2600"/>
              <a:buFont typeface="Calibri"/>
              <a:buNone/>
            </a:pPr>
            <a:endParaRPr sz="1800" dirty="0">
              <a:latin typeface="Times New Roman" panose="02020603050405020304" pitchFamily="18" charset="0"/>
              <a:ea typeface="Cambria"/>
              <a:cs typeface="Times New Roman" panose="02020603050405020304" pitchFamily="18" charset="0"/>
              <a:sym typeface="Cambria"/>
            </a:endParaRPr>
          </a:p>
        </p:txBody>
      </p:sp>
      <p:sp>
        <p:nvSpPr>
          <p:cNvPr id="3" name="Google Shape;815;p81"/>
          <p:cNvSpPr txBox="1">
            <a:spLocks noGrp="1"/>
          </p:cNvSpPr>
          <p:nvPr>
            <p:ph type="title"/>
          </p:nvPr>
        </p:nvSpPr>
        <p:spPr>
          <a:xfrm>
            <a:off x="911424" y="175577"/>
            <a:ext cx="10515600" cy="6967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mbria"/>
              <a:buNone/>
            </a:pPr>
            <a:r>
              <a:rPr lang="en-US" sz="3600" b="1" dirty="0" smtClean="0">
                <a:latin typeface="Cambria"/>
                <a:ea typeface="Cambria"/>
                <a:cs typeface="Cambria"/>
                <a:sym typeface="Cambria"/>
              </a:rPr>
              <a:t>Classification of Trademark</a:t>
            </a:r>
            <a:endParaRPr sz="3600" b="1" dirty="0">
              <a:latin typeface="Cambria"/>
              <a:ea typeface="Cambria"/>
              <a:cs typeface="Cambria"/>
              <a:sym typeface="Cambria"/>
            </a:endParaRPr>
          </a:p>
        </p:txBody>
      </p:sp>
    </p:spTree>
    <p:extLst>
      <p:ext uri="{BB962C8B-B14F-4D97-AF65-F5344CB8AC3E}">
        <p14:creationId xmlns:p14="http://schemas.microsoft.com/office/powerpoint/2010/main" val="2532884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pic>
        <p:nvPicPr>
          <p:cNvPr id="844" name="Google Shape;844;p84" descr="Image result for trademark symbols TM"/>
          <p:cNvPicPr preferRelativeResize="0"/>
          <p:nvPr/>
        </p:nvPicPr>
        <p:blipFill rotWithShape="1">
          <a:blip r:embed="rId3">
            <a:alphaModFix/>
          </a:blip>
          <a:srcRect l="16844" r="13825" b="23349"/>
          <a:stretch/>
        </p:blipFill>
        <p:spPr>
          <a:xfrm>
            <a:off x="2959510" y="907486"/>
            <a:ext cx="2821858" cy="2828992"/>
          </a:xfrm>
          <a:prstGeom prst="rect">
            <a:avLst/>
          </a:prstGeom>
          <a:noFill/>
          <a:ln>
            <a:noFill/>
          </a:ln>
        </p:spPr>
      </p:pic>
      <p:pic>
        <p:nvPicPr>
          <p:cNvPr id="845" name="Google Shape;845;p84" descr="Image result for trademark symbols TM"/>
          <p:cNvPicPr preferRelativeResize="0"/>
          <p:nvPr/>
        </p:nvPicPr>
        <p:blipFill rotWithShape="1">
          <a:blip r:embed="rId4">
            <a:alphaModFix/>
          </a:blip>
          <a:srcRect/>
          <a:stretch/>
        </p:blipFill>
        <p:spPr>
          <a:xfrm>
            <a:off x="7118709" y="1142280"/>
            <a:ext cx="2568524" cy="2568524"/>
          </a:xfrm>
          <a:prstGeom prst="rect">
            <a:avLst/>
          </a:prstGeom>
          <a:noFill/>
          <a:ln>
            <a:noFill/>
          </a:ln>
        </p:spPr>
      </p:pic>
      <p:pic>
        <p:nvPicPr>
          <p:cNvPr id="846" name="Google Shape;846;p84" descr="Image result for service mark symbols TM"/>
          <p:cNvPicPr preferRelativeResize="0"/>
          <p:nvPr/>
        </p:nvPicPr>
        <p:blipFill rotWithShape="1">
          <a:blip r:embed="rId5">
            <a:alphaModFix/>
          </a:blip>
          <a:srcRect/>
          <a:stretch/>
        </p:blipFill>
        <p:spPr>
          <a:xfrm>
            <a:off x="4627035" y="3736478"/>
            <a:ext cx="2937929" cy="1550988"/>
          </a:xfrm>
          <a:prstGeom prst="rect">
            <a:avLst/>
          </a:prstGeom>
          <a:noFill/>
          <a:ln>
            <a:noFill/>
          </a:ln>
        </p:spPr>
      </p:pic>
      <p:sp>
        <p:nvSpPr>
          <p:cNvPr id="847" name="Google Shape;847;p84"/>
          <p:cNvSpPr txBox="1">
            <a:spLocks noGrp="1"/>
          </p:cNvSpPr>
          <p:nvPr>
            <p:ph type="title"/>
          </p:nvPr>
        </p:nvSpPr>
        <p:spPr>
          <a:xfrm>
            <a:off x="838200" y="89821"/>
            <a:ext cx="10515600" cy="6967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mbria"/>
              <a:buNone/>
            </a:pPr>
            <a:r>
              <a:rPr lang="en-US" sz="3600" b="1">
                <a:latin typeface="Cambria"/>
                <a:ea typeface="Cambria"/>
                <a:cs typeface="Cambria"/>
                <a:sym typeface="Cambria"/>
              </a:rPr>
              <a:t>Symbolic Representation of various marks Logo</a:t>
            </a:r>
            <a:endParaRPr sz="3600" b="1">
              <a:latin typeface="Cambria"/>
              <a:ea typeface="Cambria"/>
              <a:cs typeface="Cambria"/>
              <a:sym typeface="Cambria"/>
            </a:endParaRPr>
          </a:p>
        </p:txBody>
      </p:sp>
    </p:spTree>
    <p:extLst>
      <p:ext uri="{BB962C8B-B14F-4D97-AF65-F5344CB8AC3E}">
        <p14:creationId xmlns:p14="http://schemas.microsoft.com/office/powerpoint/2010/main" val="2352164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5" name="Google Shape;855;p85"/>
          <p:cNvSpPr txBox="1"/>
          <p:nvPr/>
        </p:nvSpPr>
        <p:spPr>
          <a:xfrm>
            <a:off x="1524000" y="2528378"/>
            <a:ext cx="9144000" cy="1306203"/>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4400"/>
              <a:buFont typeface="Cambria"/>
              <a:buNone/>
            </a:pPr>
            <a:r>
              <a:rPr lang="en-US" sz="4400" b="1" dirty="0">
                <a:solidFill>
                  <a:schemeClr val="dk1"/>
                </a:solidFill>
                <a:latin typeface="Cambria"/>
                <a:ea typeface="Cambria"/>
                <a:cs typeface="Cambria"/>
                <a:sym typeface="Cambria"/>
              </a:rPr>
              <a:t>Trademarks Registration Process in India</a:t>
            </a:r>
            <a:endParaRPr sz="4400" b="1" dirty="0">
              <a:solidFill>
                <a:schemeClr val="dk1"/>
              </a:solidFill>
              <a:latin typeface="Cambria"/>
              <a:ea typeface="Cambria"/>
              <a:cs typeface="Cambria"/>
              <a:sym typeface="Cambria"/>
            </a:endParaRPr>
          </a:p>
        </p:txBody>
      </p:sp>
    </p:spTree>
    <p:extLst>
      <p:ext uri="{BB962C8B-B14F-4D97-AF65-F5344CB8AC3E}">
        <p14:creationId xmlns:p14="http://schemas.microsoft.com/office/powerpoint/2010/main" val="1189415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grpSp>
        <p:nvGrpSpPr>
          <p:cNvPr id="863" name="Google Shape;863;p86"/>
          <p:cNvGrpSpPr/>
          <p:nvPr/>
        </p:nvGrpSpPr>
        <p:grpSpPr>
          <a:xfrm>
            <a:off x="1782084" y="818220"/>
            <a:ext cx="6643431" cy="939880"/>
            <a:chOff x="0" y="0"/>
            <a:chExt cx="6643431" cy="939880"/>
          </a:xfrm>
        </p:grpSpPr>
        <p:sp>
          <p:nvSpPr>
            <p:cNvPr id="864" name="Google Shape;864;p86"/>
            <p:cNvSpPr/>
            <p:nvPr/>
          </p:nvSpPr>
          <p:spPr>
            <a:xfrm>
              <a:off x="0" y="0"/>
              <a:ext cx="6643431" cy="939880"/>
            </a:xfrm>
            <a:prstGeom prst="roundRect">
              <a:avLst>
                <a:gd name="adj" fmla="val 10000"/>
              </a:avLst>
            </a:prstGeom>
            <a:solidFill>
              <a:srgbClr val="9CC2E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86"/>
            <p:cNvSpPr txBox="1"/>
            <p:nvPr/>
          </p:nvSpPr>
          <p:spPr>
            <a:xfrm>
              <a:off x="27528" y="27528"/>
              <a:ext cx="5519261" cy="884824"/>
            </a:xfrm>
            <a:prstGeom prst="rect">
              <a:avLst/>
            </a:prstGeom>
            <a:solidFill>
              <a:srgbClr val="9CC2E5"/>
            </a:solidFill>
            <a:ln>
              <a:noFill/>
            </a:ln>
          </p:spPr>
          <p:txBody>
            <a:bodyPr spcFirstLastPara="1" wrap="square" lIns="53325" tIns="53325" rIns="53325" bIns="53325" anchor="ctr" anchorCtr="0">
              <a:noAutofit/>
            </a:bodyPr>
            <a:lstStyle/>
            <a:p>
              <a:pPr marL="0" marR="0" lvl="0" indent="0" algn="l" rtl="0">
                <a:lnSpc>
                  <a:spcPct val="90000"/>
                </a:lnSpc>
                <a:spcBef>
                  <a:spcPts val="0"/>
                </a:spcBef>
                <a:spcAft>
                  <a:spcPts val="0"/>
                </a:spcAft>
                <a:buClr>
                  <a:schemeClr val="dk1"/>
                </a:buClr>
                <a:buSzPts val="2800"/>
                <a:buFont typeface="Cambria"/>
                <a:buNone/>
              </a:pPr>
              <a:r>
                <a:rPr lang="en-US" sz="2800" dirty="0">
                  <a:solidFill>
                    <a:schemeClr val="dk1"/>
                  </a:solidFill>
                  <a:latin typeface="Cambria"/>
                  <a:ea typeface="Cambria"/>
                  <a:cs typeface="Cambria"/>
                  <a:sym typeface="Cambria"/>
                </a:rPr>
                <a:t>TM Search </a:t>
              </a:r>
              <a:endParaRPr dirty="0"/>
            </a:p>
          </p:txBody>
        </p:sp>
      </p:grpSp>
      <p:grpSp>
        <p:nvGrpSpPr>
          <p:cNvPr id="866" name="Google Shape;866;p86"/>
          <p:cNvGrpSpPr/>
          <p:nvPr/>
        </p:nvGrpSpPr>
        <p:grpSpPr>
          <a:xfrm>
            <a:off x="2278184" y="1888639"/>
            <a:ext cx="6643431" cy="939880"/>
            <a:chOff x="496100" y="1070419"/>
            <a:chExt cx="6643431" cy="939880"/>
          </a:xfrm>
        </p:grpSpPr>
        <p:sp>
          <p:nvSpPr>
            <p:cNvPr id="867" name="Google Shape;867;p86"/>
            <p:cNvSpPr/>
            <p:nvPr/>
          </p:nvSpPr>
          <p:spPr>
            <a:xfrm>
              <a:off x="496100" y="1070419"/>
              <a:ext cx="6643431" cy="939880"/>
            </a:xfrm>
            <a:prstGeom prst="roundRect">
              <a:avLst>
                <a:gd name="adj" fmla="val 10000"/>
              </a:avLst>
            </a:prstGeom>
            <a:solidFill>
              <a:srgbClr val="9CC2E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86"/>
            <p:cNvSpPr txBox="1"/>
            <p:nvPr/>
          </p:nvSpPr>
          <p:spPr>
            <a:xfrm>
              <a:off x="523628" y="1097947"/>
              <a:ext cx="5481352" cy="884824"/>
            </a:xfrm>
            <a:prstGeom prst="rect">
              <a:avLst/>
            </a:prstGeom>
            <a:solidFill>
              <a:srgbClr val="9CC2E5"/>
            </a:solidFill>
            <a:ln>
              <a:noFill/>
            </a:ln>
          </p:spPr>
          <p:txBody>
            <a:bodyPr spcFirstLastPara="1" wrap="square" lIns="53325" tIns="53325" rIns="53325" bIns="53325" anchor="ctr" anchorCtr="0">
              <a:noAutofit/>
            </a:bodyPr>
            <a:lstStyle/>
            <a:p>
              <a:pPr marL="0" marR="0" lvl="0" indent="0" algn="l" rtl="0">
                <a:lnSpc>
                  <a:spcPct val="90000"/>
                </a:lnSpc>
                <a:spcBef>
                  <a:spcPts val="0"/>
                </a:spcBef>
                <a:spcAft>
                  <a:spcPts val="0"/>
                </a:spcAft>
                <a:buClr>
                  <a:schemeClr val="dk1"/>
                </a:buClr>
                <a:buSzPts val="2800"/>
                <a:buFont typeface="Cambria"/>
                <a:buNone/>
              </a:pPr>
              <a:r>
                <a:rPr lang="en-US" sz="2800" dirty="0">
                  <a:solidFill>
                    <a:schemeClr val="dk1"/>
                  </a:solidFill>
                  <a:latin typeface="Cambria"/>
                  <a:ea typeface="Cambria"/>
                  <a:cs typeface="Cambria"/>
                  <a:sym typeface="Cambria"/>
                </a:rPr>
                <a:t>TM Filing </a:t>
              </a:r>
              <a:endParaRPr dirty="0"/>
            </a:p>
          </p:txBody>
        </p:sp>
      </p:grpSp>
      <p:grpSp>
        <p:nvGrpSpPr>
          <p:cNvPr id="869" name="Google Shape;869;p86"/>
          <p:cNvGrpSpPr/>
          <p:nvPr/>
        </p:nvGrpSpPr>
        <p:grpSpPr>
          <a:xfrm>
            <a:off x="2774284" y="2900580"/>
            <a:ext cx="6666067" cy="939880"/>
            <a:chOff x="992200" y="2082360"/>
            <a:chExt cx="6666067" cy="939880"/>
          </a:xfrm>
        </p:grpSpPr>
        <p:sp>
          <p:nvSpPr>
            <p:cNvPr id="870" name="Google Shape;870;p86"/>
            <p:cNvSpPr/>
            <p:nvPr/>
          </p:nvSpPr>
          <p:spPr>
            <a:xfrm>
              <a:off x="992200" y="2082360"/>
              <a:ext cx="6643431" cy="939880"/>
            </a:xfrm>
            <a:prstGeom prst="roundRect">
              <a:avLst>
                <a:gd name="adj" fmla="val 10000"/>
              </a:avLst>
            </a:prstGeom>
            <a:solidFill>
              <a:srgbClr val="9CC2E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86"/>
            <p:cNvSpPr txBox="1"/>
            <p:nvPr/>
          </p:nvSpPr>
          <p:spPr>
            <a:xfrm>
              <a:off x="1019727" y="2109888"/>
              <a:ext cx="6638540" cy="884824"/>
            </a:xfrm>
            <a:prstGeom prst="rect">
              <a:avLst/>
            </a:prstGeom>
            <a:solidFill>
              <a:srgbClr val="9CC2E5"/>
            </a:solidFill>
            <a:ln>
              <a:noFill/>
            </a:ln>
          </p:spPr>
          <p:txBody>
            <a:bodyPr spcFirstLastPara="1" wrap="square" lIns="53325" tIns="53325" rIns="53325" bIns="53325" anchor="ctr" anchorCtr="0">
              <a:noAutofit/>
            </a:bodyPr>
            <a:lstStyle/>
            <a:p>
              <a:pPr marL="0" marR="0" lvl="0" indent="0" algn="l" rtl="0">
                <a:lnSpc>
                  <a:spcPct val="90000"/>
                </a:lnSpc>
                <a:spcBef>
                  <a:spcPts val="0"/>
                </a:spcBef>
                <a:spcAft>
                  <a:spcPts val="0"/>
                </a:spcAft>
                <a:buClr>
                  <a:schemeClr val="dk1"/>
                </a:buClr>
                <a:buSzPts val="2800"/>
                <a:buFont typeface="Cambria"/>
                <a:buNone/>
              </a:pPr>
              <a:r>
                <a:rPr lang="en-US" sz="2800" dirty="0">
                  <a:solidFill>
                    <a:schemeClr val="dk1"/>
                  </a:solidFill>
                  <a:latin typeface="Cambria"/>
                  <a:ea typeface="Cambria"/>
                  <a:cs typeface="Cambria"/>
                  <a:sym typeface="Cambria"/>
                </a:rPr>
                <a:t>Examination Report (Objection or Acceptance)</a:t>
              </a:r>
              <a:endParaRPr dirty="0"/>
            </a:p>
          </p:txBody>
        </p:sp>
      </p:grpSp>
      <p:grpSp>
        <p:nvGrpSpPr>
          <p:cNvPr id="872" name="Google Shape;872;p86"/>
          <p:cNvGrpSpPr/>
          <p:nvPr/>
        </p:nvGrpSpPr>
        <p:grpSpPr>
          <a:xfrm>
            <a:off x="3270385" y="4029479"/>
            <a:ext cx="6643431" cy="939880"/>
            <a:chOff x="1488301" y="3211259"/>
            <a:chExt cx="6643431" cy="939880"/>
          </a:xfrm>
        </p:grpSpPr>
        <p:sp>
          <p:nvSpPr>
            <p:cNvPr id="873" name="Google Shape;873;p86"/>
            <p:cNvSpPr/>
            <p:nvPr/>
          </p:nvSpPr>
          <p:spPr>
            <a:xfrm>
              <a:off x="1488301" y="3211259"/>
              <a:ext cx="6643431" cy="939880"/>
            </a:xfrm>
            <a:prstGeom prst="roundRect">
              <a:avLst>
                <a:gd name="adj" fmla="val 10000"/>
              </a:avLst>
            </a:prstGeom>
            <a:solidFill>
              <a:srgbClr val="9CC2E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86"/>
            <p:cNvSpPr txBox="1"/>
            <p:nvPr/>
          </p:nvSpPr>
          <p:spPr>
            <a:xfrm>
              <a:off x="1515829" y="3238787"/>
              <a:ext cx="5481352" cy="884824"/>
            </a:xfrm>
            <a:prstGeom prst="rect">
              <a:avLst/>
            </a:prstGeom>
            <a:solidFill>
              <a:srgbClr val="9CC2E5"/>
            </a:solidFill>
            <a:ln>
              <a:noFill/>
            </a:ln>
          </p:spPr>
          <p:txBody>
            <a:bodyPr spcFirstLastPara="1" wrap="square" lIns="53325" tIns="53325" rIns="53325" bIns="53325" anchor="ctr" anchorCtr="0">
              <a:noAutofit/>
            </a:bodyPr>
            <a:lstStyle/>
            <a:p>
              <a:pPr marL="0" marR="0" lvl="0" indent="0" algn="l" rtl="0">
                <a:lnSpc>
                  <a:spcPct val="90000"/>
                </a:lnSpc>
                <a:spcBef>
                  <a:spcPts val="0"/>
                </a:spcBef>
                <a:spcAft>
                  <a:spcPts val="0"/>
                </a:spcAft>
                <a:buClr>
                  <a:schemeClr val="dk1"/>
                </a:buClr>
                <a:buSzPts val="2800"/>
                <a:buFont typeface="Cambria"/>
                <a:buNone/>
              </a:pPr>
              <a:r>
                <a:rPr lang="en-US" sz="2800" dirty="0">
                  <a:solidFill>
                    <a:schemeClr val="dk1"/>
                  </a:solidFill>
                  <a:latin typeface="Cambria"/>
                  <a:ea typeface="Cambria"/>
                  <a:cs typeface="Cambria"/>
                  <a:sym typeface="Cambria"/>
                </a:rPr>
                <a:t>Reply to Objection (Examination Report) (With 1 month)</a:t>
              </a:r>
              <a:endParaRPr dirty="0"/>
            </a:p>
          </p:txBody>
        </p:sp>
      </p:grpSp>
      <p:grpSp>
        <p:nvGrpSpPr>
          <p:cNvPr id="875" name="Google Shape;875;p86"/>
          <p:cNvGrpSpPr/>
          <p:nvPr/>
        </p:nvGrpSpPr>
        <p:grpSpPr>
          <a:xfrm>
            <a:off x="3766485" y="5099899"/>
            <a:ext cx="6643431" cy="939880"/>
            <a:chOff x="1984401" y="4281679"/>
            <a:chExt cx="6643431" cy="939880"/>
          </a:xfrm>
        </p:grpSpPr>
        <p:sp>
          <p:nvSpPr>
            <p:cNvPr id="876" name="Google Shape;876;p86"/>
            <p:cNvSpPr/>
            <p:nvPr/>
          </p:nvSpPr>
          <p:spPr>
            <a:xfrm>
              <a:off x="1984401" y="4281679"/>
              <a:ext cx="6643431" cy="939880"/>
            </a:xfrm>
            <a:prstGeom prst="roundRect">
              <a:avLst>
                <a:gd name="adj" fmla="val 10000"/>
              </a:avLst>
            </a:prstGeom>
            <a:solidFill>
              <a:srgbClr val="9CC2E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86"/>
            <p:cNvSpPr txBox="1"/>
            <p:nvPr/>
          </p:nvSpPr>
          <p:spPr>
            <a:xfrm>
              <a:off x="2011929" y="4309207"/>
              <a:ext cx="5481352" cy="884824"/>
            </a:xfrm>
            <a:prstGeom prst="rect">
              <a:avLst/>
            </a:prstGeom>
            <a:solidFill>
              <a:srgbClr val="9CC2E5"/>
            </a:solidFill>
            <a:ln>
              <a:noFill/>
            </a:ln>
          </p:spPr>
          <p:txBody>
            <a:bodyPr spcFirstLastPara="1" wrap="square" lIns="53325" tIns="53325" rIns="53325" bIns="53325" anchor="ctr" anchorCtr="0">
              <a:noAutofit/>
            </a:bodyPr>
            <a:lstStyle/>
            <a:p>
              <a:pPr marL="0" marR="0" lvl="0" indent="0" algn="l" rtl="0">
                <a:lnSpc>
                  <a:spcPct val="90000"/>
                </a:lnSpc>
                <a:spcBef>
                  <a:spcPts val="0"/>
                </a:spcBef>
                <a:spcAft>
                  <a:spcPts val="0"/>
                </a:spcAft>
                <a:buClr>
                  <a:schemeClr val="dk1"/>
                </a:buClr>
                <a:buSzPts val="2800"/>
                <a:buFont typeface="Calibri"/>
                <a:buNone/>
              </a:pPr>
              <a:endParaRPr sz="2800" dirty="0">
                <a:solidFill>
                  <a:schemeClr val="dk1"/>
                </a:solidFill>
                <a:latin typeface="Cambria"/>
                <a:ea typeface="Cambria"/>
                <a:cs typeface="Cambria"/>
                <a:sym typeface="Cambria"/>
              </a:endParaRPr>
            </a:p>
            <a:p>
              <a:pPr marL="0" marR="0" lvl="0" indent="0" algn="l" rtl="0">
                <a:lnSpc>
                  <a:spcPct val="90000"/>
                </a:lnSpc>
                <a:spcBef>
                  <a:spcPts val="980"/>
                </a:spcBef>
                <a:spcAft>
                  <a:spcPts val="0"/>
                </a:spcAft>
                <a:buClr>
                  <a:schemeClr val="dk1"/>
                </a:buClr>
                <a:buSzPts val="2800"/>
                <a:buFont typeface="Calibri"/>
                <a:buNone/>
              </a:pPr>
              <a:endParaRPr sz="2800" dirty="0">
                <a:solidFill>
                  <a:schemeClr val="dk1"/>
                </a:solidFill>
                <a:latin typeface="Cambria"/>
                <a:ea typeface="Cambria"/>
                <a:cs typeface="Cambria"/>
                <a:sym typeface="Cambria"/>
              </a:endParaRPr>
            </a:p>
            <a:p>
              <a:pPr marL="0" marR="0" lvl="0" indent="0" algn="l" rtl="0">
                <a:lnSpc>
                  <a:spcPct val="90000"/>
                </a:lnSpc>
                <a:spcBef>
                  <a:spcPts val="980"/>
                </a:spcBef>
                <a:spcAft>
                  <a:spcPts val="0"/>
                </a:spcAft>
                <a:buClr>
                  <a:schemeClr val="dk1"/>
                </a:buClr>
                <a:buSzPts val="2800"/>
                <a:buFont typeface="Cambria"/>
                <a:buNone/>
              </a:pPr>
              <a:r>
                <a:rPr lang="en-US" sz="2800" dirty="0">
                  <a:solidFill>
                    <a:schemeClr val="dk1"/>
                  </a:solidFill>
                  <a:latin typeface="Cambria"/>
                  <a:ea typeface="Cambria"/>
                  <a:cs typeface="Cambria"/>
                  <a:sym typeface="Cambria"/>
                </a:rPr>
                <a:t>Hearing before the Examiner </a:t>
              </a:r>
              <a:endParaRPr dirty="0"/>
            </a:p>
            <a:p>
              <a:pPr marL="0" marR="0" lvl="0" indent="0" algn="l" rtl="0">
                <a:lnSpc>
                  <a:spcPct val="90000"/>
                </a:lnSpc>
                <a:spcBef>
                  <a:spcPts val="980"/>
                </a:spcBef>
                <a:spcAft>
                  <a:spcPts val="0"/>
                </a:spcAft>
                <a:buClr>
                  <a:schemeClr val="dk1"/>
                </a:buClr>
                <a:buSzPts val="2800"/>
                <a:buFont typeface="Calibri"/>
                <a:buNone/>
              </a:pPr>
              <a:endParaRPr sz="2800" dirty="0">
                <a:solidFill>
                  <a:schemeClr val="dk1"/>
                </a:solidFill>
                <a:latin typeface="Cambria"/>
                <a:ea typeface="Cambria"/>
                <a:cs typeface="Cambria"/>
                <a:sym typeface="Cambria"/>
              </a:endParaRPr>
            </a:p>
            <a:p>
              <a:pPr marL="0" marR="0" lvl="0" indent="0" algn="l" rtl="0">
                <a:lnSpc>
                  <a:spcPct val="90000"/>
                </a:lnSpc>
                <a:spcBef>
                  <a:spcPts val="980"/>
                </a:spcBef>
                <a:spcAft>
                  <a:spcPts val="0"/>
                </a:spcAft>
                <a:buClr>
                  <a:schemeClr val="dk1"/>
                </a:buClr>
                <a:buSzPts val="2800"/>
                <a:buFont typeface="Calibri"/>
                <a:buNone/>
              </a:pPr>
              <a:endParaRPr sz="2800" dirty="0">
                <a:solidFill>
                  <a:schemeClr val="dk1"/>
                </a:solidFill>
                <a:latin typeface="Cambria"/>
                <a:ea typeface="Cambria"/>
                <a:cs typeface="Cambria"/>
                <a:sym typeface="Cambria"/>
              </a:endParaRPr>
            </a:p>
          </p:txBody>
        </p:sp>
      </p:grpSp>
      <p:grpSp>
        <p:nvGrpSpPr>
          <p:cNvPr id="878" name="Google Shape;878;p86"/>
          <p:cNvGrpSpPr/>
          <p:nvPr/>
        </p:nvGrpSpPr>
        <p:grpSpPr>
          <a:xfrm>
            <a:off x="7814592" y="1504855"/>
            <a:ext cx="610922" cy="610922"/>
            <a:chOff x="6032508" y="686635"/>
            <a:chExt cx="610922" cy="610922"/>
          </a:xfrm>
        </p:grpSpPr>
        <p:sp>
          <p:nvSpPr>
            <p:cNvPr id="879" name="Google Shape;879;p86"/>
            <p:cNvSpPr/>
            <p:nvPr/>
          </p:nvSpPr>
          <p:spPr>
            <a:xfrm>
              <a:off x="6032508" y="686635"/>
              <a:ext cx="610922" cy="610922"/>
            </a:xfrm>
            <a:prstGeom prst="downArrow">
              <a:avLst>
                <a:gd name="adj1" fmla="val 55000"/>
                <a:gd name="adj2" fmla="val 45000"/>
              </a:avLst>
            </a:prstGeom>
            <a:solidFill>
              <a:srgbClr val="CCD3EA">
                <a:alpha val="89803"/>
              </a:srgbClr>
            </a:solidFill>
            <a:ln w="12700" cap="flat" cmpd="sng">
              <a:solidFill>
                <a:srgbClr val="CCD3EA">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86"/>
            <p:cNvSpPr txBox="1"/>
            <p:nvPr/>
          </p:nvSpPr>
          <p:spPr>
            <a:xfrm>
              <a:off x="6169965" y="686635"/>
              <a:ext cx="336008" cy="459719"/>
            </a:xfrm>
            <a:prstGeom prst="rect">
              <a:avLst/>
            </a:prstGeom>
            <a:noFill/>
            <a:ln>
              <a:noFill/>
            </a:ln>
          </p:spPr>
          <p:txBody>
            <a:bodyPr spcFirstLastPara="1" wrap="square" lIns="35550" tIns="35550" rIns="35550" bIns="35550" anchor="ctr" anchorCtr="0">
              <a:noAutofit/>
            </a:bodyPr>
            <a:lstStyle/>
            <a:p>
              <a:pPr marL="0" marR="0" lvl="0" indent="0" algn="ctr" rtl="0">
                <a:lnSpc>
                  <a:spcPct val="90000"/>
                </a:lnSpc>
                <a:spcBef>
                  <a:spcPts val="0"/>
                </a:spcBef>
                <a:spcAft>
                  <a:spcPts val="0"/>
                </a:spcAft>
                <a:buClr>
                  <a:schemeClr val="dk1"/>
                </a:buClr>
                <a:buSzPts val="2800"/>
                <a:buFont typeface="Calibri"/>
                <a:buNone/>
              </a:pPr>
              <a:endParaRPr sz="2800">
                <a:solidFill>
                  <a:schemeClr val="dk1"/>
                </a:solidFill>
                <a:latin typeface="Cambria"/>
                <a:ea typeface="Cambria"/>
                <a:cs typeface="Cambria"/>
                <a:sym typeface="Cambria"/>
              </a:endParaRPr>
            </a:p>
          </p:txBody>
        </p:sp>
      </p:grpSp>
      <p:grpSp>
        <p:nvGrpSpPr>
          <p:cNvPr id="881" name="Google Shape;881;p86"/>
          <p:cNvGrpSpPr/>
          <p:nvPr/>
        </p:nvGrpSpPr>
        <p:grpSpPr>
          <a:xfrm>
            <a:off x="8310693" y="2575274"/>
            <a:ext cx="610922" cy="610922"/>
            <a:chOff x="6528609" y="1757054"/>
            <a:chExt cx="610922" cy="610922"/>
          </a:xfrm>
        </p:grpSpPr>
        <p:sp>
          <p:nvSpPr>
            <p:cNvPr id="882" name="Google Shape;882;p86"/>
            <p:cNvSpPr/>
            <p:nvPr/>
          </p:nvSpPr>
          <p:spPr>
            <a:xfrm>
              <a:off x="6528609" y="1757054"/>
              <a:ext cx="610922" cy="610922"/>
            </a:xfrm>
            <a:prstGeom prst="downArrow">
              <a:avLst>
                <a:gd name="adj1" fmla="val 55000"/>
                <a:gd name="adj2" fmla="val 45000"/>
              </a:avLst>
            </a:prstGeom>
            <a:solidFill>
              <a:srgbClr val="CCD3EA">
                <a:alpha val="89803"/>
              </a:srgbClr>
            </a:solidFill>
            <a:ln w="12700" cap="flat" cmpd="sng">
              <a:solidFill>
                <a:srgbClr val="CCD3EA">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86"/>
            <p:cNvSpPr txBox="1"/>
            <p:nvPr/>
          </p:nvSpPr>
          <p:spPr>
            <a:xfrm>
              <a:off x="6666066" y="1757054"/>
              <a:ext cx="336008" cy="459719"/>
            </a:xfrm>
            <a:prstGeom prst="rect">
              <a:avLst/>
            </a:prstGeom>
            <a:noFill/>
            <a:ln>
              <a:noFill/>
            </a:ln>
          </p:spPr>
          <p:txBody>
            <a:bodyPr spcFirstLastPara="1" wrap="square" lIns="35550" tIns="35550" rIns="35550" bIns="35550" anchor="ctr" anchorCtr="0">
              <a:noAutofit/>
            </a:bodyPr>
            <a:lstStyle/>
            <a:p>
              <a:pPr marL="0" marR="0" lvl="0" indent="0" algn="ctr" rtl="0">
                <a:lnSpc>
                  <a:spcPct val="90000"/>
                </a:lnSpc>
                <a:spcBef>
                  <a:spcPts val="0"/>
                </a:spcBef>
                <a:spcAft>
                  <a:spcPts val="0"/>
                </a:spcAft>
                <a:buClr>
                  <a:schemeClr val="dk1"/>
                </a:buClr>
                <a:buSzPts val="2800"/>
                <a:buFont typeface="Calibri"/>
                <a:buNone/>
              </a:pPr>
              <a:endParaRPr sz="2800">
                <a:solidFill>
                  <a:schemeClr val="dk1"/>
                </a:solidFill>
                <a:latin typeface="Cambria"/>
                <a:ea typeface="Cambria"/>
                <a:cs typeface="Cambria"/>
                <a:sym typeface="Cambria"/>
              </a:endParaRPr>
            </a:p>
          </p:txBody>
        </p:sp>
      </p:grpSp>
      <p:grpSp>
        <p:nvGrpSpPr>
          <p:cNvPr id="884" name="Google Shape;884;p86"/>
          <p:cNvGrpSpPr/>
          <p:nvPr/>
        </p:nvGrpSpPr>
        <p:grpSpPr>
          <a:xfrm>
            <a:off x="8806793" y="3630030"/>
            <a:ext cx="610922" cy="610922"/>
            <a:chOff x="7024709" y="2811810"/>
            <a:chExt cx="610922" cy="610922"/>
          </a:xfrm>
        </p:grpSpPr>
        <p:sp>
          <p:nvSpPr>
            <p:cNvPr id="885" name="Google Shape;885;p86"/>
            <p:cNvSpPr/>
            <p:nvPr/>
          </p:nvSpPr>
          <p:spPr>
            <a:xfrm>
              <a:off x="7024709" y="2811810"/>
              <a:ext cx="610922" cy="610922"/>
            </a:xfrm>
            <a:prstGeom prst="downArrow">
              <a:avLst>
                <a:gd name="adj1" fmla="val 55000"/>
                <a:gd name="adj2" fmla="val 45000"/>
              </a:avLst>
            </a:prstGeom>
            <a:solidFill>
              <a:srgbClr val="CCD3EA">
                <a:alpha val="89803"/>
              </a:srgbClr>
            </a:solidFill>
            <a:ln w="12700" cap="flat" cmpd="sng">
              <a:solidFill>
                <a:srgbClr val="CCD3EA">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86"/>
            <p:cNvSpPr txBox="1"/>
            <p:nvPr/>
          </p:nvSpPr>
          <p:spPr>
            <a:xfrm>
              <a:off x="7162166" y="2811810"/>
              <a:ext cx="336008" cy="459719"/>
            </a:xfrm>
            <a:prstGeom prst="rect">
              <a:avLst/>
            </a:prstGeom>
            <a:noFill/>
            <a:ln>
              <a:noFill/>
            </a:ln>
          </p:spPr>
          <p:txBody>
            <a:bodyPr spcFirstLastPara="1" wrap="square" lIns="35550" tIns="35550" rIns="35550" bIns="35550" anchor="ctr" anchorCtr="0">
              <a:noAutofit/>
            </a:bodyPr>
            <a:lstStyle/>
            <a:p>
              <a:pPr marL="0" marR="0" lvl="0" indent="0" algn="ctr" rtl="0">
                <a:lnSpc>
                  <a:spcPct val="90000"/>
                </a:lnSpc>
                <a:spcBef>
                  <a:spcPts val="0"/>
                </a:spcBef>
                <a:spcAft>
                  <a:spcPts val="0"/>
                </a:spcAft>
                <a:buClr>
                  <a:schemeClr val="dk1"/>
                </a:buClr>
                <a:buSzPts val="2800"/>
                <a:buFont typeface="Calibri"/>
                <a:buNone/>
              </a:pPr>
              <a:endParaRPr sz="2800">
                <a:solidFill>
                  <a:schemeClr val="dk1"/>
                </a:solidFill>
                <a:latin typeface="Cambria"/>
                <a:ea typeface="Cambria"/>
                <a:cs typeface="Cambria"/>
                <a:sym typeface="Cambria"/>
              </a:endParaRPr>
            </a:p>
          </p:txBody>
        </p:sp>
      </p:grpSp>
      <p:grpSp>
        <p:nvGrpSpPr>
          <p:cNvPr id="887" name="Google Shape;887;p86"/>
          <p:cNvGrpSpPr/>
          <p:nvPr/>
        </p:nvGrpSpPr>
        <p:grpSpPr>
          <a:xfrm>
            <a:off x="9302894" y="4710892"/>
            <a:ext cx="610922" cy="610922"/>
            <a:chOff x="7520810" y="3892672"/>
            <a:chExt cx="610922" cy="610922"/>
          </a:xfrm>
        </p:grpSpPr>
        <p:sp>
          <p:nvSpPr>
            <p:cNvPr id="888" name="Google Shape;888;p86"/>
            <p:cNvSpPr/>
            <p:nvPr/>
          </p:nvSpPr>
          <p:spPr>
            <a:xfrm>
              <a:off x="7520810" y="3892672"/>
              <a:ext cx="610922" cy="610922"/>
            </a:xfrm>
            <a:prstGeom prst="downArrow">
              <a:avLst>
                <a:gd name="adj1" fmla="val 55000"/>
                <a:gd name="adj2" fmla="val 45000"/>
              </a:avLst>
            </a:prstGeom>
            <a:solidFill>
              <a:srgbClr val="CCD3EA">
                <a:alpha val="89803"/>
              </a:srgbClr>
            </a:solidFill>
            <a:ln w="12700" cap="flat" cmpd="sng">
              <a:solidFill>
                <a:srgbClr val="CCD3EA">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86"/>
            <p:cNvSpPr txBox="1"/>
            <p:nvPr/>
          </p:nvSpPr>
          <p:spPr>
            <a:xfrm>
              <a:off x="7658267" y="3892672"/>
              <a:ext cx="336008" cy="459719"/>
            </a:xfrm>
            <a:prstGeom prst="rect">
              <a:avLst/>
            </a:prstGeom>
            <a:noFill/>
            <a:ln>
              <a:noFill/>
            </a:ln>
          </p:spPr>
          <p:txBody>
            <a:bodyPr spcFirstLastPara="1" wrap="square" lIns="35550" tIns="35550" rIns="35550" bIns="35550" anchor="ctr" anchorCtr="0">
              <a:noAutofit/>
            </a:bodyPr>
            <a:lstStyle/>
            <a:p>
              <a:pPr marL="0" marR="0" lvl="0" indent="0" algn="ctr" rtl="0">
                <a:lnSpc>
                  <a:spcPct val="90000"/>
                </a:lnSpc>
                <a:spcBef>
                  <a:spcPts val="0"/>
                </a:spcBef>
                <a:spcAft>
                  <a:spcPts val="0"/>
                </a:spcAft>
                <a:buClr>
                  <a:schemeClr val="dk1"/>
                </a:buClr>
                <a:buSzPts val="2800"/>
                <a:buFont typeface="Calibri"/>
                <a:buNone/>
              </a:pPr>
              <a:endParaRPr sz="2800">
                <a:solidFill>
                  <a:schemeClr val="dk1"/>
                </a:solidFill>
                <a:latin typeface="Cambria"/>
                <a:ea typeface="Cambria"/>
                <a:cs typeface="Cambria"/>
                <a:sym typeface="Cambria"/>
              </a:endParaRPr>
            </a:p>
          </p:txBody>
        </p:sp>
      </p:grpSp>
    </p:spTree>
    <p:extLst>
      <p:ext uri="{BB962C8B-B14F-4D97-AF65-F5344CB8AC3E}">
        <p14:creationId xmlns:p14="http://schemas.microsoft.com/office/powerpoint/2010/main" val="117666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grpSp>
        <p:nvGrpSpPr>
          <p:cNvPr id="897" name="Google Shape;897;p87"/>
          <p:cNvGrpSpPr/>
          <p:nvPr/>
        </p:nvGrpSpPr>
        <p:grpSpPr>
          <a:xfrm>
            <a:off x="1415874" y="849634"/>
            <a:ext cx="8354959" cy="4692646"/>
            <a:chOff x="145874" y="69853"/>
            <a:chExt cx="8354959" cy="4692646"/>
          </a:xfrm>
        </p:grpSpPr>
        <p:sp>
          <p:nvSpPr>
            <p:cNvPr id="898" name="Google Shape;898;p87"/>
            <p:cNvSpPr/>
            <p:nvPr/>
          </p:nvSpPr>
          <p:spPr>
            <a:xfrm>
              <a:off x="145874" y="69853"/>
              <a:ext cx="6508918" cy="908043"/>
            </a:xfrm>
            <a:prstGeom prst="roundRect">
              <a:avLst>
                <a:gd name="adj" fmla="val 10000"/>
              </a:avLst>
            </a:prstGeom>
            <a:solidFill>
              <a:srgbClr val="9CC2E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87"/>
            <p:cNvSpPr txBox="1"/>
            <p:nvPr/>
          </p:nvSpPr>
          <p:spPr>
            <a:xfrm>
              <a:off x="172470" y="96449"/>
              <a:ext cx="5347630" cy="854851"/>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dk1"/>
                </a:buClr>
                <a:buSzPts val="2400"/>
                <a:buFont typeface="Cambria"/>
                <a:buNone/>
              </a:pPr>
              <a:r>
                <a:rPr lang="en-US" sz="2400" dirty="0">
                  <a:solidFill>
                    <a:schemeClr val="dk1"/>
                  </a:solidFill>
                  <a:latin typeface="Cambria"/>
                  <a:ea typeface="Cambria"/>
                  <a:cs typeface="Cambria"/>
                  <a:sym typeface="Cambria"/>
                </a:rPr>
                <a:t>Acceptance of mark </a:t>
              </a:r>
              <a:endParaRPr dirty="0"/>
            </a:p>
            <a:p>
              <a:pPr marL="0" marR="0" lvl="0" indent="0" algn="l" rtl="0">
                <a:lnSpc>
                  <a:spcPct val="90000"/>
                </a:lnSpc>
                <a:spcBef>
                  <a:spcPts val="840"/>
                </a:spcBef>
                <a:spcAft>
                  <a:spcPts val="0"/>
                </a:spcAft>
                <a:buClr>
                  <a:schemeClr val="dk1"/>
                </a:buClr>
                <a:buSzPts val="2400"/>
                <a:buFont typeface="Cambria"/>
                <a:buNone/>
              </a:pPr>
              <a:r>
                <a:rPr lang="en-US" sz="2400" dirty="0">
                  <a:solidFill>
                    <a:schemeClr val="dk1"/>
                  </a:solidFill>
                  <a:latin typeface="Cambria"/>
                  <a:ea typeface="Cambria"/>
                  <a:cs typeface="Cambria"/>
                  <a:sym typeface="Cambria"/>
                </a:rPr>
                <a:t>Publication for 4 months  </a:t>
              </a:r>
              <a:endParaRPr dirty="0"/>
            </a:p>
          </p:txBody>
        </p:sp>
        <p:sp>
          <p:nvSpPr>
            <p:cNvPr id="900" name="Google Shape;900;p87"/>
            <p:cNvSpPr/>
            <p:nvPr/>
          </p:nvSpPr>
          <p:spPr>
            <a:xfrm>
              <a:off x="569555" y="1238250"/>
              <a:ext cx="6800667" cy="1047750"/>
            </a:xfrm>
            <a:prstGeom prst="roundRect">
              <a:avLst>
                <a:gd name="adj" fmla="val 10000"/>
              </a:avLst>
            </a:prstGeom>
            <a:solidFill>
              <a:srgbClr val="9CC2E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87"/>
            <p:cNvSpPr txBox="1"/>
            <p:nvPr/>
          </p:nvSpPr>
          <p:spPr>
            <a:xfrm>
              <a:off x="600243" y="1268938"/>
              <a:ext cx="5488697" cy="986374"/>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dk1"/>
                </a:buClr>
                <a:buSzPts val="2400"/>
                <a:buFont typeface="Cambria"/>
                <a:buNone/>
              </a:pPr>
              <a:r>
                <a:rPr lang="en-US" sz="2400" dirty="0">
                  <a:solidFill>
                    <a:schemeClr val="dk1"/>
                  </a:solidFill>
                  <a:latin typeface="Cambria"/>
                  <a:ea typeface="Cambria"/>
                  <a:cs typeface="Cambria"/>
                  <a:sym typeface="Cambria"/>
                </a:rPr>
                <a:t>Opposition, if any </a:t>
              </a:r>
              <a:endParaRPr dirty="0"/>
            </a:p>
          </p:txBody>
        </p:sp>
        <p:sp>
          <p:nvSpPr>
            <p:cNvPr id="902" name="Google Shape;902;p87"/>
            <p:cNvSpPr/>
            <p:nvPr/>
          </p:nvSpPr>
          <p:spPr>
            <a:xfrm>
              <a:off x="1130610" y="2476500"/>
              <a:ext cx="6800667" cy="1047750"/>
            </a:xfrm>
            <a:prstGeom prst="roundRect">
              <a:avLst>
                <a:gd name="adj" fmla="val 10000"/>
              </a:avLst>
            </a:prstGeom>
            <a:solidFill>
              <a:srgbClr val="9CC2E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87"/>
            <p:cNvSpPr txBox="1"/>
            <p:nvPr/>
          </p:nvSpPr>
          <p:spPr>
            <a:xfrm>
              <a:off x="1161298" y="2507188"/>
              <a:ext cx="5497198" cy="986373"/>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dk1"/>
                </a:buClr>
                <a:buSzPts val="2400"/>
                <a:buFont typeface="Cambria"/>
                <a:buNone/>
              </a:pPr>
              <a:r>
                <a:rPr lang="en-US" sz="2400" dirty="0">
                  <a:solidFill>
                    <a:schemeClr val="dk1"/>
                  </a:solidFill>
                  <a:latin typeface="Cambria"/>
                  <a:ea typeface="Cambria"/>
                  <a:cs typeface="Cambria"/>
                  <a:sym typeface="Cambria"/>
                </a:rPr>
                <a:t>If no Opposition, Registration </a:t>
              </a:r>
              <a:endParaRPr dirty="0"/>
            </a:p>
          </p:txBody>
        </p:sp>
        <p:sp>
          <p:nvSpPr>
            <p:cNvPr id="904" name="Google Shape;904;p87"/>
            <p:cNvSpPr/>
            <p:nvPr/>
          </p:nvSpPr>
          <p:spPr>
            <a:xfrm>
              <a:off x="1700166" y="3714749"/>
              <a:ext cx="6800667" cy="1047750"/>
            </a:xfrm>
            <a:prstGeom prst="roundRect">
              <a:avLst>
                <a:gd name="adj" fmla="val 10000"/>
              </a:avLst>
            </a:prstGeom>
            <a:solidFill>
              <a:srgbClr val="9CC2E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87"/>
            <p:cNvSpPr txBox="1"/>
            <p:nvPr/>
          </p:nvSpPr>
          <p:spPr>
            <a:xfrm>
              <a:off x="1730854" y="3745437"/>
              <a:ext cx="5488697" cy="986374"/>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dk1"/>
                </a:buClr>
                <a:buSzPts val="2400"/>
                <a:buFont typeface="Cambria"/>
                <a:buNone/>
              </a:pPr>
              <a:r>
                <a:rPr lang="en-US" sz="2400" dirty="0">
                  <a:solidFill>
                    <a:schemeClr val="dk1"/>
                  </a:solidFill>
                  <a:latin typeface="Cambria"/>
                  <a:ea typeface="Cambria"/>
                  <a:cs typeface="Cambria"/>
                  <a:sym typeface="Cambria"/>
                </a:rPr>
                <a:t>Renewal of the Mark (10 year from the date of filing)</a:t>
              </a:r>
              <a:endParaRPr dirty="0"/>
            </a:p>
          </p:txBody>
        </p:sp>
        <p:sp>
          <p:nvSpPr>
            <p:cNvPr id="906" name="Google Shape;906;p87"/>
            <p:cNvSpPr/>
            <p:nvPr/>
          </p:nvSpPr>
          <p:spPr>
            <a:xfrm>
              <a:off x="6119629" y="802481"/>
              <a:ext cx="681037" cy="681037"/>
            </a:xfrm>
            <a:prstGeom prst="downArrow">
              <a:avLst>
                <a:gd name="adj1" fmla="val 55000"/>
                <a:gd name="adj2" fmla="val 45000"/>
              </a:avLst>
            </a:prstGeom>
            <a:solidFill>
              <a:srgbClr val="CCD3EA">
                <a:alpha val="89803"/>
              </a:srgbClr>
            </a:solidFill>
            <a:ln w="12700" cap="flat" cmpd="sng">
              <a:solidFill>
                <a:srgbClr val="CCD3EA">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87"/>
            <p:cNvSpPr txBox="1"/>
            <p:nvPr/>
          </p:nvSpPr>
          <p:spPr>
            <a:xfrm>
              <a:off x="6272862" y="802481"/>
              <a:ext cx="374571" cy="512480"/>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chemeClr val="dk1"/>
                </a:buClr>
                <a:buSzPts val="2400"/>
                <a:buFont typeface="Calibri"/>
                <a:buNone/>
              </a:pPr>
              <a:endParaRPr sz="2400">
                <a:solidFill>
                  <a:schemeClr val="dk1"/>
                </a:solidFill>
                <a:latin typeface="Cambria"/>
                <a:ea typeface="Cambria"/>
                <a:cs typeface="Cambria"/>
                <a:sym typeface="Cambria"/>
              </a:endParaRPr>
            </a:p>
          </p:txBody>
        </p:sp>
        <p:sp>
          <p:nvSpPr>
            <p:cNvPr id="908" name="Google Shape;908;p87"/>
            <p:cNvSpPr/>
            <p:nvPr/>
          </p:nvSpPr>
          <p:spPr>
            <a:xfrm>
              <a:off x="6689185" y="2040731"/>
              <a:ext cx="681037" cy="681037"/>
            </a:xfrm>
            <a:prstGeom prst="downArrow">
              <a:avLst>
                <a:gd name="adj1" fmla="val 55000"/>
                <a:gd name="adj2" fmla="val 45000"/>
              </a:avLst>
            </a:prstGeom>
            <a:solidFill>
              <a:srgbClr val="CCD3EA">
                <a:alpha val="89803"/>
              </a:srgbClr>
            </a:solidFill>
            <a:ln w="12700" cap="flat" cmpd="sng">
              <a:solidFill>
                <a:srgbClr val="CCD3EA">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87"/>
            <p:cNvSpPr txBox="1"/>
            <p:nvPr/>
          </p:nvSpPr>
          <p:spPr>
            <a:xfrm>
              <a:off x="6842418" y="2040731"/>
              <a:ext cx="374571" cy="512480"/>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chemeClr val="dk1"/>
                </a:buClr>
                <a:buSzPts val="2400"/>
                <a:buFont typeface="Calibri"/>
                <a:buNone/>
              </a:pPr>
              <a:endParaRPr sz="2400">
                <a:solidFill>
                  <a:schemeClr val="dk1"/>
                </a:solidFill>
                <a:latin typeface="Cambria"/>
                <a:ea typeface="Cambria"/>
                <a:cs typeface="Cambria"/>
                <a:sym typeface="Cambria"/>
              </a:endParaRPr>
            </a:p>
          </p:txBody>
        </p:sp>
        <p:sp>
          <p:nvSpPr>
            <p:cNvPr id="910" name="Google Shape;910;p87"/>
            <p:cNvSpPr/>
            <p:nvPr/>
          </p:nvSpPr>
          <p:spPr>
            <a:xfrm>
              <a:off x="7250240" y="3278981"/>
              <a:ext cx="681037" cy="681037"/>
            </a:xfrm>
            <a:prstGeom prst="downArrow">
              <a:avLst>
                <a:gd name="adj1" fmla="val 55000"/>
                <a:gd name="adj2" fmla="val 45000"/>
              </a:avLst>
            </a:prstGeom>
            <a:solidFill>
              <a:srgbClr val="CCD3EA">
                <a:alpha val="89803"/>
              </a:srgbClr>
            </a:solidFill>
            <a:ln w="12700" cap="flat" cmpd="sng">
              <a:solidFill>
                <a:srgbClr val="CCD3EA">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87"/>
            <p:cNvSpPr txBox="1"/>
            <p:nvPr/>
          </p:nvSpPr>
          <p:spPr>
            <a:xfrm>
              <a:off x="7403473" y="3278981"/>
              <a:ext cx="374571" cy="512480"/>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chemeClr val="dk1"/>
                </a:buClr>
                <a:buSzPts val="2400"/>
                <a:buFont typeface="Calibri"/>
                <a:buNone/>
              </a:pPr>
              <a:endParaRPr sz="2400">
                <a:solidFill>
                  <a:schemeClr val="dk1"/>
                </a:solidFill>
                <a:latin typeface="Cambria"/>
                <a:ea typeface="Cambria"/>
                <a:cs typeface="Cambria"/>
                <a:sym typeface="Cambria"/>
              </a:endParaRPr>
            </a:p>
          </p:txBody>
        </p:sp>
      </p:grpSp>
    </p:spTree>
    <p:extLst>
      <p:ext uri="{BB962C8B-B14F-4D97-AF65-F5344CB8AC3E}">
        <p14:creationId xmlns:p14="http://schemas.microsoft.com/office/powerpoint/2010/main" val="659757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88"/>
          <p:cNvSpPr txBox="1">
            <a:spLocks noGrp="1"/>
          </p:cNvSpPr>
          <p:nvPr>
            <p:ph type="title"/>
          </p:nvPr>
        </p:nvSpPr>
        <p:spPr>
          <a:xfrm>
            <a:off x="838200" y="89821"/>
            <a:ext cx="10515600" cy="6967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mbria"/>
              <a:buNone/>
            </a:pPr>
            <a:r>
              <a:rPr lang="en-US" sz="3600" b="1" dirty="0">
                <a:latin typeface="Cambria"/>
                <a:ea typeface="Cambria"/>
                <a:cs typeface="Cambria"/>
                <a:sym typeface="Cambria"/>
              </a:rPr>
              <a:t>Trademarks Goods and Service Classifications</a:t>
            </a:r>
            <a:endParaRPr sz="3600" b="1" dirty="0">
              <a:latin typeface="Cambria"/>
              <a:ea typeface="Cambria"/>
              <a:cs typeface="Cambria"/>
              <a:sym typeface="Cambria"/>
            </a:endParaRPr>
          </a:p>
        </p:txBody>
      </p:sp>
      <p:sp>
        <p:nvSpPr>
          <p:cNvPr id="917" name="Google Shape;917;p88"/>
          <p:cNvSpPr txBox="1">
            <a:spLocks noGrp="1"/>
          </p:cNvSpPr>
          <p:nvPr>
            <p:ph type="body" idx="1"/>
          </p:nvPr>
        </p:nvSpPr>
        <p:spPr>
          <a:xfrm>
            <a:off x="263352" y="1196752"/>
            <a:ext cx="11090448" cy="5159598"/>
          </a:xfrm>
          <a:prstGeom prst="rect">
            <a:avLst/>
          </a:prstGeom>
          <a:noFill/>
          <a:ln>
            <a:noFill/>
          </a:ln>
        </p:spPr>
        <p:txBody>
          <a:bodyPr spcFirstLastPara="1" wrap="square" lIns="91425" tIns="45700" rIns="91425" bIns="45700" anchor="t" anchorCtr="0">
            <a:noAutofit/>
          </a:bodyPr>
          <a:lstStyle/>
          <a:p>
            <a:pPr algn="just">
              <a:lnSpc>
                <a:spcPct val="100000"/>
              </a:lnSpc>
              <a:spcBef>
                <a:spcPts val="0"/>
              </a:spcBef>
              <a:spcAft>
                <a:spcPts val="0"/>
              </a:spcAft>
              <a:buClr>
                <a:schemeClr val="dk1"/>
              </a:buClr>
              <a:buSzPts val="2600"/>
            </a:pPr>
            <a:r>
              <a:rPr lang="en-US" sz="2000" dirty="0">
                <a:latin typeface="Times New Roman" panose="02020603050405020304" pitchFamily="18" charset="0"/>
                <a:cs typeface="Times New Roman" panose="02020603050405020304" pitchFamily="18" charset="0"/>
              </a:rPr>
              <a:t>According to Section-7,</a:t>
            </a:r>
          </a:p>
          <a:p>
            <a:pPr algn="just">
              <a:lnSpc>
                <a:spcPct val="100000"/>
              </a:lnSpc>
              <a:spcBef>
                <a:spcPts val="0"/>
              </a:spcBef>
              <a:spcAft>
                <a:spcPts val="0"/>
              </a:spcAft>
              <a:buClr>
                <a:schemeClr val="dk1"/>
              </a:buClr>
              <a:buSzPts val="2600"/>
            </a:pPr>
            <a:endParaRPr lang="en-US" sz="2000" dirty="0">
              <a:latin typeface="Times New Roman" panose="02020603050405020304" pitchFamily="18" charset="0"/>
              <a:cs typeface="Times New Roman" panose="02020603050405020304" pitchFamily="18" charset="0"/>
            </a:endParaRPr>
          </a:p>
          <a:p>
            <a:pPr algn="just">
              <a:lnSpc>
                <a:spcPct val="100000"/>
              </a:lnSpc>
              <a:spcBef>
                <a:spcPts val="0"/>
              </a:spcBef>
              <a:spcAft>
                <a:spcPts val="0"/>
              </a:spcAft>
              <a:buClr>
                <a:schemeClr val="dk1"/>
              </a:buClr>
              <a:buSzPts val="2600"/>
            </a:pPr>
            <a:r>
              <a:rPr lang="en-US" sz="2000" dirty="0">
                <a:latin typeface="Times New Roman" panose="02020603050405020304" pitchFamily="18" charset="0"/>
                <a:cs typeface="Times New Roman" panose="02020603050405020304" pitchFamily="18" charset="0"/>
              </a:rPr>
              <a:t>The Register shall classify goods and services, as far as may be , in accordance with the international classification of goods and services (NICE CLASSICATION) for the purposes of registration of Trade Marks.</a:t>
            </a:r>
          </a:p>
          <a:p>
            <a:pPr algn="just">
              <a:lnSpc>
                <a:spcPct val="100000"/>
              </a:lnSpc>
              <a:spcBef>
                <a:spcPts val="0"/>
              </a:spcBef>
              <a:spcAft>
                <a:spcPts val="0"/>
              </a:spcAft>
              <a:buClr>
                <a:schemeClr val="dk1"/>
              </a:buClr>
              <a:buSzPts val="2600"/>
            </a:pPr>
            <a:endParaRPr lang="en-US" sz="2000" dirty="0">
              <a:latin typeface="Times New Roman" panose="02020603050405020304" pitchFamily="18" charset="0"/>
              <a:cs typeface="Times New Roman" panose="02020603050405020304" pitchFamily="18" charset="0"/>
            </a:endParaRPr>
          </a:p>
          <a:p>
            <a:pPr algn="just">
              <a:lnSpc>
                <a:spcPct val="100000"/>
              </a:lnSpc>
              <a:spcBef>
                <a:spcPts val="0"/>
              </a:spcBef>
              <a:spcAft>
                <a:spcPts val="0"/>
              </a:spcAft>
              <a:buClr>
                <a:schemeClr val="dk1"/>
              </a:buClr>
              <a:buSzPts val="2600"/>
            </a:pPr>
            <a:r>
              <a:rPr lang="en-US" sz="2000" dirty="0">
                <a:latin typeface="Times New Roman" panose="02020603050405020304" pitchFamily="18" charset="0"/>
                <a:cs typeface="Times New Roman" panose="02020603050405020304" pitchFamily="18" charset="0"/>
              </a:rPr>
              <a:t>Any question arising as to the class within which any goods or services falls shall be determined by the Registrar whose decision shall be final.</a:t>
            </a:r>
          </a:p>
          <a:p>
            <a:pPr algn="just">
              <a:lnSpc>
                <a:spcPct val="100000"/>
              </a:lnSpc>
              <a:spcBef>
                <a:spcPts val="0"/>
              </a:spcBef>
              <a:spcAft>
                <a:spcPts val="0"/>
              </a:spcAft>
              <a:buClr>
                <a:schemeClr val="dk1"/>
              </a:buClr>
              <a:buSzPts val="2600"/>
            </a:pPr>
            <a:r>
              <a:rPr lang="en-US" sz="2000" dirty="0">
                <a:latin typeface="Times New Roman" panose="02020603050405020304" pitchFamily="18" charset="0"/>
                <a:cs typeface="Times New Roman" panose="02020603050405020304" pitchFamily="18" charset="0"/>
              </a:rPr>
              <a:t>The classes are categorized in:</a:t>
            </a:r>
          </a:p>
          <a:p>
            <a:pPr marL="0" indent="0" algn="just">
              <a:lnSpc>
                <a:spcPct val="100000"/>
              </a:lnSpc>
              <a:spcBef>
                <a:spcPts val="0"/>
              </a:spcBef>
              <a:spcAft>
                <a:spcPts val="0"/>
              </a:spcAft>
              <a:buClr>
                <a:schemeClr val="dk1"/>
              </a:buClr>
              <a:buSzPts val="2600"/>
              <a:buNone/>
            </a:pPr>
            <a:endParaRPr lang="en-US" sz="2000" dirty="0">
              <a:latin typeface="Times New Roman" panose="02020603050405020304" pitchFamily="18" charset="0"/>
              <a:cs typeface="Times New Roman" panose="02020603050405020304" pitchFamily="18" charset="0"/>
            </a:endParaRPr>
          </a:p>
          <a:p>
            <a:pPr lvl="2" algn="just">
              <a:lnSpc>
                <a:spcPct val="100000"/>
              </a:lnSpc>
              <a:spcBef>
                <a:spcPts val="0"/>
              </a:spcBef>
              <a:spcAft>
                <a:spcPts val="0"/>
              </a:spcAft>
              <a:buClr>
                <a:schemeClr val="dk1"/>
              </a:buClr>
              <a:buSzPts val="2600"/>
            </a:pPr>
            <a:r>
              <a:rPr lang="en-US" sz="2000" dirty="0">
                <a:latin typeface="Times New Roman" panose="02020603050405020304" pitchFamily="18" charset="0"/>
                <a:cs typeface="Times New Roman" panose="02020603050405020304" pitchFamily="18" charset="0"/>
              </a:rPr>
              <a:t>1 to 34 (Goods)</a:t>
            </a:r>
          </a:p>
          <a:p>
            <a:pPr lvl="2" algn="just">
              <a:lnSpc>
                <a:spcPct val="100000"/>
              </a:lnSpc>
              <a:spcBef>
                <a:spcPts val="0"/>
              </a:spcBef>
              <a:spcAft>
                <a:spcPts val="0"/>
              </a:spcAft>
              <a:buClr>
                <a:schemeClr val="dk1"/>
              </a:buClr>
              <a:buSzPts val="2600"/>
            </a:pPr>
            <a:endParaRPr lang="en-US" sz="2000" dirty="0">
              <a:latin typeface="Times New Roman" panose="02020603050405020304" pitchFamily="18" charset="0"/>
              <a:cs typeface="Times New Roman" panose="02020603050405020304" pitchFamily="18" charset="0"/>
            </a:endParaRPr>
          </a:p>
          <a:p>
            <a:pPr lvl="2" algn="just">
              <a:lnSpc>
                <a:spcPct val="100000"/>
              </a:lnSpc>
              <a:spcBef>
                <a:spcPts val="0"/>
              </a:spcBef>
              <a:spcAft>
                <a:spcPts val="0"/>
              </a:spcAft>
              <a:buClr>
                <a:schemeClr val="dk1"/>
              </a:buClr>
              <a:buSzPts val="2600"/>
            </a:pPr>
            <a:r>
              <a:rPr lang="en-US" sz="2000" dirty="0">
                <a:latin typeface="Times New Roman" panose="02020603050405020304" pitchFamily="18" charset="0"/>
                <a:cs typeface="Times New Roman" panose="02020603050405020304" pitchFamily="18" charset="0"/>
              </a:rPr>
              <a:t>35 to 45 (Services)</a:t>
            </a:r>
          </a:p>
          <a:p>
            <a:pPr algn="just">
              <a:lnSpc>
                <a:spcPct val="100000"/>
              </a:lnSpc>
              <a:spcBef>
                <a:spcPts val="0"/>
              </a:spcBef>
              <a:spcAft>
                <a:spcPts val="0"/>
              </a:spcAft>
              <a:buClr>
                <a:schemeClr val="dk1"/>
              </a:buClr>
              <a:buSzPts val="2600"/>
            </a:pPr>
            <a:endParaRPr lang="en-US" sz="2000" dirty="0">
              <a:latin typeface="Times New Roman" panose="02020603050405020304" pitchFamily="18" charset="0"/>
              <a:cs typeface="Times New Roman" panose="02020603050405020304" pitchFamily="18" charset="0"/>
            </a:endParaRPr>
          </a:p>
          <a:p>
            <a:pPr algn="just">
              <a:lnSpc>
                <a:spcPct val="100000"/>
              </a:lnSpc>
              <a:spcBef>
                <a:spcPts val="0"/>
              </a:spcBef>
              <a:spcAft>
                <a:spcPts val="0"/>
              </a:spcAft>
              <a:buClr>
                <a:schemeClr val="dk1"/>
              </a:buClr>
              <a:buSzPts val="2600"/>
            </a:pPr>
            <a:r>
              <a:rPr lang="en-US" sz="2000" dirty="0">
                <a:latin typeface="Times New Roman" panose="02020603050405020304" pitchFamily="18" charset="0"/>
                <a:cs typeface="Times New Roman" panose="02020603050405020304" pitchFamily="18" charset="0"/>
              </a:rPr>
              <a:t>One may refer the European Union Intellectual Property Office (EUIPO) link : http://euipo.europa.eu/ec2/ for categories information of the various classes.</a:t>
            </a:r>
          </a:p>
          <a:p>
            <a:pPr marL="0" lvl="0" indent="0" algn="just" rtl="0">
              <a:lnSpc>
                <a:spcPct val="100000"/>
              </a:lnSpc>
              <a:spcBef>
                <a:spcPts val="0"/>
              </a:spcBef>
              <a:spcAft>
                <a:spcPts val="0"/>
              </a:spcAft>
              <a:buClr>
                <a:schemeClr val="dk1"/>
              </a:buClr>
              <a:buSzPts val="2600"/>
              <a:buNone/>
            </a:pPr>
            <a:endParaRPr dirty="0"/>
          </a:p>
        </p:txBody>
      </p:sp>
    </p:spTree>
    <p:extLst>
      <p:ext uri="{BB962C8B-B14F-4D97-AF65-F5344CB8AC3E}">
        <p14:creationId xmlns:p14="http://schemas.microsoft.com/office/powerpoint/2010/main" val="1448486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90"/>
          <p:cNvSpPr txBox="1">
            <a:spLocks noGrp="1"/>
          </p:cNvSpPr>
          <p:nvPr>
            <p:ph type="title"/>
          </p:nvPr>
        </p:nvSpPr>
        <p:spPr>
          <a:xfrm>
            <a:off x="766192" y="332656"/>
            <a:ext cx="10515600" cy="6967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mbria"/>
              <a:buNone/>
            </a:pPr>
            <a:r>
              <a:rPr lang="en-US" sz="3600" b="1" dirty="0">
                <a:latin typeface="Cambria"/>
                <a:ea typeface="Cambria"/>
                <a:cs typeface="Cambria"/>
                <a:sym typeface="Cambria"/>
              </a:rPr>
              <a:t>Filing Authority and Location</a:t>
            </a:r>
            <a:endParaRPr sz="3600" b="1" dirty="0">
              <a:latin typeface="Cambria"/>
              <a:ea typeface="Cambria"/>
              <a:cs typeface="Cambria"/>
              <a:sym typeface="Cambria"/>
            </a:endParaRPr>
          </a:p>
        </p:txBody>
      </p:sp>
      <p:sp>
        <p:nvSpPr>
          <p:cNvPr id="934" name="Google Shape;934;p90"/>
          <p:cNvSpPr txBox="1">
            <a:spLocks noGrp="1"/>
          </p:cNvSpPr>
          <p:nvPr>
            <p:ph type="body" idx="1"/>
          </p:nvPr>
        </p:nvSpPr>
        <p:spPr>
          <a:xfrm>
            <a:off x="191344" y="1196752"/>
            <a:ext cx="11665296" cy="5544616"/>
          </a:xfrm>
          <a:prstGeom prst="rect">
            <a:avLst/>
          </a:prstGeom>
          <a:noFill/>
          <a:ln>
            <a:noFill/>
          </a:ln>
        </p:spPr>
        <p:txBody>
          <a:bodyPr spcFirstLastPara="1" wrap="square" lIns="91425" tIns="45700" rIns="91425" bIns="45700" anchor="t" anchorCtr="0">
            <a:noAutofit/>
          </a:bodyPr>
          <a:lstStyle/>
          <a:p>
            <a:pPr marL="0" lvl="0" indent="0" algn="just">
              <a:lnSpc>
                <a:spcPct val="100000"/>
              </a:lnSpc>
              <a:spcBef>
                <a:spcPts val="0"/>
              </a:spcBef>
              <a:spcAft>
                <a:spcPts val="0"/>
              </a:spcAft>
              <a:buClr>
                <a:schemeClr val="dk1"/>
              </a:buClr>
              <a:buSzPts val="2800"/>
              <a:buNone/>
            </a:pPr>
            <a:endParaRPr lang="en-US" sz="2000" dirty="0" smtClean="0">
              <a:latin typeface="Times New Roman" panose="02020603050405020304" pitchFamily="18" charset="0"/>
              <a:cs typeface="Times New Roman" panose="02020603050405020304" pitchFamily="18" charset="0"/>
            </a:endParaRPr>
          </a:p>
          <a:p>
            <a:pPr marL="0" lvl="0" indent="0" algn="just">
              <a:lnSpc>
                <a:spcPct val="100000"/>
              </a:lnSpc>
              <a:spcBef>
                <a:spcPts val="0"/>
              </a:spcBef>
              <a:spcAft>
                <a:spcPts val="0"/>
              </a:spcAft>
              <a:buClr>
                <a:schemeClr val="dk1"/>
              </a:buClr>
              <a:buSzPts val="2800"/>
              <a:buNone/>
            </a:pPr>
            <a:r>
              <a:rPr lang="en-US" sz="2000" dirty="0" smtClean="0">
                <a:latin typeface="Times New Roman" panose="02020603050405020304" pitchFamily="18" charset="0"/>
                <a:cs typeface="Times New Roman" panose="02020603050405020304" pitchFamily="18" charset="0"/>
              </a:rPr>
              <a:t>Any </a:t>
            </a:r>
            <a:r>
              <a:rPr lang="en-US" sz="2000" dirty="0">
                <a:latin typeface="Times New Roman" panose="02020603050405020304" pitchFamily="18" charset="0"/>
                <a:cs typeface="Times New Roman" panose="02020603050405020304" pitchFamily="18" charset="0"/>
              </a:rPr>
              <a:t>person, claiming to be the proprietor of a trademark used or proposed to be used by him, may apply in writing in prescribed manner for registration</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lvl="0" indent="0" algn="just">
              <a:lnSpc>
                <a:spcPct val="100000"/>
              </a:lnSpc>
              <a:spcBef>
                <a:spcPts val="0"/>
              </a:spcBef>
              <a:spcAft>
                <a:spcPts val="0"/>
              </a:spcAft>
              <a:buClr>
                <a:schemeClr val="dk1"/>
              </a:buClr>
              <a:buSzPts val="2800"/>
              <a:buNone/>
            </a:pPr>
            <a:r>
              <a:rPr lang="en-US" sz="2000" b="1" dirty="0">
                <a:latin typeface="Times New Roman" panose="02020603050405020304" pitchFamily="18" charset="0"/>
                <a:cs typeface="Times New Roman" panose="02020603050405020304" pitchFamily="18" charset="0"/>
              </a:rPr>
              <a:t>Territorial Jurisdictions of TMR Offices:</a:t>
            </a:r>
          </a:p>
          <a:p>
            <a:pPr marL="457200" lvl="0" indent="-457200" algn="just">
              <a:lnSpc>
                <a:spcPct val="100000"/>
              </a:lnSpc>
              <a:spcBef>
                <a:spcPts val="0"/>
              </a:spcBef>
              <a:spcAft>
                <a:spcPts val="0"/>
              </a:spcAft>
              <a:buClr>
                <a:schemeClr val="dk1"/>
              </a:buClr>
              <a:buSzPts val="2800"/>
              <a:buFont typeface="+mj-lt"/>
              <a:buAutoNum type="arabicParenR"/>
            </a:pPr>
            <a:r>
              <a:rPr lang="en-US" sz="2000" dirty="0">
                <a:latin typeface="Times New Roman" panose="02020603050405020304" pitchFamily="18" charset="0"/>
                <a:cs typeface="Times New Roman" panose="02020603050405020304" pitchFamily="18" charset="0"/>
              </a:rPr>
              <a:t>MUMBAI (HEAD OFFICE) : The State of Maharashtra, Madhya Pradesh, Chhattisgarh and </a:t>
            </a:r>
            <a:r>
              <a:rPr lang="en-US" sz="2000" dirty="0" smtClean="0">
                <a:latin typeface="Times New Roman" panose="02020603050405020304" pitchFamily="18" charset="0"/>
                <a:cs typeface="Times New Roman" panose="02020603050405020304" pitchFamily="18" charset="0"/>
              </a:rPr>
              <a:t>Goa</a:t>
            </a:r>
            <a:endParaRPr lang="en-US" sz="2000" dirty="0">
              <a:latin typeface="Times New Roman" panose="02020603050405020304" pitchFamily="18" charset="0"/>
              <a:cs typeface="Times New Roman" panose="02020603050405020304" pitchFamily="18" charset="0"/>
            </a:endParaRPr>
          </a:p>
          <a:p>
            <a:pPr marL="457200" lvl="0" indent="-457200" algn="just">
              <a:lnSpc>
                <a:spcPct val="100000"/>
              </a:lnSpc>
              <a:spcBef>
                <a:spcPts val="0"/>
              </a:spcBef>
              <a:spcAft>
                <a:spcPts val="0"/>
              </a:spcAft>
              <a:buClr>
                <a:schemeClr val="dk1"/>
              </a:buClr>
              <a:buSzPts val="2800"/>
              <a:buFont typeface="+mj-lt"/>
              <a:buAutoNum type="arabicParenR"/>
            </a:pPr>
            <a:r>
              <a:rPr lang="en-US" sz="2000" dirty="0">
                <a:latin typeface="Times New Roman" panose="02020603050405020304" pitchFamily="18" charset="0"/>
                <a:cs typeface="Times New Roman" panose="02020603050405020304" pitchFamily="18" charset="0"/>
              </a:rPr>
              <a:t>AHMEDABAD : The State of Gujarat and Rajasthan and Union Territories of Daman, Diu, Dadra and Nagar Haveli</a:t>
            </a:r>
            <a:r>
              <a:rPr lang="en-US" sz="2000" dirty="0" smtClean="0">
                <a:latin typeface="Times New Roman" panose="02020603050405020304" pitchFamily="18" charset="0"/>
                <a:cs typeface="Times New Roman" panose="02020603050405020304" pitchFamily="18" charset="0"/>
              </a:rPr>
              <a:t>.</a:t>
            </a:r>
          </a:p>
          <a:p>
            <a:pPr marL="457200" lvl="0" indent="-457200" algn="just">
              <a:lnSpc>
                <a:spcPct val="100000"/>
              </a:lnSpc>
              <a:spcBef>
                <a:spcPts val="0"/>
              </a:spcBef>
              <a:spcAft>
                <a:spcPts val="0"/>
              </a:spcAft>
              <a:buClr>
                <a:schemeClr val="dk1"/>
              </a:buClr>
              <a:buSzPts val="2800"/>
              <a:buFont typeface="+mj-lt"/>
              <a:buAutoNum type="arabicParenR"/>
            </a:pPr>
            <a:r>
              <a:rPr lang="en-US" sz="2000" dirty="0">
                <a:latin typeface="Times New Roman" panose="02020603050405020304" pitchFamily="18" charset="0"/>
                <a:cs typeface="Times New Roman" panose="02020603050405020304" pitchFamily="18" charset="0"/>
              </a:rPr>
              <a:t>KOLKATA : The State of Arunachal Pradesh, Assam, Bihar, Orissa, West Bengal, Manipur, Mizoram, Meghalaya, Sikkim, Tripura, Jharkhand and Union Territories of Nagaland, Andaman &amp; </a:t>
            </a:r>
            <a:r>
              <a:rPr lang="en-US" sz="2000" dirty="0" err="1">
                <a:latin typeface="Times New Roman" panose="02020603050405020304" pitchFamily="18" charset="0"/>
                <a:cs typeface="Times New Roman" panose="02020603050405020304" pitchFamily="18" charset="0"/>
              </a:rPr>
              <a:t>Nikobar</a:t>
            </a:r>
            <a:r>
              <a:rPr lang="en-US" sz="2000" dirty="0">
                <a:latin typeface="Times New Roman" panose="02020603050405020304" pitchFamily="18" charset="0"/>
                <a:cs typeface="Times New Roman" panose="02020603050405020304" pitchFamily="18" charset="0"/>
              </a:rPr>
              <a:t> Islands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457200" lvl="0" indent="-457200" algn="just">
              <a:lnSpc>
                <a:spcPct val="100000"/>
              </a:lnSpc>
              <a:spcBef>
                <a:spcPts val="0"/>
              </a:spcBef>
              <a:spcAft>
                <a:spcPts val="0"/>
              </a:spcAft>
              <a:buClr>
                <a:schemeClr val="dk1"/>
              </a:buClr>
              <a:buSzPts val="2800"/>
              <a:buFont typeface="+mj-lt"/>
              <a:buAutoNum type="arabicParenR"/>
            </a:pPr>
            <a:r>
              <a:rPr lang="en-US" sz="2000" b="1" dirty="0">
                <a:latin typeface="Times New Roman" panose="02020603050405020304" pitchFamily="18" charset="0"/>
                <a:cs typeface="Times New Roman" panose="02020603050405020304" pitchFamily="18" charset="0"/>
              </a:rPr>
              <a:t>NEW DELHI </a:t>
            </a:r>
            <a:r>
              <a:rPr lang="en-US" sz="2000" dirty="0">
                <a:latin typeface="Times New Roman" panose="02020603050405020304" pitchFamily="18" charset="0"/>
                <a:cs typeface="Times New Roman" panose="02020603050405020304" pitchFamily="18" charset="0"/>
              </a:rPr>
              <a:t>: The state of Jammu &amp; Kashmir, </a:t>
            </a:r>
            <a:r>
              <a:rPr lang="en-US" sz="2000" b="1" dirty="0">
                <a:latin typeface="Times New Roman" panose="02020603050405020304" pitchFamily="18" charset="0"/>
                <a:cs typeface="Times New Roman" panose="02020603050405020304" pitchFamily="18" charset="0"/>
              </a:rPr>
              <a:t>Punjab, Haryana</a:t>
            </a:r>
            <a:r>
              <a:rPr lang="en-US" sz="2000" dirty="0">
                <a:latin typeface="Times New Roman" panose="02020603050405020304" pitchFamily="18" charset="0"/>
                <a:cs typeface="Times New Roman" panose="02020603050405020304" pitchFamily="18" charset="0"/>
              </a:rPr>
              <a:t>, Uttar Pradesh, Himachal Pradesh, </a:t>
            </a:r>
            <a:r>
              <a:rPr lang="en-US" sz="2000" dirty="0" err="1">
                <a:latin typeface="Times New Roman" panose="02020603050405020304" pitchFamily="18" charset="0"/>
                <a:cs typeface="Times New Roman" panose="02020603050405020304" pitchFamily="18" charset="0"/>
              </a:rPr>
              <a:t>Uttarakhand</a:t>
            </a:r>
            <a:r>
              <a:rPr lang="en-US" sz="2000" dirty="0">
                <a:latin typeface="Times New Roman" panose="02020603050405020304" pitchFamily="18" charset="0"/>
                <a:cs typeface="Times New Roman" panose="02020603050405020304" pitchFamily="18" charset="0"/>
              </a:rPr>
              <a:t>, Delhi and Union Territories of </a:t>
            </a:r>
            <a:r>
              <a:rPr lang="en-US" sz="2000" dirty="0" smtClean="0">
                <a:latin typeface="Times New Roman" panose="02020603050405020304" pitchFamily="18" charset="0"/>
                <a:cs typeface="Times New Roman" panose="02020603050405020304" pitchFamily="18" charset="0"/>
              </a:rPr>
              <a:t>Chandigarh</a:t>
            </a:r>
            <a:endParaRPr lang="en-US" sz="2000" dirty="0">
              <a:latin typeface="Times New Roman" panose="02020603050405020304" pitchFamily="18" charset="0"/>
              <a:cs typeface="Times New Roman" panose="02020603050405020304" pitchFamily="18" charset="0"/>
            </a:endParaRPr>
          </a:p>
          <a:p>
            <a:pPr marL="457200" lvl="0" indent="-457200" algn="just">
              <a:lnSpc>
                <a:spcPct val="100000"/>
              </a:lnSpc>
              <a:spcBef>
                <a:spcPts val="0"/>
              </a:spcBef>
              <a:spcAft>
                <a:spcPts val="0"/>
              </a:spcAft>
              <a:buClr>
                <a:schemeClr val="dk1"/>
              </a:buClr>
              <a:buSzPts val="2800"/>
              <a:buFont typeface="+mj-lt"/>
              <a:buAutoNum type="arabicParenR"/>
            </a:pPr>
            <a:r>
              <a:rPr lang="en-US" sz="2000" dirty="0">
                <a:latin typeface="Times New Roman" panose="02020603050405020304" pitchFamily="18" charset="0"/>
                <a:cs typeface="Times New Roman" panose="02020603050405020304" pitchFamily="18" charset="0"/>
              </a:rPr>
              <a:t>CHENNAI : The state of Andhra Pradesh, Telangana, Kerala, </a:t>
            </a:r>
            <a:r>
              <a:rPr lang="en-US" sz="2000" dirty="0" err="1">
                <a:latin typeface="Times New Roman" panose="02020603050405020304" pitchFamily="18" charset="0"/>
                <a:cs typeface="Times New Roman" panose="02020603050405020304" pitchFamily="18" charset="0"/>
              </a:rPr>
              <a:t>Tamilnadu</a:t>
            </a:r>
            <a:r>
              <a:rPr lang="en-US" sz="2000" dirty="0">
                <a:latin typeface="Times New Roman" panose="02020603050405020304" pitchFamily="18" charset="0"/>
                <a:cs typeface="Times New Roman" panose="02020603050405020304" pitchFamily="18" charset="0"/>
              </a:rPr>
              <a:t>, Karnataka and Union Territories of Pondicherry and Lakshadweep Island</a:t>
            </a:r>
          </a:p>
          <a:p>
            <a:pPr marL="0" lvl="0" indent="0" algn="just">
              <a:lnSpc>
                <a:spcPct val="100000"/>
              </a:lnSpc>
              <a:spcBef>
                <a:spcPts val="0"/>
              </a:spcBef>
              <a:spcAft>
                <a:spcPts val="0"/>
              </a:spcAft>
              <a:buClr>
                <a:schemeClr val="dk1"/>
              </a:buClr>
              <a:buSzPts val="2800"/>
              <a:buNone/>
            </a:pPr>
            <a:endParaRPr lang="en-US" sz="2000" dirty="0">
              <a:latin typeface="Times New Roman" panose="02020603050405020304" pitchFamily="18" charset="0"/>
              <a:cs typeface="Times New Roman" panose="02020603050405020304" pitchFamily="18" charset="0"/>
            </a:endParaRPr>
          </a:p>
          <a:p>
            <a:pPr marL="0" lvl="0" indent="0" algn="just">
              <a:lnSpc>
                <a:spcPct val="100000"/>
              </a:lnSpc>
              <a:spcBef>
                <a:spcPts val="0"/>
              </a:spcBef>
              <a:spcAft>
                <a:spcPts val="0"/>
              </a:spcAft>
              <a:buClr>
                <a:schemeClr val="dk1"/>
              </a:buClr>
              <a:buSzPts val="2800"/>
              <a:buNone/>
            </a:pPr>
            <a:r>
              <a:rPr lang="en-US" sz="2000" dirty="0">
                <a:latin typeface="Times New Roman" panose="02020603050405020304" pitchFamily="18" charset="0"/>
                <a:cs typeface="Times New Roman" panose="02020603050405020304" pitchFamily="18" charset="0"/>
              </a:rPr>
              <a:t>Please refer: </a:t>
            </a:r>
            <a:r>
              <a:rPr lang="en-US" sz="2000" dirty="0">
                <a:latin typeface="Times New Roman" panose="02020603050405020304" pitchFamily="18" charset="0"/>
                <a:cs typeface="Times New Roman" panose="02020603050405020304" pitchFamily="18" charset="0"/>
                <a:hlinkClick r:id="rId3"/>
              </a:rPr>
              <a:t>http://</a:t>
            </a:r>
            <a:r>
              <a:rPr lang="en-US" sz="2000" dirty="0" smtClean="0">
                <a:latin typeface="Times New Roman" panose="02020603050405020304" pitchFamily="18" charset="0"/>
                <a:cs typeface="Times New Roman" panose="02020603050405020304" pitchFamily="18" charset="0"/>
                <a:hlinkClick r:id="rId3"/>
              </a:rPr>
              <a:t>www.ipindia.nic.in/form-and-fees-tm.htm</a:t>
            </a:r>
            <a:endParaRPr lang="en-US" sz="2000" dirty="0" smtClean="0">
              <a:latin typeface="Times New Roman" panose="02020603050405020304" pitchFamily="18" charset="0"/>
              <a:cs typeface="Times New Roman" panose="02020603050405020304" pitchFamily="18" charset="0"/>
            </a:endParaRPr>
          </a:p>
          <a:p>
            <a:pPr marL="0" lvl="0" indent="0" algn="just">
              <a:lnSpc>
                <a:spcPct val="100000"/>
              </a:lnSpc>
              <a:spcBef>
                <a:spcPts val="0"/>
              </a:spcBef>
              <a:spcAft>
                <a:spcPts val="0"/>
              </a:spcAft>
              <a:buClr>
                <a:schemeClr val="dk1"/>
              </a:buClr>
              <a:buSzPts val="2800"/>
              <a:buNone/>
            </a:pPr>
            <a:endParaRPr lang="en-US" sz="2000" dirty="0">
              <a:latin typeface="Times New Roman" panose="02020603050405020304" pitchFamily="18" charset="0"/>
              <a:cs typeface="Times New Roman" panose="02020603050405020304" pitchFamily="18" charset="0"/>
            </a:endParaRPr>
          </a:p>
          <a:p>
            <a:pPr marL="0" lvl="0" indent="0" algn="just">
              <a:lnSpc>
                <a:spcPct val="100000"/>
              </a:lnSpc>
              <a:spcBef>
                <a:spcPts val="0"/>
              </a:spcBef>
              <a:spcAft>
                <a:spcPts val="0"/>
              </a:spcAft>
              <a:buClr>
                <a:schemeClr val="dk1"/>
              </a:buClr>
              <a:buSzPts val="2800"/>
              <a:buNone/>
            </a:pPr>
            <a:endParaRPr lang="en-US" sz="2000" dirty="0">
              <a:latin typeface="Times New Roman" panose="02020603050405020304" pitchFamily="18" charset="0"/>
              <a:cs typeface="Times New Roman" panose="02020603050405020304" pitchFamily="18" charset="0"/>
            </a:endParaRPr>
          </a:p>
          <a:p>
            <a:pPr marL="0" lvl="0" indent="0" algn="just">
              <a:lnSpc>
                <a:spcPct val="100000"/>
              </a:lnSpc>
              <a:spcBef>
                <a:spcPts val="0"/>
              </a:spcBef>
              <a:spcAft>
                <a:spcPts val="0"/>
              </a:spcAft>
              <a:buClr>
                <a:schemeClr val="dk1"/>
              </a:buClr>
              <a:buSzPts val="2800"/>
              <a:buNone/>
            </a:pPr>
            <a:endParaRPr lang="en-US" sz="2000" dirty="0">
              <a:latin typeface="Times New Roman" panose="02020603050405020304" pitchFamily="18" charset="0"/>
              <a:cs typeface="Times New Roman" panose="02020603050405020304" pitchFamily="18" charset="0"/>
            </a:endParaRPr>
          </a:p>
          <a:p>
            <a:pPr marL="0" lvl="0" indent="0" algn="just" rtl="0">
              <a:lnSpc>
                <a:spcPct val="100000"/>
              </a:lnSpc>
              <a:spcBef>
                <a:spcPts val="0"/>
              </a:spcBef>
              <a:spcAft>
                <a:spcPts val="0"/>
              </a:spcAft>
              <a:buClr>
                <a:schemeClr val="dk1"/>
              </a:buClr>
              <a:buSzPts val="2800"/>
              <a:buNone/>
            </a:pPr>
            <a:endParaRP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7000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pic>
        <p:nvPicPr>
          <p:cNvPr id="953" name="Google Shape;953;p92" descr="https://euipo.europa.eu/tunnel-web/secure/webdav/guest/document_library/contentImages/rcd_design_definition/intellectual-property-metro.jpg"/>
          <p:cNvPicPr preferRelativeResize="0">
            <a:picLocks noGrp="1"/>
          </p:cNvPicPr>
          <p:nvPr>
            <p:ph type="body" idx="1"/>
          </p:nvPr>
        </p:nvPicPr>
        <p:blipFill rotWithShape="1">
          <a:blip r:embed="rId3">
            <a:alphaModFix/>
          </a:blip>
          <a:srcRect l="12477" t="8942" r="13122" b="9163"/>
          <a:stretch/>
        </p:blipFill>
        <p:spPr>
          <a:xfrm>
            <a:off x="541132" y="694384"/>
            <a:ext cx="10314554" cy="5661966"/>
          </a:xfrm>
          <a:prstGeom prst="rect">
            <a:avLst/>
          </a:prstGeom>
          <a:noFill/>
          <a:ln>
            <a:noFill/>
          </a:ln>
        </p:spPr>
      </p:pic>
      <p:sp>
        <p:nvSpPr>
          <p:cNvPr id="954" name="Google Shape;954;p92"/>
          <p:cNvSpPr txBox="1">
            <a:spLocks noGrp="1"/>
          </p:cNvSpPr>
          <p:nvPr>
            <p:ph type="title"/>
          </p:nvPr>
        </p:nvSpPr>
        <p:spPr>
          <a:xfrm>
            <a:off x="838200" y="89821"/>
            <a:ext cx="10515600" cy="41182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400"/>
              <a:buFont typeface="Cambria"/>
              <a:buNone/>
            </a:pPr>
            <a:r>
              <a:rPr lang="en-US" sz="3400" b="1">
                <a:latin typeface="Cambria"/>
                <a:ea typeface="Cambria"/>
                <a:cs typeface="Cambria"/>
                <a:sym typeface="Cambria"/>
              </a:rPr>
              <a:t>Intellectual Property Life Cycle</a:t>
            </a:r>
            <a:endParaRPr sz="3400" b="1">
              <a:latin typeface="Cambria"/>
              <a:ea typeface="Cambria"/>
              <a:cs typeface="Cambria"/>
              <a:sym typeface="Cambria"/>
            </a:endParaRPr>
          </a:p>
        </p:txBody>
      </p:sp>
    </p:spTree>
    <p:extLst>
      <p:ext uri="{BB962C8B-B14F-4D97-AF65-F5344CB8AC3E}">
        <p14:creationId xmlns:p14="http://schemas.microsoft.com/office/powerpoint/2010/main" val="4271074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1A91DC9-7965-FB48-9385-20B56B4847C1}" type="slidenum">
              <a:rPr lang="en-US" altLang="en-US" smtClean="0"/>
              <a:pPr/>
              <a:t>2</a:t>
            </a:fld>
            <a:endParaRPr lang="en-US" altLang="en-US"/>
          </a:p>
        </p:txBody>
      </p:sp>
      <p:graphicFrame>
        <p:nvGraphicFramePr>
          <p:cNvPr id="4" name="Table 3">
            <a:extLst>
              <a:ext uri="{FF2B5EF4-FFF2-40B4-BE49-F238E27FC236}">
                <a16:creationId xmlns:a16="http://schemas.microsoft.com/office/drawing/2014/main" id="{B296D153-2918-4392-928F-011F988475FD}"/>
              </a:ext>
            </a:extLst>
          </p:cNvPr>
          <p:cNvGraphicFramePr>
            <a:graphicFrameLocks noGrp="1"/>
          </p:cNvGraphicFramePr>
          <p:nvPr>
            <p:extLst>
              <p:ext uri="{D42A27DB-BD31-4B8C-83A1-F6EECF244321}">
                <p14:modId xmlns:p14="http://schemas.microsoft.com/office/powerpoint/2010/main" val="237511975"/>
              </p:ext>
            </p:extLst>
          </p:nvPr>
        </p:nvGraphicFramePr>
        <p:xfrm>
          <a:off x="1811524" y="620688"/>
          <a:ext cx="8568952" cy="2016224"/>
        </p:xfrm>
        <a:graphic>
          <a:graphicData uri="http://schemas.openxmlformats.org/drawingml/2006/table">
            <a:tbl>
              <a:tblPr>
                <a:tableStyleId>{2D5ABB26-0587-4C30-8999-92F81FD0307C}</a:tableStyleId>
              </a:tblPr>
              <a:tblGrid>
                <a:gridCol w="1080120">
                  <a:extLst>
                    <a:ext uri="{9D8B030D-6E8A-4147-A177-3AD203B41FA5}">
                      <a16:colId xmlns:a16="http://schemas.microsoft.com/office/drawing/2014/main" val="244245510"/>
                    </a:ext>
                  </a:extLst>
                </a:gridCol>
                <a:gridCol w="7488832">
                  <a:extLst>
                    <a:ext uri="{9D8B030D-6E8A-4147-A177-3AD203B41FA5}">
                      <a16:colId xmlns:a16="http://schemas.microsoft.com/office/drawing/2014/main" val="2962850052"/>
                    </a:ext>
                  </a:extLst>
                </a:gridCol>
              </a:tblGrid>
              <a:tr h="491972">
                <a:tc>
                  <a:txBody>
                    <a:bodyPr/>
                    <a:lstStyle/>
                    <a:p>
                      <a:pPr>
                        <a:lnSpc>
                          <a:spcPct val="107000"/>
                        </a:lnSpc>
                        <a:spcAft>
                          <a:spcPts val="800"/>
                        </a:spcAft>
                      </a:pPr>
                      <a:r>
                        <a:rPr lang="en-US" sz="2000" b="1">
                          <a:effectLst/>
                          <a:latin typeface="Times New Roman" panose="02020603050405020304" pitchFamily="18" charset="0"/>
                          <a:cs typeface="Times New Roman" panose="02020603050405020304" pitchFamily="18" charset="0"/>
                        </a:rPr>
                        <a:t>Chapter</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2000" b="1" dirty="0">
                          <a:effectLst/>
                          <a:latin typeface="Times New Roman" panose="02020603050405020304" pitchFamily="18" charset="0"/>
                          <a:cs typeface="Times New Roman" panose="02020603050405020304" pitchFamily="18" charset="0"/>
                        </a:rPr>
                        <a:t>Course Objectives</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9297949"/>
                  </a:ext>
                </a:extLst>
              </a:tr>
              <a:tr h="1524252">
                <a:tc>
                  <a:txBody>
                    <a:bodyPr/>
                    <a:lstStyle/>
                    <a:p>
                      <a:pPr algn="ctr">
                        <a:lnSpc>
                          <a:spcPct val="107000"/>
                        </a:lnSpc>
                        <a:spcAft>
                          <a:spcPts val="800"/>
                        </a:spcAft>
                      </a:pPr>
                      <a:r>
                        <a:rPr lang="en-US" sz="2000" dirty="0">
                          <a:effectLst/>
                          <a:latin typeface="Times New Roman" panose="02020603050405020304" pitchFamily="18" charset="0"/>
                          <a:cs typeface="Times New Roman" panose="02020603050405020304" pitchFamily="18" charset="0"/>
                        </a:rPr>
                        <a:t>1.3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nSpc>
                          <a:spcPct val="107000"/>
                        </a:lnSpc>
                        <a:spcAft>
                          <a:spcPts val="800"/>
                        </a:spcAft>
                        <a:buFont typeface="Arial" panose="020B0604020202020204" pitchFamily="34" charset="0"/>
                        <a:buChar char="●"/>
                        <a:tabLst>
                          <a:tab pos="134620" algn="l"/>
                        </a:tabLst>
                      </a:pPr>
                      <a:r>
                        <a:rPr lang="en-US" sz="2000" kern="1200" dirty="0">
                          <a:solidFill>
                            <a:schemeClr val="tx1"/>
                          </a:solidFill>
                          <a:effectLst/>
                          <a:latin typeface="Times New Roman" panose="02020603050405020304" pitchFamily="18" charset="0"/>
                          <a:ea typeface="+mn-ea"/>
                          <a:cs typeface="Times New Roman" panose="02020603050405020304" pitchFamily="18" charset="0"/>
                        </a:rPr>
                        <a:t>Understand the unique challenges posed to law enforcement agents, policy makers and prosecutors</a:t>
                      </a:r>
                      <a:endParaRPr lang="en-IN" sz="20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7184032"/>
                  </a:ext>
                </a:extLst>
              </a:tr>
            </a:tbl>
          </a:graphicData>
        </a:graphic>
      </p:graphicFrame>
      <p:graphicFrame>
        <p:nvGraphicFramePr>
          <p:cNvPr id="5" name="Table 4">
            <a:extLst>
              <a:ext uri="{FF2B5EF4-FFF2-40B4-BE49-F238E27FC236}">
                <a16:creationId xmlns:a16="http://schemas.microsoft.com/office/drawing/2014/main" id="{DA2D6506-CC6B-4639-A73E-773C355684ED}"/>
              </a:ext>
            </a:extLst>
          </p:cNvPr>
          <p:cNvGraphicFramePr>
            <a:graphicFrameLocks noGrp="1"/>
          </p:cNvGraphicFramePr>
          <p:nvPr>
            <p:extLst>
              <p:ext uri="{D42A27DB-BD31-4B8C-83A1-F6EECF244321}">
                <p14:modId xmlns:p14="http://schemas.microsoft.com/office/powerpoint/2010/main" val="1847444766"/>
              </p:ext>
            </p:extLst>
          </p:nvPr>
        </p:nvGraphicFramePr>
        <p:xfrm>
          <a:off x="1811524" y="3406737"/>
          <a:ext cx="8568952" cy="1488751"/>
        </p:xfrm>
        <a:graphic>
          <a:graphicData uri="http://schemas.openxmlformats.org/drawingml/2006/table">
            <a:tbl>
              <a:tblPr>
                <a:tableStyleId>{2D5ABB26-0587-4C30-8999-92F81FD0307C}</a:tableStyleId>
              </a:tblPr>
              <a:tblGrid>
                <a:gridCol w="1044116">
                  <a:extLst>
                    <a:ext uri="{9D8B030D-6E8A-4147-A177-3AD203B41FA5}">
                      <a16:colId xmlns:a16="http://schemas.microsoft.com/office/drawing/2014/main" val="1296023944"/>
                    </a:ext>
                  </a:extLst>
                </a:gridCol>
                <a:gridCol w="7524836">
                  <a:extLst>
                    <a:ext uri="{9D8B030D-6E8A-4147-A177-3AD203B41FA5}">
                      <a16:colId xmlns:a16="http://schemas.microsoft.com/office/drawing/2014/main" val="1330720500"/>
                    </a:ext>
                  </a:extLst>
                </a:gridCol>
              </a:tblGrid>
              <a:tr h="309333">
                <a:tc>
                  <a:txBody>
                    <a:bodyPr/>
                    <a:lstStyle/>
                    <a:p>
                      <a:pPr>
                        <a:lnSpc>
                          <a:spcPct val="107000"/>
                        </a:lnSpc>
                        <a:spcAft>
                          <a:spcPts val="800"/>
                        </a:spcAft>
                      </a:pPr>
                      <a:r>
                        <a:rPr lang="en-US" sz="2000" b="1">
                          <a:effectLst/>
                          <a:latin typeface="Times New Roman" panose="02020603050405020304" pitchFamily="18" charset="0"/>
                          <a:cs typeface="Times New Roman" panose="02020603050405020304" pitchFamily="18" charset="0"/>
                        </a:rPr>
                        <a:t>Chapter</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2000" b="1" dirty="0">
                          <a:effectLst/>
                          <a:latin typeface="Times New Roman" panose="02020603050405020304" pitchFamily="18" charset="0"/>
                          <a:cs typeface="Times New Roman" panose="02020603050405020304" pitchFamily="18" charset="0"/>
                        </a:rPr>
                        <a:t>Course Outcomes</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9322635"/>
                  </a:ext>
                </a:extLst>
              </a:tr>
              <a:tr h="1153090">
                <a:tc>
                  <a:txBody>
                    <a:bodyPr/>
                    <a:lstStyle/>
                    <a:p>
                      <a:pPr algn="ctr">
                        <a:lnSpc>
                          <a:spcPct val="107000"/>
                        </a:lnSpc>
                        <a:spcAft>
                          <a:spcPts val="800"/>
                        </a:spcAft>
                      </a:pPr>
                      <a:r>
                        <a:rPr lang="en-US" sz="2000" dirty="0">
                          <a:effectLst/>
                          <a:latin typeface="Times New Roman" panose="02020603050405020304" pitchFamily="18" charset="0"/>
                          <a:cs typeface="Times New Roman" panose="02020603050405020304" pitchFamily="18" charset="0"/>
                        </a:rPr>
                        <a:t>1.3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2000" kern="1200" dirty="0">
                          <a:solidFill>
                            <a:schemeClr val="tx1"/>
                          </a:solidFill>
                          <a:effectLst/>
                          <a:latin typeface="Times New Roman" panose="02020603050405020304" pitchFamily="18" charset="0"/>
                          <a:ea typeface="+mn-ea"/>
                          <a:cs typeface="Times New Roman" panose="02020603050405020304" pitchFamily="18" charset="0"/>
                        </a:rPr>
                        <a:t>After completion of this course, the student will be able to </a:t>
                      </a:r>
                    </a:p>
                    <a:p>
                      <a:pPr marL="342900" lvl="0" indent="-342900">
                        <a:lnSpc>
                          <a:spcPct val="107000"/>
                        </a:lnSpc>
                        <a:spcAft>
                          <a:spcPts val="800"/>
                        </a:spcAft>
                        <a:buFont typeface="Arial" panose="020B0604020202020204" pitchFamily="34" charset="0"/>
                        <a:buChar char="●"/>
                        <a:tabLst>
                          <a:tab pos="106045" algn="l"/>
                        </a:tabLst>
                      </a:pPr>
                      <a:r>
                        <a:rPr lang="en-US" sz="2000" kern="1200" dirty="0">
                          <a:solidFill>
                            <a:schemeClr val="tx1"/>
                          </a:solidFill>
                          <a:effectLst/>
                          <a:latin typeface="Times New Roman" panose="02020603050405020304" pitchFamily="18" charset="0"/>
                          <a:ea typeface="+mn-ea"/>
                          <a:cs typeface="Times New Roman" panose="02020603050405020304" pitchFamily="18" charset="0"/>
                        </a:rPr>
                        <a:t>Describe the legal requirements for the use of Trusted data, data collection, and storage.</a:t>
                      </a:r>
                      <a:endParaRPr lang="en-IN" sz="20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4880477"/>
                  </a:ext>
                </a:extLst>
              </a:tr>
            </a:tbl>
          </a:graphicData>
        </a:graphic>
      </p:graphicFrame>
    </p:spTree>
    <p:extLst>
      <p:ext uri="{BB962C8B-B14F-4D97-AF65-F5344CB8AC3E}">
        <p14:creationId xmlns:p14="http://schemas.microsoft.com/office/powerpoint/2010/main" val="232513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pic>
        <p:nvPicPr>
          <p:cNvPr id="962" name="Google Shape;962;p93"/>
          <p:cNvPicPr preferRelativeResize="0"/>
          <p:nvPr/>
        </p:nvPicPr>
        <p:blipFill rotWithShape="1">
          <a:blip r:embed="rId3">
            <a:alphaModFix/>
          </a:blip>
          <a:srcRect/>
          <a:stretch/>
        </p:blipFill>
        <p:spPr>
          <a:xfrm>
            <a:off x="1918142" y="299977"/>
            <a:ext cx="8355715" cy="5832648"/>
          </a:xfrm>
          <a:prstGeom prst="rect">
            <a:avLst/>
          </a:prstGeom>
          <a:noFill/>
          <a:ln w="9525" cap="flat" cmpd="sng">
            <a:solidFill>
              <a:schemeClr val="dk1"/>
            </a:solidFill>
            <a:prstDash val="solid"/>
            <a:round/>
            <a:headEnd type="none" w="sm" len="sm"/>
            <a:tailEnd type="none" w="sm" len="sm"/>
          </a:ln>
        </p:spPr>
      </p:pic>
    </p:spTree>
    <p:extLst>
      <p:ext uri="{BB962C8B-B14F-4D97-AF65-F5344CB8AC3E}">
        <p14:creationId xmlns:p14="http://schemas.microsoft.com/office/powerpoint/2010/main" val="875079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0D8163E-09A7-4008-8207-E046BC6B8F93}"/>
              </a:ext>
            </a:extLst>
          </p:cNvPr>
          <p:cNvGraphicFramePr>
            <a:graphicFrameLocks noGrp="1"/>
          </p:cNvGraphicFramePr>
          <p:nvPr>
            <p:ph idx="1"/>
            <p:extLst>
              <p:ext uri="{D42A27DB-BD31-4B8C-83A1-F6EECF244321}">
                <p14:modId xmlns:p14="http://schemas.microsoft.com/office/powerpoint/2010/main" val="115150613"/>
              </p:ext>
            </p:extLst>
          </p:nvPr>
        </p:nvGraphicFramePr>
        <p:xfrm>
          <a:off x="838200" y="332656"/>
          <a:ext cx="10515600" cy="5968158"/>
        </p:xfrm>
        <a:graphic>
          <a:graphicData uri="http://schemas.openxmlformats.org/drawingml/2006/table">
            <a:tbl>
              <a:tblPr firstRow="1" firstCol="1" bandRow="1">
                <a:tableStyleId>{5940675A-B579-460E-94D1-54222C63F5DA}</a:tableStyleId>
              </a:tblPr>
              <a:tblGrid>
                <a:gridCol w="2133379">
                  <a:extLst>
                    <a:ext uri="{9D8B030D-6E8A-4147-A177-3AD203B41FA5}">
                      <a16:colId xmlns:a16="http://schemas.microsoft.com/office/drawing/2014/main" val="3798337736"/>
                    </a:ext>
                  </a:extLst>
                </a:gridCol>
                <a:gridCol w="2824551">
                  <a:extLst>
                    <a:ext uri="{9D8B030D-6E8A-4147-A177-3AD203B41FA5}">
                      <a16:colId xmlns:a16="http://schemas.microsoft.com/office/drawing/2014/main" val="2510242633"/>
                    </a:ext>
                  </a:extLst>
                </a:gridCol>
                <a:gridCol w="2778835">
                  <a:extLst>
                    <a:ext uri="{9D8B030D-6E8A-4147-A177-3AD203B41FA5}">
                      <a16:colId xmlns:a16="http://schemas.microsoft.com/office/drawing/2014/main" val="1624567529"/>
                    </a:ext>
                  </a:extLst>
                </a:gridCol>
                <a:gridCol w="2778835">
                  <a:extLst>
                    <a:ext uri="{9D8B030D-6E8A-4147-A177-3AD203B41FA5}">
                      <a16:colId xmlns:a16="http://schemas.microsoft.com/office/drawing/2014/main" val="1464451234"/>
                    </a:ext>
                  </a:extLst>
                </a:gridCol>
              </a:tblGrid>
              <a:tr h="360674">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2000" b="1" dirty="0">
                          <a:effectLst/>
                          <a:latin typeface="Times New Roman" panose="02020603050405020304" pitchFamily="18" charset="0"/>
                          <a:cs typeface="Times New Roman" panose="02020603050405020304" pitchFamily="18" charset="0"/>
                        </a:rPr>
                        <a:t>Copyright</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2000" b="1" dirty="0">
                          <a:effectLst/>
                          <a:latin typeface="Times New Roman" panose="02020603050405020304" pitchFamily="18" charset="0"/>
                          <a:cs typeface="Times New Roman" panose="02020603050405020304" pitchFamily="18" charset="0"/>
                        </a:rPr>
                        <a:t>Patent</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2000" b="1" dirty="0">
                          <a:effectLst/>
                          <a:latin typeface="Times New Roman" panose="02020603050405020304" pitchFamily="18" charset="0"/>
                          <a:cs typeface="Times New Roman" panose="02020603050405020304" pitchFamily="18" charset="0"/>
                        </a:rPr>
                        <a:t>Trade Secret</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11796522"/>
                  </a:ext>
                </a:extLst>
              </a:tr>
              <a:tr h="838664">
                <a:tc>
                  <a:txBody>
                    <a:bodyPr/>
                    <a:lstStyle/>
                    <a:p>
                      <a:pPr>
                        <a:lnSpc>
                          <a:spcPct val="107000"/>
                        </a:lnSpc>
                        <a:spcAft>
                          <a:spcPts val="800"/>
                        </a:spcAft>
                      </a:pPr>
                      <a:r>
                        <a:rPr lang="en-IN" sz="2000" b="1" dirty="0">
                          <a:effectLst/>
                          <a:latin typeface="Times New Roman" panose="02020603050405020304" pitchFamily="18" charset="0"/>
                          <a:cs typeface="Times New Roman" panose="02020603050405020304" pitchFamily="18" charset="0"/>
                        </a:rPr>
                        <a:t>Protects</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2000">
                          <a:effectLst/>
                          <a:latin typeface="Times New Roman" panose="02020603050405020304" pitchFamily="18" charset="0"/>
                          <a:cs typeface="Times New Roman" panose="02020603050405020304" pitchFamily="18" charset="0"/>
                        </a:rPr>
                        <a:t>Expression of idea in a work</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2000" dirty="0">
                          <a:effectLst/>
                          <a:latin typeface="Times New Roman" panose="02020603050405020304" pitchFamily="18" charset="0"/>
                          <a:cs typeface="Times New Roman" panose="02020603050405020304" pitchFamily="18" charset="0"/>
                        </a:rPr>
                        <a:t>Invention the way something works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2000" dirty="0">
                          <a:effectLst/>
                          <a:latin typeface="Times New Roman" panose="02020603050405020304" pitchFamily="18" charset="0"/>
                          <a:cs typeface="Times New Roman" panose="02020603050405020304" pitchFamily="18" charset="0"/>
                        </a:rPr>
                        <a:t>A secret, competitive advantage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0892216"/>
                  </a:ext>
                </a:extLst>
              </a:tr>
              <a:tr h="949373">
                <a:tc>
                  <a:txBody>
                    <a:bodyPr/>
                    <a:lstStyle/>
                    <a:p>
                      <a:pPr>
                        <a:lnSpc>
                          <a:spcPct val="107000"/>
                        </a:lnSpc>
                        <a:spcAft>
                          <a:spcPts val="800"/>
                        </a:spcAft>
                      </a:pPr>
                      <a:r>
                        <a:rPr lang="en-IN" sz="2000" b="1" dirty="0">
                          <a:effectLst/>
                          <a:latin typeface="Times New Roman" panose="02020603050405020304" pitchFamily="18" charset="0"/>
                          <a:cs typeface="Times New Roman" panose="02020603050405020304" pitchFamily="18" charset="0"/>
                        </a:rPr>
                        <a:t>A protected object made public</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2000" dirty="0">
                          <a:effectLst/>
                          <a:latin typeface="Times New Roman" panose="02020603050405020304" pitchFamily="18" charset="0"/>
                          <a:cs typeface="Times New Roman" panose="02020603050405020304" pitchFamily="18" charset="0"/>
                        </a:rPr>
                        <a:t>Yes, the intention is to promote the publication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2000">
                          <a:effectLst/>
                          <a:latin typeface="Times New Roman" panose="02020603050405020304" pitchFamily="18" charset="0"/>
                          <a:cs typeface="Times New Roman" panose="02020603050405020304" pitchFamily="18" charset="0"/>
                        </a:rPr>
                        <a:t>Design filed at Patent Office</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2000" dirty="0">
                          <a:effectLst/>
                          <a:latin typeface="Times New Roman" panose="02020603050405020304" pitchFamily="18" charset="0"/>
                          <a:cs typeface="Times New Roman" panose="02020603050405020304" pitchFamily="18" charset="0"/>
                        </a:rPr>
                        <a:t>No</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99735742"/>
                  </a:ext>
                </a:extLst>
              </a:tr>
              <a:tr h="791144">
                <a:tc>
                  <a:txBody>
                    <a:bodyPr/>
                    <a:lstStyle/>
                    <a:p>
                      <a:pPr>
                        <a:lnSpc>
                          <a:spcPct val="107000"/>
                        </a:lnSpc>
                        <a:spcAft>
                          <a:spcPts val="800"/>
                        </a:spcAft>
                      </a:pPr>
                      <a:r>
                        <a:rPr lang="en-IN" sz="2000" b="1" dirty="0">
                          <a:effectLst/>
                          <a:latin typeface="Times New Roman" panose="02020603050405020304" pitchFamily="18" charset="0"/>
                          <a:cs typeface="Times New Roman" panose="02020603050405020304" pitchFamily="18" charset="0"/>
                        </a:rPr>
                        <a:t>Requirement to distribute</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2000" dirty="0">
                          <a:effectLst/>
                          <a:latin typeface="Times New Roman" panose="02020603050405020304" pitchFamily="18" charset="0"/>
                          <a:cs typeface="Times New Roman" panose="02020603050405020304" pitchFamily="18" charset="0"/>
                        </a:rPr>
                        <a:t>Yes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2000" dirty="0">
                          <a:effectLst/>
                          <a:latin typeface="Times New Roman" panose="02020603050405020304" pitchFamily="18" charset="0"/>
                          <a:cs typeface="Times New Roman" panose="02020603050405020304" pitchFamily="18" charset="0"/>
                        </a:rPr>
                        <a:t>No</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2000" dirty="0">
                          <a:effectLst/>
                          <a:latin typeface="Times New Roman" panose="02020603050405020304" pitchFamily="18" charset="0"/>
                          <a:cs typeface="Times New Roman" panose="02020603050405020304" pitchFamily="18" charset="0"/>
                        </a:rPr>
                        <a:t>No</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2109278"/>
                  </a:ext>
                </a:extLst>
              </a:tr>
              <a:tr h="553800">
                <a:tc>
                  <a:txBody>
                    <a:bodyPr/>
                    <a:lstStyle/>
                    <a:p>
                      <a:pPr>
                        <a:lnSpc>
                          <a:spcPct val="107000"/>
                        </a:lnSpc>
                        <a:spcAft>
                          <a:spcPts val="800"/>
                        </a:spcAft>
                      </a:pPr>
                      <a:r>
                        <a:rPr lang="en-IN" sz="2000" b="1" dirty="0">
                          <a:effectLst/>
                          <a:latin typeface="Times New Roman" panose="02020603050405020304" pitchFamily="18" charset="0"/>
                          <a:cs typeface="Times New Roman" panose="02020603050405020304" pitchFamily="18" charset="0"/>
                        </a:rPr>
                        <a:t>Ease of filing</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2000">
                          <a:effectLst/>
                          <a:latin typeface="Times New Roman" panose="02020603050405020304" pitchFamily="18" charset="0"/>
                          <a:cs typeface="Times New Roman" panose="02020603050405020304" pitchFamily="18" charset="0"/>
                        </a:rPr>
                        <a:t>Easy to publish</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2000" dirty="0">
                          <a:effectLst/>
                          <a:latin typeface="Times New Roman" panose="02020603050405020304" pitchFamily="18" charset="0"/>
                          <a:cs typeface="Times New Roman" panose="02020603050405020304" pitchFamily="18" charset="0"/>
                        </a:rPr>
                        <a:t>Its bit complex</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2000" dirty="0">
                          <a:effectLst/>
                          <a:latin typeface="Times New Roman" panose="02020603050405020304" pitchFamily="18" charset="0"/>
                          <a:cs typeface="Times New Roman" panose="02020603050405020304" pitchFamily="18" charset="0"/>
                        </a:rPr>
                        <a:t>No filing</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5062769"/>
                  </a:ext>
                </a:extLst>
              </a:tr>
              <a:tr h="1344944">
                <a:tc>
                  <a:txBody>
                    <a:bodyPr/>
                    <a:lstStyle/>
                    <a:p>
                      <a:pPr>
                        <a:lnSpc>
                          <a:spcPct val="107000"/>
                        </a:lnSpc>
                        <a:spcAft>
                          <a:spcPts val="800"/>
                        </a:spcAft>
                      </a:pPr>
                      <a:r>
                        <a:rPr lang="en-IN" sz="2000" b="1" dirty="0">
                          <a:effectLst/>
                          <a:latin typeface="Times New Roman" panose="02020603050405020304" pitchFamily="18" charset="0"/>
                          <a:cs typeface="Times New Roman" panose="02020603050405020304" pitchFamily="18" charset="0"/>
                        </a:rPr>
                        <a:t>Duration</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2000" dirty="0">
                          <a:effectLst/>
                          <a:latin typeface="Times New Roman" panose="02020603050405020304" pitchFamily="18" charset="0"/>
                          <a:cs typeface="Times New Roman" panose="02020603050405020304" pitchFamily="18" charset="0"/>
                        </a:rPr>
                        <a:t>Life of human originator plus 70 years, or a total of 95 years for a company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2000" dirty="0">
                          <a:effectLst/>
                          <a:latin typeface="Times New Roman" panose="02020603050405020304" pitchFamily="18" charset="0"/>
                          <a:cs typeface="Times New Roman" panose="02020603050405020304" pitchFamily="18" charset="0"/>
                        </a:rPr>
                        <a:t>19 years (if it's published) or else 8 years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2000" dirty="0">
                          <a:effectLst/>
                          <a:latin typeface="Times New Roman" panose="02020603050405020304" pitchFamily="18" charset="0"/>
                          <a:cs typeface="Times New Roman" panose="02020603050405020304" pitchFamily="18" charset="0"/>
                        </a:rPr>
                        <a:t>Indefinite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05578807"/>
                  </a:ext>
                </a:extLst>
              </a:tr>
              <a:tr h="1129559">
                <a:tc>
                  <a:txBody>
                    <a:bodyPr/>
                    <a:lstStyle/>
                    <a:p>
                      <a:pPr>
                        <a:lnSpc>
                          <a:spcPct val="107000"/>
                        </a:lnSpc>
                        <a:spcAft>
                          <a:spcPts val="800"/>
                        </a:spcAft>
                      </a:pPr>
                      <a:r>
                        <a:rPr lang="en-IN" sz="2000" b="1" dirty="0">
                          <a:effectLst/>
                          <a:latin typeface="Times New Roman" panose="02020603050405020304" pitchFamily="18" charset="0"/>
                          <a:cs typeface="Times New Roman" panose="02020603050405020304" pitchFamily="18" charset="0"/>
                        </a:rPr>
                        <a:t>Legal protection</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2000" dirty="0">
                          <a:effectLst/>
                          <a:latin typeface="Times New Roman" panose="02020603050405020304" pitchFamily="18" charset="0"/>
                          <a:cs typeface="Times New Roman" panose="02020603050405020304" pitchFamily="18" charset="0"/>
                        </a:rPr>
                        <a:t>Sue if unauthorized copy sold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2000" dirty="0">
                          <a:effectLst/>
                          <a:latin typeface="Times New Roman" panose="02020603050405020304" pitchFamily="18" charset="0"/>
                          <a:cs typeface="Times New Roman" panose="02020603050405020304" pitchFamily="18" charset="0"/>
                        </a:rPr>
                        <a:t>Sue if invention copied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2000" dirty="0">
                          <a:effectLst/>
                          <a:latin typeface="Times New Roman" panose="02020603050405020304" pitchFamily="18" charset="0"/>
                          <a:cs typeface="Times New Roman" panose="02020603050405020304" pitchFamily="18" charset="0"/>
                        </a:rPr>
                        <a:t>Sue if secret improperly obtained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30483834"/>
                  </a:ext>
                </a:extLst>
              </a:tr>
            </a:tbl>
          </a:graphicData>
        </a:graphic>
      </p:graphicFrame>
      <p:sp>
        <p:nvSpPr>
          <p:cNvPr id="5" name="Slide Number Placeholder 4"/>
          <p:cNvSpPr>
            <a:spLocks noGrp="1"/>
          </p:cNvSpPr>
          <p:nvPr>
            <p:ph type="sldNum" sz="quarter" idx="12"/>
          </p:nvPr>
        </p:nvSpPr>
        <p:spPr/>
        <p:txBody>
          <a:bodyPr/>
          <a:lstStyle/>
          <a:p>
            <a:fld id="{11A91DC9-7965-FB48-9385-20B56B4847C1}" type="slidenum">
              <a:rPr lang="en-US" altLang="en-US" smtClean="0"/>
              <a:pPr/>
              <a:t>21</a:t>
            </a:fld>
            <a:endParaRPr lang="en-US" altLang="en-US"/>
          </a:p>
        </p:txBody>
      </p:sp>
    </p:spTree>
    <p:extLst>
      <p:ext uri="{BB962C8B-B14F-4D97-AF65-F5344CB8AC3E}">
        <p14:creationId xmlns:p14="http://schemas.microsoft.com/office/powerpoint/2010/main" val="1539537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36525"/>
            <a:ext cx="10515600" cy="1325563"/>
          </a:xfrm>
        </p:spPr>
        <p:txBody>
          <a:bodyPr/>
          <a:lstStyle/>
          <a:p>
            <a:pPr algn="ctr"/>
            <a:r>
              <a:rPr lang="en-IN" dirty="0" smtClean="0">
                <a:latin typeface="Times New Roman" panose="02020603050405020304" pitchFamily="18" charset="0"/>
              </a:rPr>
              <a:t>Data</a:t>
            </a:r>
            <a:endParaRPr lang="en-IN" dirty="0">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1A91DC9-7965-FB48-9385-20B56B4847C1}" type="slidenum">
              <a:rPr lang="en-US" altLang="en-US" smtClean="0"/>
              <a:pPr/>
              <a:t>22</a:t>
            </a:fld>
            <a:endParaRPr lang="en-US" altLang="en-US"/>
          </a:p>
        </p:txBody>
      </p:sp>
      <p:pic>
        <p:nvPicPr>
          <p:cNvPr id="8" name="Content Placeholder 7">
            <a:extLst>
              <a:ext uri="{FF2B5EF4-FFF2-40B4-BE49-F238E27FC236}">
                <a16:creationId xmlns:a16="http://schemas.microsoft.com/office/drawing/2014/main" id="{9D473704-5294-43F8-AA28-5FD77B2BAF9B}"/>
              </a:ext>
            </a:extLst>
          </p:cNvPr>
          <p:cNvPicPr>
            <a:picLocks noGrp="1" noChangeAspect="1"/>
          </p:cNvPicPr>
          <p:nvPr>
            <p:ph idx="1"/>
          </p:nvPr>
        </p:nvPicPr>
        <p:blipFill>
          <a:blip r:embed="rId2"/>
          <a:stretch>
            <a:fillRect/>
          </a:stretch>
        </p:blipFill>
        <p:spPr>
          <a:xfrm>
            <a:off x="838200" y="1750120"/>
            <a:ext cx="10515600" cy="3623096"/>
          </a:xfrm>
        </p:spPr>
      </p:pic>
    </p:spTree>
    <p:extLst>
      <p:ext uri="{BB962C8B-B14F-4D97-AF65-F5344CB8AC3E}">
        <p14:creationId xmlns:p14="http://schemas.microsoft.com/office/powerpoint/2010/main" val="1028964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IN" dirty="0"/>
          </a:p>
        </p:txBody>
      </p:sp>
      <p:sp>
        <p:nvSpPr>
          <p:cNvPr id="3" name="Content Placeholder 2"/>
          <p:cNvSpPr>
            <a:spLocks noGrp="1"/>
          </p:cNvSpPr>
          <p:nvPr>
            <p:ph idx="1"/>
          </p:nvPr>
        </p:nvSpPr>
        <p:spPr>
          <a:xfrm>
            <a:off x="838200" y="1825625"/>
            <a:ext cx="10515600" cy="1675383"/>
          </a:xfrm>
        </p:spPr>
        <p:txBody>
          <a:bodyPr/>
          <a:lstStyle/>
          <a:p>
            <a:pPr>
              <a:lnSpc>
                <a:spcPct val="150000"/>
              </a:lnSpc>
            </a:pPr>
            <a:r>
              <a:rPr lang="en-GB" sz="2000" dirty="0">
                <a:latin typeface="Times New Roman" panose="02020603050405020304" pitchFamily="18" charset="0"/>
                <a:cs typeface="Times New Roman" panose="02020603050405020304" pitchFamily="18" charset="0"/>
              </a:rPr>
              <a:t>Awareness about data protections </a:t>
            </a:r>
            <a:endParaRPr lang="en-US" sz="2000" dirty="0">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Security Protecting Programs and data </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Home Work</a:t>
            </a:r>
            <a:endParaRPr lang="en-IN" dirty="0"/>
          </a:p>
        </p:txBody>
      </p:sp>
      <p:sp>
        <p:nvSpPr>
          <p:cNvPr id="9" name="Content Placeholder 8"/>
          <p:cNvSpPr>
            <a:spLocks noGrp="1"/>
          </p:cNvSpPr>
          <p:nvPr>
            <p:ph idx="1"/>
          </p:nvPr>
        </p:nvSpPr>
        <p:spPr/>
        <p:txBody>
          <a:bodyPr/>
          <a:lstStyle/>
          <a:p>
            <a:pPr marL="0" indent="0">
              <a:lnSpc>
                <a:spcPct val="150000"/>
              </a:lnSpc>
              <a:spcAft>
                <a:spcPts val="800"/>
              </a:spcAft>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Q1.</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What is a Trademark? Who may apply for registration of a trademark?</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US" sz="2000" b="1" dirty="0" smtClean="0">
                <a:effectLst/>
                <a:latin typeface="Times New Roman" panose="02020603050405020304" pitchFamily="18" charset="0"/>
                <a:ea typeface="Calibri" panose="020F0502020204030204" pitchFamily="34" charset="0"/>
                <a:cs typeface="Times New Roman" panose="02020603050405020304" pitchFamily="18" charset="0"/>
              </a:rPr>
              <a:t>Q2</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What is the essential information required for an application for registration of trademark (s) in</a:t>
            </a:r>
          </a:p>
          <a:p>
            <a:pPr marL="0" indent="0">
              <a:lnSpc>
                <a:spcPct val="150000"/>
              </a:lnSpc>
              <a:spcAft>
                <a:spcPts val="800"/>
              </a:spcAft>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India?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EB1C4FDB-5A15-FC48-80C1-516ECA52FB26}" type="slidenum">
              <a:rPr lang="en-US" altLang="en-US" smtClean="0"/>
              <a:pPr/>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838200" y="18255"/>
            <a:ext cx="10515600" cy="1325563"/>
          </a:xfrm>
        </p:spPr>
        <p:txBody>
          <a:bodyPr vert="horz" lIns="91440" tIns="45720" rIns="91440" bIns="45720" rtlCol="0" anchor="ctr">
            <a:normAutofit/>
          </a:bodyPr>
          <a:lstStyle/>
          <a:p>
            <a:pPr defTabSz="914400" eaLnBrk="1" hangingPunct="1"/>
            <a:r>
              <a:rPr lang="en-US" altLang="en-US" sz="4800" dirty="0">
                <a:latin typeface="Times New Roman" panose="02020603050405020304" pitchFamily="18" charset="0"/>
                <a:ea typeface="+mj-ea"/>
                <a:cs typeface="Times New Roman" panose="02020603050405020304" pitchFamily="18" charset="0"/>
              </a:rPr>
              <a:t>References</a:t>
            </a:r>
          </a:p>
        </p:txBody>
      </p:sp>
      <p:sp>
        <p:nvSpPr>
          <p:cNvPr id="37891" name="Content Placeholder 2"/>
          <p:cNvSpPr>
            <a:spLocks noGrp="1"/>
          </p:cNvSpPr>
          <p:nvPr>
            <p:ph idx="1"/>
          </p:nvPr>
        </p:nvSpPr>
        <p:spPr>
          <a:xfrm>
            <a:off x="838200" y="1124744"/>
            <a:ext cx="10515600" cy="5231606"/>
          </a:xfrm>
        </p:spPr>
        <p:txBody>
          <a:bodyPr/>
          <a:lstStyle/>
          <a:p>
            <a:pPr>
              <a:buNone/>
            </a:pPr>
            <a:r>
              <a:rPr lang="en-US" altLang="en-US" sz="2000" b="1" dirty="0">
                <a:latin typeface="Times New Roman" panose="02020603050405020304" pitchFamily="18" charset="0"/>
                <a:cs typeface="Times New Roman" panose="02020603050405020304" pitchFamily="18" charset="0"/>
              </a:rPr>
              <a:t>Text Books:</a:t>
            </a:r>
          </a:p>
          <a:p>
            <a:pPr marR="53975" algn="just">
              <a:lnSpc>
                <a:spcPct val="150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V. D.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Dudeja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,”Cyber Crime and Law Enforcement”, Commonwealth Publishers, 2003.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R="53975" algn="just">
              <a:lnSpc>
                <a:spcPct val="150000"/>
              </a:lnSpc>
              <a:spcBef>
                <a:spcPts val="0"/>
              </a:spcBef>
              <a:spcAft>
                <a:spcPts val="0"/>
              </a:spcAft>
            </a:pPr>
            <a:r>
              <a:rPr lang="en-US" sz="2000" dirty="0">
                <a:latin typeface="Times New Roman" panose="02020603050405020304" pitchFamily="18" charset="0"/>
                <a:cs typeface="Times New Roman" panose="02020603050405020304" pitchFamily="18" charset="0"/>
              </a:rPr>
              <a:t>C. </a:t>
            </a:r>
            <a:r>
              <a:rPr lang="en-US" sz="2000" dirty="0" err="1">
                <a:latin typeface="Times New Roman" panose="02020603050405020304" pitchFamily="18" charset="0"/>
                <a:cs typeface="Times New Roman" panose="02020603050405020304" pitchFamily="18" charset="0"/>
              </a:rPr>
              <a:t>Davis,”IT</a:t>
            </a:r>
            <a:r>
              <a:rPr lang="en-US" sz="2000" dirty="0">
                <a:latin typeface="Times New Roman" panose="02020603050405020304" pitchFamily="18" charset="0"/>
                <a:cs typeface="Times New Roman" panose="02020603050405020304" pitchFamily="18" charset="0"/>
              </a:rPr>
              <a:t> Auditing: Using Controls to protect Information Assets”, TMH, 2011.</a:t>
            </a:r>
          </a:p>
          <a:p>
            <a:pPr marR="53975">
              <a:buNone/>
            </a:pPr>
            <a:r>
              <a:rPr lang="en-US" sz="2000" b="1" dirty="0">
                <a:latin typeface="Times New Roman" panose="02020603050405020304" pitchFamily="18" charset="0"/>
                <a:cs typeface="Times New Roman" panose="02020603050405020304" pitchFamily="18" charset="0"/>
              </a:rPr>
              <a:t>Reference Books:</a:t>
            </a:r>
          </a:p>
          <a:p>
            <a:pPr algn="l">
              <a:lnSpc>
                <a:spcPct val="150000"/>
              </a:lnSpc>
              <a:buFont typeface="+mj-lt"/>
              <a:buAutoNum type="arabicPeriod"/>
            </a:pPr>
            <a:r>
              <a:rPr lang="en-GB" sz="2000" dirty="0">
                <a:latin typeface="Times New Roman" panose="02020603050405020304" pitchFamily="18" charset="0"/>
                <a:cs typeface="Times New Roman" panose="02020603050405020304" pitchFamily="18" charset="0"/>
              </a:rPr>
              <a:t>Paul van Oorschot, computer Security and the Internet: Tools and Jewels (2020, Springer). Personal use copy freely available on author's web site.</a:t>
            </a:r>
          </a:p>
          <a:p>
            <a:pPr algn="l">
              <a:lnSpc>
                <a:spcPct val="150000"/>
              </a:lnSpc>
              <a:buFont typeface="+mj-lt"/>
              <a:buAutoNum type="arabicPeriod"/>
            </a:pPr>
            <a:r>
              <a:rPr lang="en-GB" sz="2000" dirty="0">
                <a:latin typeface="Times New Roman" panose="02020603050405020304" pitchFamily="18" charset="0"/>
                <a:cs typeface="Times New Roman" panose="02020603050405020304" pitchFamily="18" charset="0"/>
              </a:rPr>
              <a:t>Wenliang Du, Computer Security: A Hands-on Approach (2017, self-published). </a:t>
            </a:r>
            <a:r>
              <a:rPr lang="en-GB" sz="20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Updated May 2019</a:t>
            </a:r>
            <a:r>
              <a:rPr lang="en-GB" sz="2000" dirty="0">
                <a:latin typeface="Times New Roman" panose="02020603050405020304" pitchFamily="18" charset="0"/>
                <a:cs typeface="Times New Roman" panose="02020603050405020304" pitchFamily="18" charset="0"/>
              </a:rPr>
              <a:t>.</a:t>
            </a:r>
          </a:p>
          <a:p>
            <a:pPr marL="0" indent="0">
              <a:buNone/>
            </a:pPr>
            <a:r>
              <a:rPr lang="en-GB" sz="2000" b="1" dirty="0">
                <a:latin typeface="Times New Roman" panose="02020603050405020304" pitchFamily="18" charset="0"/>
                <a:cs typeface="Times New Roman" panose="02020603050405020304" pitchFamily="18" charset="0"/>
              </a:rPr>
              <a:t>Online References:</a:t>
            </a:r>
          </a:p>
          <a:p>
            <a:pPr>
              <a:lnSpc>
                <a:spcPct val="150000"/>
              </a:lnSpc>
            </a:pPr>
            <a:r>
              <a:rPr lang="en-GB" sz="1900" dirty="0">
                <a:latin typeface="Times New Roman" panose="02020603050405020304" pitchFamily="18" charset="0"/>
                <a:cs typeface="Times New Roman" panose="02020603050405020304" pitchFamily="18" charset="0"/>
              </a:rPr>
              <a:t>What is Data Protection and Why Do You Need It?</a:t>
            </a:r>
            <a:r>
              <a:rPr lang="en-IN" sz="1900" dirty="0">
                <a:latin typeface="Times New Roman" panose="02020603050405020304" pitchFamily="18" charset="0"/>
                <a:cs typeface="Times New Roman" panose="02020603050405020304" pitchFamily="18" charset="0"/>
              </a:rPr>
              <a:t>: </a:t>
            </a:r>
            <a:r>
              <a:rPr lang="en-GB" sz="1900" dirty="0">
                <a:latin typeface="Times New Roman" panose="02020603050405020304" pitchFamily="18" charset="0"/>
                <a:cs typeface="Times New Roman" panose="02020603050405020304" pitchFamily="18" charset="0"/>
              </a:rPr>
              <a:t>https://www.youtube.com/watch?v=SuNtmCgIhiM</a:t>
            </a:r>
          </a:p>
          <a:p>
            <a:pPr>
              <a:lnSpc>
                <a:spcPct val="150000"/>
              </a:lnSpc>
            </a:pPr>
            <a:r>
              <a:rPr lang="en-GB" sz="2000" dirty="0">
                <a:latin typeface="Times New Roman" panose="02020603050405020304" pitchFamily="18" charset="0"/>
                <a:cs typeface="Times New Roman" panose="02020603050405020304" pitchFamily="18" charset="0"/>
              </a:rPr>
              <a:t>Data Protection in Software Development: https://www.youtube.com/watch?v=mxusGZtPLos</a:t>
            </a:r>
          </a:p>
        </p:txBody>
      </p:sp>
      <p:sp>
        <p:nvSpPr>
          <p:cNvPr id="2" name="Slide Number Placeholder 1"/>
          <p:cNvSpPr>
            <a:spLocks noGrp="1"/>
          </p:cNvSpPr>
          <p:nvPr>
            <p:ph type="sldNum" sz="quarter" idx="12"/>
          </p:nvPr>
        </p:nvSpPr>
        <p:spPr/>
        <p:txBody>
          <a:bodyPr/>
          <a:lstStyle/>
          <a:p>
            <a:fld id="{594748C1-214E-5A42-AFB0-AA37B5C4913C}" type="slidenum">
              <a:rPr lang="en-US" altLang="en-US" smtClean="0"/>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3"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106" name="CorelDRAW" r:id="rId3" imgW="2169000" imgH="2169360" progId="">
                    <p:embed/>
                  </p:oleObj>
                </mc:Choice>
                <mc:Fallback>
                  <p:oleObj name="CorelDRAW" r:id="rId3" imgW="2169000" imgH="2169360" progId="">
                    <p:embed/>
                    <p:pic>
                      <p:nvPicPr>
                        <p:cNvPr id="33" name="Object 32">
                          <a:extLst>
                            <a:ext uri="{FF2B5EF4-FFF2-40B4-BE49-F238E27FC236}">
                              <a16:creationId xmlns:a16="http://schemas.microsoft.com/office/drawing/2014/main" id="{CAD0D7B8-E462-453C-B296-CA0154FA54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5394447"/>
            <a:ext cx="4425892" cy="830997"/>
          </a:xfrm>
          <a:prstGeom prst="rect">
            <a:avLst/>
          </a:prstGeom>
        </p:spPr>
        <p:txBody>
          <a:bodyPr wrap="none">
            <a:spAutoFit/>
          </a:bodyPr>
          <a:lstStyle/>
          <a:p>
            <a:r>
              <a:rPr lang="en-US" b="1" dirty="0">
                <a:latin typeface="Times New Roman" pitchFamily="18" charset="0"/>
                <a:ea typeface="Segoe UI" panose="020B0502040204020203" pitchFamily="34" charset="0"/>
                <a:cs typeface="Times New Roman" pitchFamily="18" charset="0"/>
              </a:rPr>
              <a:t>For queries</a:t>
            </a:r>
          </a:p>
          <a:p>
            <a:r>
              <a:rPr lang="en-US" b="1" dirty="0">
                <a:latin typeface="Times New Roman" pitchFamily="18" charset="0"/>
                <a:cs typeface="Times New Roman" pitchFamily="18" charset="0"/>
              </a:rPr>
              <a:t>Email</a:t>
            </a:r>
            <a:r>
              <a:rPr lang="en-US" b="1">
                <a:latin typeface="Times New Roman" pitchFamily="18" charset="0"/>
                <a:cs typeface="Times New Roman" pitchFamily="18" charset="0"/>
              </a:rPr>
              <a:t>: </a:t>
            </a:r>
            <a:r>
              <a:rPr lang="en-US" b="1" smtClean="0">
                <a:latin typeface="Times New Roman" pitchFamily="18" charset="0"/>
                <a:cs typeface="Times New Roman" pitchFamily="18" charset="0"/>
              </a:rPr>
              <a:t>merry.e12903@cumail.in</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65650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Contents</a:t>
            </a:r>
            <a:endParaRPr lang="en-IN" dirty="0"/>
          </a:p>
        </p:txBody>
      </p:sp>
      <p:sp>
        <p:nvSpPr>
          <p:cNvPr id="7" name="Content Placeholder 6"/>
          <p:cNvSpPr>
            <a:spLocks noGrp="1"/>
          </p:cNvSpPr>
          <p:nvPr>
            <p:ph idx="1"/>
          </p:nvPr>
        </p:nvSpPr>
        <p:spPr>
          <a:xfrm>
            <a:off x="838200" y="1690688"/>
            <a:ext cx="10515600" cy="3394496"/>
          </a:xfrm>
        </p:spPr>
        <p:txBody>
          <a:bodyPr/>
          <a:lstStyle/>
          <a:p>
            <a:pPr marL="0" indent="0">
              <a:lnSpc>
                <a:spcPct val="200000"/>
              </a:lnSpc>
              <a:buNone/>
            </a:pPr>
            <a:r>
              <a:rPr lang="en-US" sz="2200" b="1" dirty="0">
                <a:effectLst/>
                <a:latin typeface="Times New Roman" panose="02020603050405020304" pitchFamily="18" charset="0"/>
                <a:ea typeface="Calibri" panose="020F0502020204030204" pitchFamily="34" charset="0"/>
              </a:rPr>
              <a:t>1.3 </a:t>
            </a:r>
            <a:r>
              <a:rPr lang="en-US" sz="2200" b="1" dirty="0">
                <a:latin typeface="Times New Roman" panose="02020603050405020304" pitchFamily="18" charset="0"/>
              </a:rPr>
              <a:t>Legal, Privacy and Ethical Issues in Computer Security</a:t>
            </a:r>
          </a:p>
          <a:p>
            <a:pPr>
              <a:lnSpc>
                <a:spcPct val="200000"/>
              </a:lnSpc>
            </a:pPr>
            <a:r>
              <a:rPr lang="en-US" sz="2300" dirty="0">
                <a:latin typeface="Times New Roman" panose="02020603050405020304" pitchFamily="18" charset="0"/>
              </a:rPr>
              <a:t>Protecting Programs and </a:t>
            </a:r>
            <a:r>
              <a:rPr lang="en-US" sz="2300" dirty="0" smtClean="0">
                <a:latin typeface="Times New Roman" panose="02020603050405020304" pitchFamily="18" charset="0"/>
              </a:rPr>
              <a:t>Data</a:t>
            </a:r>
            <a:endParaRPr lang="en-US" sz="2300" dirty="0">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1A91DC9-7965-FB48-9385-20B56B4847C1}" type="slidenum">
              <a:rPr lang="en-US" altLang="en-US" smtClean="0"/>
              <a:pPr/>
              <a:t>3</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4" name="Google Shape;704;p69"/>
          <p:cNvSpPr txBox="1"/>
          <p:nvPr/>
        </p:nvSpPr>
        <p:spPr>
          <a:xfrm>
            <a:off x="1524000" y="2528379"/>
            <a:ext cx="9144000" cy="755596"/>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4800"/>
              <a:buFont typeface="Cambria"/>
              <a:buNone/>
            </a:pPr>
            <a:r>
              <a:rPr lang="en-US" sz="4800" b="1" dirty="0">
                <a:solidFill>
                  <a:schemeClr val="dk1"/>
                </a:solidFill>
                <a:latin typeface="Cambria"/>
                <a:ea typeface="Cambria"/>
                <a:cs typeface="Cambria"/>
                <a:sym typeface="Cambria"/>
              </a:rPr>
              <a:t>Trademarks</a:t>
            </a:r>
            <a:endParaRPr sz="4800" b="1" dirty="0">
              <a:solidFill>
                <a:schemeClr val="dk1"/>
              </a:solidFill>
              <a:latin typeface="Cambria"/>
              <a:ea typeface="Cambria"/>
              <a:cs typeface="Cambria"/>
              <a:sym typeface="Cambria"/>
            </a:endParaRPr>
          </a:p>
        </p:txBody>
      </p:sp>
    </p:spTree>
    <p:extLst>
      <p:ext uri="{BB962C8B-B14F-4D97-AF65-F5344CB8AC3E}">
        <p14:creationId xmlns:p14="http://schemas.microsoft.com/office/powerpoint/2010/main" val="1951057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70"/>
          <p:cNvSpPr txBox="1">
            <a:spLocks noGrp="1"/>
          </p:cNvSpPr>
          <p:nvPr>
            <p:ph type="title"/>
          </p:nvPr>
        </p:nvSpPr>
        <p:spPr>
          <a:xfrm>
            <a:off x="839416" y="332656"/>
            <a:ext cx="10515600" cy="6967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mbria"/>
              <a:buNone/>
            </a:pPr>
            <a:r>
              <a:rPr lang="en-US" sz="3600" b="1" dirty="0">
                <a:latin typeface="Cambria"/>
                <a:ea typeface="Cambria"/>
                <a:cs typeface="Cambria"/>
                <a:sym typeface="Cambria"/>
              </a:rPr>
              <a:t>Fundamental of Trademark</a:t>
            </a:r>
            <a:endParaRPr sz="3600" b="1" dirty="0">
              <a:latin typeface="Cambria"/>
              <a:ea typeface="Cambria"/>
              <a:cs typeface="Cambria"/>
              <a:sym typeface="Cambria"/>
            </a:endParaRPr>
          </a:p>
        </p:txBody>
      </p:sp>
      <p:sp>
        <p:nvSpPr>
          <p:cNvPr id="710" name="Google Shape;710;p70"/>
          <p:cNvSpPr txBox="1">
            <a:spLocks noGrp="1"/>
          </p:cNvSpPr>
          <p:nvPr>
            <p:ph type="body" idx="1"/>
          </p:nvPr>
        </p:nvSpPr>
        <p:spPr>
          <a:xfrm>
            <a:off x="0" y="1700808"/>
            <a:ext cx="11784632" cy="5157192"/>
          </a:xfrm>
          <a:prstGeom prst="rect">
            <a:avLst/>
          </a:prstGeom>
          <a:noFill/>
          <a:ln>
            <a:noFill/>
          </a:ln>
        </p:spPr>
        <p:txBody>
          <a:bodyPr spcFirstLastPara="1" wrap="square" lIns="91425" tIns="45700" rIns="91425" bIns="45700" anchor="t" anchorCtr="0">
            <a:noAutofit/>
          </a:bodyPr>
          <a:lstStyle/>
          <a:p>
            <a:pPr marL="520700" indent="-342900" algn="just">
              <a:lnSpc>
                <a:spcPct val="100000"/>
              </a:lnSpc>
              <a:spcBef>
                <a:spcPts val="0"/>
              </a:spcBef>
              <a:spcAft>
                <a:spcPts val="0"/>
              </a:spcAft>
              <a:buClr>
                <a:schemeClr val="dk1"/>
              </a:buClr>
              <a:buSzPts val="2800"/>
            </a:pPr>
            <a:r>
              <a:rPr lang="en-US" sz="2400" dirty="0">
                <a:latin typeface="Times New Roman" panose="02020603050405020304" pitchFamily="18" charset="0"/>
                <a:ea typeface="Cambria"/>
                <a:cs typeface="Times New Roman" panose="02020603050405020304" pitchFamily="18" charset="0"/>
                <a:sym typeface="Cambria"/>
              </a:rPr>
              <a:t>A trademark is a word, symbol, slogan, or other identifier that identifies the source of a good or service in the marketplace.</a:t>
            </a:r>
          </a:p>
          <a:p>
            <a:pPr marL="520700" indent="-342900" algn="just">
              <a:lnSpc>
                <a:spcPct val="100000"/>
              </a:lnSpc>
              <a:spcBef>
                <a:spcPts val="0"/>
              </a:spcBef>
              <a:spcAft>
                <a:spcPts val="0"/>
              </a:spcAft>
              <a:buClr>
                <a:schemeClr val="dk1"/>
              </a:buClr>
              <a:buSzPts val="2800"/>
            </a:pPr>
            <a:endParaRPr lang="en-US" sz="2400" dirty="0">
              <a:latin typeface="Times New Roman" panose="02020603050405020304" pitchFamily="18" charset="0"/>
              <a:ea typeface="Cambria"/>
              <a:cs typeface="Times New Roman" panose="02020603050405020304" pitchFamily="18" charset="0"/>
              <a:sym typeface="Cambria"/>
            </a:endParaRPr>
          </a:p>
          <a:p>
            <a:pPr marL="520700" indent="-342900" algn="just">
              <a:lnSpc>
                <a:spcPct val="100000"/>
              </a:lnSpc>
              <a:spcBef>
                <a:spcPts val="0"/>
              </a:spcBef>
              <a:spcAft>
                <a:spcPts val="0"/>
              </a:spcAft>
              <a:buClr>
                <a:schemeClr val="dk1"/>
              </a:buClr>
              <a:buSzPts val="2800"/>
            </a:pPr>
            <a:r>
              <a:rPr lang="en-US" sz="2400" dirty="0">
                <a:latin typeface="Times New Roman" panose="02020603050405020304" pitchFamily="18" charset="0"/>
                <a:ea typeface="Cambria"/>
                <a:cs typeface="Times New Roman" panose="02020603050405020304" pitchFamily="18" charset="0"/>
                <a:sym typeface="Cambria"/>
              </a:rPr>
              <a:t>Trademarks allow a consumer to quickly associate a product with the company that produced it and make a purchasing decision based on prior experience with that company or product.</a:t>
            </a:r>
          </a:p>
          <a:p>
            <a:pPr marL="520700" indent="-342900" algn="just">
              <a:lnSpc>
                <a:spcPct val="100000"/>
              </a:lnSpc>
              <a:spcBef>
                <a:spcPts val="0"/>
              </a:spcBef>
              <a:spcAft>
                <a:spcPts val="0"/>
              </a:spcAft>
              <a:buClr>
                <a:schemeClr val="dk1"/>
              </a:buClr>
              <a:buSzPts val="2800"/>
            </a:pPr>
            <a:endParaRPr lang="en-US" sz="2400" dirty="0">
              <a:latin typeface="Times New Roman" panose="02020603050405020304" pitchFamily="18" charset="0"/>
              <a:ea typeface="Cambria"/>
              <a:cs typeface="Times New Roman" panose="02020603050405020304" pitchFamily="18" charset="0"/>
              <a:sym typeface="Cambria"/>
            </a:endParaRPr>
          </a:p>
          <a:p>
            <a:pPr marL="520700" indent="-342900" algn="just">
              <a:lnSpc>
                <a:spcPct val="100000"/>
              </a:lnSpc>
              <a:spcBef>
                <a:spcPts val="0"/>
              </a:spcBef>
              <a:spcAft>
                <a:spcPts val="0"/>
              </a:spcAft>
              <a:buClr>
                <a:schemeClr val="dk1"/>
              </a:buClr>
              <a:buSzPts val="2800"/>
            </a:pPr>
            <a:r>
              <a:rPr lang="en-US" sz="2400" dirty="0">
                <a:latin typeface="Times New Roman" panose="02020603050405020304" pitchFamily="18" charset="0"/>
                <a:ea typeface="Cambria"/>
                <a:cs typeface="Times New Roman" panose="02020603050405020304" pitchFamily="18" charset="0"/>
                <a:sym typeface="Cambria"/>
              </a:rPr>
              <a:t>Definition of  Trademark Under Indian Trade Mark Act, 1999. </a:t>
            </a:r>
          </a:p>
          <a:p>
            <a:pPr marL="520700" indent="-342900" algn="just">
              <a:lnSpc>
                <a:spcPct val="100000"/>
              </a:lnSpc>
              <a:spcBef>
                <a:spcPts val="0"/>
              </a:spcBef>
              <a:spcAft>
                <a:spcPts val="0"/>
              </a:spcAft>
              <a:buClr>
                <a:schemeClr val="dk1"/>
              </a:buClr>
              <a:buSzPts val="2800"/>
            </a:pPr>
            <a:endParaRPr lang="en-US" sz="2400" dirty="0">
              <a:latin typeface="Times New Roman" panose="02020603050405020304" pitchFamily="18" charset="0"/>
              <a:ea typeface="Cambria"/>
              <a:cs typeface="Times New Roman" panose="02020603050405020304" pitchFamily="18" charset="0"/>
              <a:sym typeface="Cambria"/>
            </a:endParaRPr>
          </a:p>
          <a:p>
            <a:pPr marL="177800" indent="0" algn="just">
              <a:lnSpc>
                <a:spcPct val="100000"/>
              </a:lnSpc>
              <a:spcBef>
                <a:spcPts val="0"/>
              </a:spcBef>
              <a:spcAft>
                <a:spcPts val="0"/>
              </a:spcAft>
              <a:buClr>
                <a:schemeClr val="dk1"/>
              </a:buClr>
              <a:buSzPts val="2800"/>
              <a:buNone/>
            </a:pPr>
            <a:r>
              <a:rPr lang="en-US" sz="2400" dirty="0" smtClean="0">
                <a:latin typeface="Times New Roman" panose="02020603050405020304" pitchFamily="18" charset="0"/>
                <a:ea typeface="Cambria"/>
                <a:cs typeface="Times New Roman" panose="02020603050405020304" pitchFamily="18" charset="0"/>
                <a:sym typeface="Cambria"/>
              </a:rPr>
              <a:t>		Sec</a:t>
            </a:r>
            <a:r>
              <a:rPr lang="en-US" sz="2400" dirty="0">
                <a:latin typeface="Times New Roman" panose="02020603050405020304" pitchFamily="18" charset="0"/>
                <a:ea typeface="Cambria"/>
                <a:cs typeface="Times New Roman" panose="02020603050405020304" pitchFamily="18" charset="0"/>
                <a:sym typeface="Cambria"/>
              </a:rPr>
              <a:t>. 2 (</a:t>
            </a:r>
            <a:r>
              <a:rPr lang="en-US" sz="2400" dirty="0" err="1">
                <a:latin typeface="Times New Roman" panose="02020603050405020304" pitchFamily="18" charset="0"/>
                <a:ea typeface="Cambria"/>
                <a:cs typeface="Times New Roman" panose="02020603050405020304" pitchFamily="18" charset="0"/>
                <a:sym typeface="Cambria"/>
              </a:rPr>
              <a:t>zb</a:t>
            </a:r>
            <a:r>
              <a:rPr lang="en-US" sz="2400" dirty="0">
                <a:latin typeface="Times New Roman" panose="02020603050405020304" pitchFamily="18" charset="0"/>
                <a:ea typeface="Cambria"/>
                <a:cs typeface="Times New Roman" panose="02020603050405020304" pitchFamily="18" charset="0"/>
                <a:sym typeface="Cambria"/>
              </a:rPr>
              <a:t>) “trade mark” means a mark capable of being represented graphically and which is capable of distinguishing the goods or services of one person from those of others and may include shape of goods, their packaging and combination of colors.</a:t>
            </a:r>
          </a:p>
          <a:p>
            <a:pPr marL="520700" indent="-342900" algn="just">
              <a:lnSpc>
                <a:spcPct val="100000"/>
              </a:lnSpc>
              <a:spcBef>
                <a:spcPts val="0"/>
              </a:spcBef>
              <a:spcAft>
                <a:spcPts val="0"/>
              </a:spcAft>
              <a:buClr>
                <a:schemeClr val="dk1"/>
              </a:buClr>
              <a:buSzPts val="2800"/>
            </a:pPr>
            <a:endParaRPr sz="2400" dirty="0">
              <a:latin typeface="Times New Roman" panose="02020603050405020304" pitchFamily="18" charset="0"/>
              <a:ea typeface="Cambria"/>
              <a:cs typeface="Times New Roman" panose="02020603050405020304" pitchFamily="18" charset="0"/>
              <a:sym typeface="Cambria"/>
            </a:endParaRPr>
          </a:p>
        </p:txBody>
      </p:sp>
    </p:spTree>
    <p:extLst>
      <p:ext uri="{BB962C8B-B14F-4D97-AF65-F5344CB8AC3E}">
        <p14:creationId xmlns:p14="http://schemas.microsoft.com/office/powerpoint/2010/main" val="986234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76"/>
          <p:cNvSpPr txBox="1">
            <a:spLocks noGrp="1"/>
          </p:cNvSpPr>
          <p:nvPr>
            <p:ph type="title"/>
          </p:nvPr>
        </p:nvSpPr>
        <p:spPr>
          <a:xfrm>
            <a:off x="855752" y="332656"/>
            <a:ext cx="10515600" cy="69675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mbria"/>
              <a:buNone/>
            </a:pPr>
            <a:r>
              <a:rPr lang="en-US" sz="3600" b="1" dirty="0">
                <a:latin typeface="Cambria"/>
                <a:ea typeface="Cambria"/>
                <a:cs typeface="Cambria"/>
                <a:sym typeface="Cambria"/>
              </a:rPr>
              <a:t>Types of Trademark</a:t>
            </a:r>
            <a:endParaRPr sz="3600" b="1" dirty="0">
              <a:latin typeface="Cambria"/>
              <a:ea typeface="Cambria"/>
              <a:cs typeface="Cambria"/>
              <a:sym typeface="Cambria"/>
            </a:endParaRPr>
          </a:p>
        </p:txBody>
      </p:sp>
      <p:sp>
        <p:nvSpPr>
          <p:cNvPr id="761" name="Google Shape;761;p76"/>
          <p:cNvSpPr txBox="1">
            <a:spLocks noGrp="1"/>
          </p:cNvSpPr>
          <p:nvPr>
            <p:ph type="body" idx="1"/>
          </p:nvPr>
        </p:nvSpPr>
        <p:spPr>
          <a:xfrm>
            <a:off x="0" y="1628800"/>
            <a:ext cx="11353800" cy="4727550"/>
          </a:xfrm>
          <a:prstGeom prst="rect">
            <a:avLst/>
          </a:prstGeom>
          <a:noFill/>
          <a:ln>
            <a:noFill/>
          </a:ln>
        </p:spPr>
        <p:txBody>
          <a:bodyPr spcFirstLastPara="1" wrap="square" lIns="91425" tIns="45700" rIns="91425" bIns="45700" anchor="t" anchorCtr="0">
            <a:noAutofit/>
          </a:bodyPr>
          <a:lstStyle/>
          <a:p>
            <a:pPr algn="just">
              <a:lnSpc>
                <a:spcPct val="100000"/>
              </a:lnSpc>
              <a:spcBef>
                <a:spcPts val="0"/>
              </a:spcBef>
              <a:spcAft>
                <a:spcPts val="0"/>
              </a:spcAft>
              <a:buClr>
                <a:schemeClr val="dk1"/>
              </a:buClr>
              <a:buSzPts val="2600"/>
            </a:pPr>
            <a:r>
              <a:rPr lang="en-US" sz="2400" b="1" dirty="0">
                <a:latin typeface="Times New Roman" panose="02020603050405020304" pitchFamily="18" charset="0"/>
                <a:cs typeface="Times New Roman" panose="02020603050405020304" pitchFamily="18" charset="0"/>
              </a:rPr>
              <a:t>Traditional Trademarks</a:t>
            </a:r>
            <a:r>
              <a:rPr lang="en-US" sz="2400" dirty="0">
                <a:latin typeface="Times New Roman" panose="02020603050405020304" pitchFamily="18" charset="0"/>
                <a:cs typeface="Times New Roman" panose="02020603050405020304" pitchFamily="18" charset="0"/>
              </a:rPr>
              <a:t>: Traditionally trademarks can be defined as any mark which is unique to the product and was identified with the origin of the product. </a:t>
            </a:r>
          </a:p>
          <a:p>
            <a:pPr algn="just">
              <a:lnSpc>
                <a:spcPct val="100000"/>
              </a:lnSpc>
              <a:spcBef>
                <a:spcPts val="0"/>
              </a:spcBef>
              <a:spcAft>
                <a:spcPts val="0"/>
              </a:spcAft>
              <a:buClr>
                <a:schemeClr val="dk1"/>
              </a:buClr>
              <a:buSzPts val="2600"/>
            </a:pPr>
            <a:endParaRPr lang="en-US" sz="2400" dirty="0">
              <a:latin typeface="Times New Roman" panose="02020603050405020304" pitchFamily="18" charset="0"/>
              <a:cs typeface="Times New Roman" panose="02020603050405020304" pitchFamily="18" charset="0"/>
            </a:endParaRPr>
          </a:p>
          <a:p>
            <a:pPr algn="just">
              <a:lnSpc>
                <a:spcPct val="100000"/>
              </a:lnSpc>
              <a:spcBef>
                <a:spcPts val="0"/>
              </a:spcBef>
              <a:spcAft>
                <a:spcPts val="0"/>
              </a:spcAft>
              <a:buClr>
                <a:schemeClr val="dk1"/>
              </a:buClr>
              <a:buSzPts val="2600"/>
            </a:pPr>
            <a:r>
              <a:rPr lang="en-US" sz="2400" dirty="0">
                <a:latin typeface="Times New Roman" panose="02020603050405020304" pitchFamily="18" charset="0"/>
                <a:cs typeface="Times New Roman" panose="02020603050405020304" pitchFamily="18" charset="0"/>
              </a:rPr>
              <a:t>These marks would usually be word marks, device marks, numeral etc.</a:t>
            </a:r>
          </a:p>
          <a:p>
            <a:pPr algn="just">
              <a:lnSpc>
                <a:spcPct val="100000"/>
              </a:lnSpc>
              <a:spcBef>
                <a:spcPts val="0"/>
              </a:spcBef>
              <a:spcAft>
                <a:spcPts val="0"/>
              </a:spcAft>
              <a:buClr>
                <a:schemeClr val="dk1"/>
              </a:buClr>
              <a:buSzPts val="2600"/>
            </a:pPr>
            <a:endParaRPr lang="en-US" sz="2400" dirty="0">
              <a:latin typeface="Times New Roman" panose="02020603050405020304" pitchFamily="18" charset="0"/>
              <a:cs typeface="Times New Roman" panose="02020603050405020304" pitchFamily="18" charset="0"/>
            </a:endParaRPr>
          </a:p>
          <a:p>
            <a:pPr algn="just">
              <a:lnSpc>
                <a:spcPct val="100000"/>
              </a:lnSpc>
              <a:spcBef>
                <a:spcPts val="0"/>
              </a:spcBef>
              <a:spcAft>
                <a:spcPts val="0"/>
              </a:spcAft>
              <a:buClr>
                <a:schemeClr val="dk1"/>
              </a:buClr>
              <a:buSzPts val="2600"/>
            </a:pPr>
            <a:r>
              <a:rPr lang="en-US" sz="2400" b="1" dirty="0">
                <a:latin typeface="Times New Roman" panose="02020603050405020304" pitchFamily="18" charset="0"/>
                <a:cs typeface="Times New Roman" panose="02020603050405020304" pitchFamily="18" charset="0"/>
              </a:rPr>
              <a:t>Non-Traditional trademarks: </a:t>
            </a:r>
            <a:r>
              <a:rPr lang="en-US" sz="2400" dirty="0">
                <a:latin typeface="Times New Roman" panose="02020603050405020304" pitchFamily="18" charset="0"/>
                <a:cs typeface="Times New Roman" panose="02020603050405020304" pitchFamily="18" charset="0"/>
              </a:rPr>
              <a:t>A type of trademark which does not fall into the category of conventional or traditional trademarks. </a:t>
            </a:r>
          </a:p>
          <a:p>
            <a:pPr algn="just">
              <a:lnSpc>
                <a:spcPct val="100000"/>
              </a:lnSpc>
              <a:spcBef>
                <a:spcPts val="0"/>
              </a:spcBef>
              <a:spcAft>
                <a:spcPts val="0"/>
              </a:spcAft>
              <a:buClr>
                <a:schemeClr val="dk1"/>
              </a:buClr>
              <a:buSzPts val="2600"/>
            </a:pPr>
            <a:endParaRPr lang="en-US" sz="2400" dirty="0">
              <a:latin typeface="Times New Roman" panose="02020603050405020304" pitchFamily="18" charset="0"/>
              <a:cs typeface="Times New Roman" panose="02020603050405020304" pitchFamily="18" charset="0"/>
            </a:endParaRPr>
          </a:p>
          <a:p>
            <a:pPr algn="just">
              <a:lnSpc>
                <a:spcPct val="100000"/>
              </a:lnSpc>
              <a:spcBef>
                <a:spcPts val="0"/>
              </a:spcBef>
              <a:spcAft>
                <a:spcPts val="0"/>
              </a:spcAft>
              <a:buClr>
                <a:schemeClr val="dk1"/>
              </a:buClr>
              <a:buSzPts val="2600"/>
            </a:pPr>
            <a:r>
              <a:rPr lang="en-US" sz="2400" b="1" dirty="0">
                <a:latin typeface="Times New Roman" panose="02020603050405020304" pitchFamily="18" charset="0"/>
                <a:cs typeface="Times New Roman" panose="02020603050405020304" pitchFamily="18" charset="0"/>
              </a:rPr>
              <a:t>An unconventional trademark </a:t>
            </a:r>
            <a:r>
              <a:rPr lang="en-US" sz="2400" dirty="0">
                <a:latin typeface="Times New Roman" panose="02020603050405020304" pitchFamily="18" charset="0"/>
                <a:cs typeface="Times New Roman" panose="02020603050405020304" pitchFamily="18" charset="0"/>
              </a:rPr>
              <a:t>is mainly in the form of sound marks, smell marks, shape marks or color marks. An unconventional mark must possess the communicative ability of being able to differentiate the goods and services of one person from that of another.</a:t>
            </a:r>
          </a:p>
          <a:p>
            <a:pPr algn="just">
              <a:lnSpc>
                <a:spcPct val="100000"/>
              </a:lnSpc>
              <a:spcBef>
                <a:spcPts val="0"/>
              </a:spcBef>
              <a:spcAft>
                <a:spcPts val="0"/>
              </a:spcAft>
              <a:buClr>
                <a:schemeClr val="dk1"/>
              </a:buClr>
              <a:buSzPts val="2600"/>
            </a:pP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2771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pic>
        <p:nvPicPr>
          <p:cNvPr id="772" name="Google Shape;772;p77" descr="Image result for shape mark examples"/>
          <p:cNvPicPr preferRelativeResize="0"/>
          <p:nvPr/>
        </p:nvPicPr>
        <p:blipFill rotWithShape="1">
          <a:blip r:embed="rId3">
            <a:alphaModFix/>
          </a:blip>
          <a:srcRect l="28437" r="23849"/>
          <a:stretch/>
        </p:blipFill>
        <p:spPr>
          <a:xfrm>
            <a:off x="623392" y="1155469"/>
            <a:ext cx="1332000" cy="1995592"/>
          </a:xfrm>
          <a:prstGeom prst="rect">
            <a:avLst/>
          </a:prstGeom>
          <a:noFill/>
          <a:ln>
            <a:noFill/>
          </a:ln>
        </p:spPr>
      </p:pic>
      <p:sp>
        <p:nvSpPr>
          <p:cNvPr id="773" name="Google Shape;773;p77"/>
          <p:cNvSpPr/>
          <p:nvPr/>
        </p:nvSpPr>
        <p:spPr>
          <a:xfrm>
            <a:off x="2805881" y="2586998"/>
            <a:ext cx="199779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Cambria"/>
                <a:ea typeface="Cambria"/>
                <a:cs typeface="Cambria"/>
                <a:sym typeface="Cambria"/>
              </a:rPr>
              <a:t>Shape Marks</a:t>
            </a:r>
            <a:endParaRPr sz="2400" dirty="0">
              <a:solidFill>
                <a:schemeClr val="dk1"/>
              </a:solidFill>
              <a:latin typeface="Calibri"/>
              <a:ea typeface="Calibri"/>
              <a:cs typeface="Calibri"/>
              <a:sym typeface="Calibri"/>
            </a:endParaRPr>
          </a:p>
        </p:txBody>
      </p:sp>
      <p:sp>
        <p:nvSpPr>
          <p:cNvPr id="774" name="Google Shape;774;p77"/>
          <p:cNvSpPr/>
          <p:nvPr/>
        </p:nvSpPr>
        <p:spPr>
          <a:xfrm>
            <a:off x="6646608" y="2723224"/>
            <a:ext cx="4984954" cy="461665"/>
          </a:xfrm>
          <a:prstGeom prst="rect">
            <a:avLst/>
          </a:prstGeom>
          <a:noFill/>
          <a:ln>
            <a:noFill/>
          </a:ln>
        </p:spPr>
        <p:txBody>
          <a:bodyPr spcFirstLastPara="1" wrap="square" lIns="91425" tIns="45700" rIns="91425" bIns="45700" anchor="t" anchorCtr="0">
            <a:spAutoFit/>
          </a:bodyPr>
          <a:lstStyle/>
          <a:p>
            <a:pPr marL="0" marR="0" lvl="3" indent="0" algn="just" rtl="0">
              <a:spcBef>
                <a:spcPts val="0"/>
              </a:spcBef>
              <a:spcAft>
                <a:spcPts val="0"/>
              </a:spcAft>
              <a:buClr>
                <a:schemeClr val="dk1"/>
              </a:buClr>
              <a:buSzPts val="2400"/>
              <a:buFont typeface="Cambria"/>
              <a:buNone/>
            </a:pPr>
            <a:r>
              <a:rPr lang="en-US" sz="2400" b="1" i="0" u="none" strike="noStrike" cap="none" dirty="0">
                <a:solidFill>
                  <a:schemeClr val="dk1"/>
                </a:solidFill>
                <a:latin typeface="Cambria"/>
                <a:ea typeface="Cambria"/>
                <a:cs typeface="Cambria"/>
                <a:sym typeface="Cambria"/>
              </a:rPr>
              <a:t>Costco Tennis Ball (Smell marks)</a:t>
            </a:r>
            <a:endParaRPr dirty="0"/>
          </a:p>
        </p:txBody>
      </p:sp>
      <p:pic>
        <p:nvPicPr>
          <p:cNvPr id="775" name="Google Shape;775;p77" descr="Image result for Costco Tennis Ball"/>
          <p:cNvPicPr preferRelativeResize="0"/>
          <p:nvPr/>
        </p:nvPicPr>
        <p:blipFill rotWithShape="1">
          <a:blip r:embed="rId4">
            <a:alphaModFix/>
          </a:blip>
          <a:srcRect/>
          <a:stretch/>
        </p:blipFill>
        <p:spPr>
          <a:xfrm>
            <a:off x="7651953" y="693788"/>
            <a:ext cx="2483465" cy="1862599"/>
          </a:xfrm>
          <a:prstGeom prst="rect">
            <a:avLst/>
          </a:prstGeom>
          <a:noFill/>
          <a:ln>
            <a:noFill/>
          </a:ln>
        </p:spPr>
      </p:pic>
      <p:pic>
        <p:nvPicPr>
          <p:cNvPr id="776" name="Google Shape;776;p77" descr="Image result for sound mark images"/>
          <p:cNvPicPr preferRelativeResize="0"/>
          <p:nvPr/>
        </p:nvPicPr>
        <p:blipFill rotWithShape="1">
          <a:blip r:embed="rId5">
            <a:alphaModFix/>
          </a:blip>
          <a:srcRect t="19854" b="28749"/>
          <a:stretch/>
        </p:blipFill>
        <p:spPr>
          <a:xfrm>
            <a:off x="797181" y="3428999"/>
            <a:ext cx="2872680" cy="1182329"/>
          </a:xfrm>
          <a:prstGeom prst="rect">
            <a:avLst/>
          </a:prstGeom>
          <a:noFill/>
          <a:ln>
            <a:noFill/>
          </a:ln>
        </p:spPr>
      </p:pic>
      <p:sp>
        <p:nvSpPr>
          <p:cNvPr id="777" name="Google Shape;777;p77"/>
          <p:cNvSpPr/>
          <p:nvPr/>
        </p:nvSpPr>
        <p:spPr>
          <a:xfrm>
            <a:off x="1133169" y="4772922"/>
            <a:ext cx="203209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mbria"/>
                <a:ea typeface="Cambria"/>
                <a:cs typeface="Cambria"/>
                <a:sym typeface="Cambria"/>
              </a:rPr>
              <a:t>Sound Marks</a:t>
            </a:r>
            <a:endParaRPr sz="2400">
              <a:solidFill>
                <a:schemeClr val="dk1"/>
              </a:solidFill>
              <a:latin typeface="Calibri"/>
              <a:ea typeface="Calibri"/>
              <a:cs typeface="Calibri"/>
              <a:sym typeface="Calibri"/>
            </a:endParaRPr>
          </a:p>
        </p:txBody>
      </p:sp>
      <p:pic>
        <p:nvPicPr>
          <p:cNvPr id="778" name="Google Shape;778;p77" descr="Image result for shape marks tourbalent chocolate"/>
          <p:cNvPicPr preferRelativeResize="0"/>
          <p:nvPr/>
        </p:nvPicPr>
        <p:blipFill rotWithShape="1">
          <a:blip r:embed="rId6">
            <a:alphaModFix/>
          </a:blip>
          <a:srcRect/>
          <a:stretch/>
        </p:blipFill>
        <p:spPr>
          <a:xfrm>
            <a:off x="4917343" y="1335155"/>
            <a:ext cx="1165335" cy="818110"/>
          </a:xfrm>
          <a:prstGeom prst="rect">
            <a:avLst/>
          </a:prstGeom>
          <a:noFill/>
          <a:ln>
            <a:noFill/>
          </a:ln>
        </p:spPr>
      </p:pic>
      <p:pic>
        <p:nvPicPr>
          <p:cNvPr id="779" name="Google Shape;779;p77" descr="Image result for shape marks tourbalent chocolate"/>
          <p:cNvPicPr preferRelativeResize="0"/>
          <p:nvPr/>
        </p:nvPicPr>
        <p:blipFill rotWithShape="1">
          <a:blip r:embed="rId7">
            <a:alphaModFix/>
          </a:blip>
          <a:srcRect/>
          <a:stretch/>
        </p:blipFill>
        <p:spPr>
          <a:xfrm>
            <a:off x="2905584" y="1222294"/>
            <a:ext cx="1528553" cy="1043831"/>
          </a:xfrm>
          <a:prstGeom prst="rect">
            <a:avLst/>
          </a:prstGeom>
          <a:noFill/>
          <a:ln>
            <a:noFill/>
          </a:ln>
        </p:spPr>
      </p:pic>
      <p:pic>
        <p:nvPicPr>
          <p:cNvPr id="780" name="Google Shape;780;p77" descr="Image result for colour trade marks examples"/>
          <p:cNvPicPr preferRelativeResize="0"/>
          <p:nvPr/>
        </p:nvPicPr>
        <p:blipFill rotWithShape="1">
          <a:blip r:embed="rId8">
            <a:alphaModFix/>
          </a:blip>
          <a:srcRect/>
          <a:stretch/>
        </p:blipFill>
        <p:spPr>
          <a:xfrm>
            <a:off x="7825232" y="3428999"/>
            <a:ext cx="1570735" cy="1570735"/>
          </a:xfrm>
          <a:prstGeom prst="rect">
            <a:avLst/>
          </a:prstGeom>
          <a:noFill/>
          <a:ln>
            <a:noFill/>
          </a:ln>
        </p:spPr>
      </p:pic>
      <p:sp>
        <p:nvSpPr>
          <p:cNvPr id="781" name="Google Shape;781;p77"/>
          <p:cNvSpPr/>
          <p:nvPr/>
        </p:nvSpPr>
        <p:spPr>
          <a:xfrm>
            <a:off x="7950105" y="5234587"/>
            <a:ext cx="19027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mbria"/>
                <a:ea typeface="Cambria"/>
                <a:cs typeface="Cambria"/>
                <a:sym typeface="Cambria"/>
              </a:rPr>
              <a:t>Color Marks</a:t>
            </a:r>
            <a:endParaRPr sz="24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44116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78"/>
          <p:cNvSpPr txBox="1">
            <a:spLocks noGrp="1"/>
          </p:cNvSpPr>
          <p:nvPr>
            <p:ph type="body" idx="1"/>
          </p:nvPr>
        </p:nvSpPr>
        <p:spPr>
          <a:xfrm>
            <a:off x="838200" y="980728"/>
            <a:ext cx="10515600" cy="5375622"/>
          </a:xfrm>
          <a:prstGeom prst="rect">
            <a:avLst/>
          </a:prstGeom>
          <a:noFill/>
          <a:ln>
            <a:noFill/>
          </a:ln>
        </p:spPr>
        <p:txBody>
          <a:bodyPr spcFirstLastPara="1" wrap="square" lIns="91425" tIns="45700" rIns="91425" bIns="45700" anchor="t" anchorCtr="0">
            <a:noAutofit/>
          </a:bodyPr>
          <a:lstStyle/>
          <a:p>
            <a:pPr algn="just">
              <a:lnSpc>
                <a:spcPct val="100000"/>
              </a:lnSpc>
              <a:spcBef>
                <a:spcPts val="0"/>
              </a:spcBef>
              <a:spcAft>
                <a:spcPts val="0"/>
              </a:spcAft>
              <a:buClr>
                <a:schemeClr val="dk1"/>
              </a:buClr>
              <a:buSzPts val="2600"/>
            </a:pPr>
            <a:r>
              <a:rPr lang="en-US" sz="2400" dirty="0">
                <a:latin typeface="Times New Roman" panose="02020603050405020304" pitchFamily="18" charset="0"/>
                <a:ea typeface="Cambria"/>
                <a:cs typeface="Times New Roman" panose="02020603050405020304" pitchFamily="18" charset="0"/>
                <a:sym typeface="Cambria"/>
              </a:rPr>
              <a:t>Generally, there are three </a:t>
            </a:r>
            <a:r>
              <a:rPr lang="en-US" sz="2400" dirty="0" smtClean="0">
                <a:latin typeface="Times New Roman" panose="02020603050405020304" pitchFamily="18" charset="0"/>
                <a:ea typeface="Cambria"/>
                <a:cs typeface="Times New Roman" panose="02020603050405020304" pitchFamily="18" charset="0"/>
                <a:sym typeface="Cambria"/>
              </a:rPr>
              <a:t>:</a:t>
            </a:r>
            <a:endParaRPr lang="en-US" sz="2400" dirty="0">
              <a:latin typeface="Times New Roman" panose="02020603050405020304" pitchFamily="18" charset="0"/>
              <a:ea typeface="Cambria"/>
              <a:cs typeface="Times New Roman" panose="02020603050405020304" pitchFamily="18" charset="0"/>
              <a:sym typeface="Cambria"/>
            </a:endParaRPr>
          </a:p>
          <a:p>
            <a:pPr marL="0" lvl="0" indent="0" algn="just">
              <a:lnSpc>
                <a:spcPct val="100000"/>
              </a:lnSpc>
              <a:spcBef>
                <a:spcPts val="0"/>
              </a:spcBef>
              <a:spcAft>
                <a:spcPts val="0"/>
              </a:spcAft>
              <a:buClr>
                <a:schemeClr val="dk1"/>
              </a:buClr>
              <a:buSzPts val="2600"/>
              <a:buNone/>
            </a:pPr>
            <a:endParaRPr lang="en-US" sz="2400" dirty="0">
              <a:latin typeface="Times New Roman" panose="02020603050405020304" pitchFamily="18" charset="0"/>
              <a:ea typeface="Cambria"/>
              <a:cs typeface="Times New Roman" panose="02020603050405020304" pitchFamily="18" charset="0"/>
              <a:sym typeface="Cambria"/>
            </a:endParaRPr>
          </a:p>
          <a:p>
            <a:pPr marL="514350" lvl="0" indent="-514350" algn="just">
              <a:lnSpc>
                <a:spcPct val="100000"/>
              </a:lnSpc>
              <a:spcBef>
                <a:spcPts val="0"/>
              </a:spcBef>
              <a:spcAft>
                <a:spcPts val="0"/>
              </a:spcAft>
              <a:buClr>
                <a:schemeClr val="dk1"/>
              </a:buClr>
              <a:buSzPts val="2600"/>
              <a:buFont typeface="+mj-lt"/>
              <a:buAutoNum type="arabicParenR"/>
            </a:pPr>
            <a:r>
              <a:rPr lang="en-US" sz="2400" b="1" dirty="0">
                <a:latin typeface="Times New Roman" panose="02020603050405020304" pitchFamily="18" charset="0"/>
                <a:ea typeface="Cambria"/>
                <a:cs typeface="Times New Roman" panose="02020603050405020304" pitchFamily="18" charset="0"/>
                <a:sym typeface="Cambria"/>
              </a:rPr>
              <a:t>Trademark</a:t>
            </a:r>
            <a:r>
              <a:rPr lang="en-US" sz="2400" dirty="0">
                <a:latin typeface="Times New Roman" panose="02020603050405020304" pitchFamily="18" charset="0"/>
                <a:ea typeface="Cambria"/>
                <a:cs typeface="Times New Roman" panose="02020603050405020304" pitchFamily="18" charset="0"/>
                <a:sym typeface="Cambria"/>
              </a:rPr>
              <a:t>: A trademark is a word, logo, device, symbol, or combination of these and identifies the source of a product or </a:t>
            </a:r>
            <a:r>
              <a:rPr lang="en-US" sz="2400" dirty="0" smtClean="0">
                <a:latin typeface="Times New Roman" panose="02020603050405020304" pitchFamily="18" charset="0"/>
                <a:ea typeface="Cambria"/>
                <a:cs typeface="Times New Roman" panose="02020603050405020304" pitchFamily="18" charset="0"/>
                <a:sym typeface="Cambria"/>
              </a:rPr>
              <a:t>good.</a:t>
            </a:r>
          </a:p>
          <a:p>
            <a:pPr lvl="2" algn="just">
              <a:lnSpc>
                <a:spcPct val="100000"/>
              </a:lnSpc>
              <a:spcBef>
                <a:spcPts val="0"/>
              </a:spcBef>
              <a:spcAft>
                <a:spcPts val="0"/>
              </a:spcAft>
              <a:buClr>
                <a:schemeClr val="dk1"/>
              </a:buClr>
              <a:buSzPts val="2600"/>
            </a:pPr>
            <a:r>
              <a:rPr lang="en-US" sz="2400" dirty="0" smtClean="0">
                <a:latin typeface="Times New Roman" panose="02020603050405020304" pitchFamily="18" charset="0"/>
                <a:ea typeface="Cambria"/>
                <a:cs typeface="Times New Roman" panose="02020603050405020304" pitchFamily="18" charset="0"/>
                <a:sym typeface="Cambria"/>
              </a:rPr>
              <a:t>A </a:t>
            </a:r>
            <a:r>
              <a:rPr lang="en-US" sz="2400" dirty="0">
                <a:latin typeface="Times New Roman" panose="02020603050405020304" pitchFamily="18" charset="0"/>
                <a:ea typeface="Cambria"/>
                <a:cs typeface="Times New Roman" panose="02020603050405020304" pitchFamily="18" charset="0"/>
                <a:sym typeface="Cambria"/>
              </a:rPr>
              <a:t>trademark may be located on a package, a label, a voucher, or on the product itself. </a:t>
            </a:r>
          </a:p>
          <a:p>
            <a:pPr algn="just">
              <a:lnSpc>
                <a:spcPct val="100000"/>
              </a:lnSpc>
              <a:spcBef>
                <a:spcPts val="0"/>
              </a:spcBef>
              <a:spcAft>
                <a:spcPts val="0"/>
              </a:spcAft>
              <a:buClr>
                <a:schemeClr val="dk1"/>
              </a:buClr>
              <a:buSzPts val="2600"/>
            </a:pPr>
            <a:endParaRPr sz="2600" dirty="0">
              <a:latin typeface="Cambria"/>
              <a:ea typeface="Cambria"/>
              <a:cs typeface="Cambria"/>
              <a:sym typeface="Cambria"/>
            </a:endParaRPr>
          </a:p>
        </p:txBody>
      </p:sp>
      <p:pic>
        <p:nvPicPr>
          <p:cNvPr id="790" name="Google Shape;790;p78" descr="Image result for trademarks examples"/>
          <p:cNvPicPr preferRelativeResize="0"/>
          <p:nvPr/>
        </p:nvPicPr>
        <p:blipFill rotWithShape="1">
          <a:blip r:embed="rId3">
            <a:alphaModFix/>
          </a:blip>
          <a:srcRect t="23309"/>
          <a:stretch/>
        </p:blipFill>
        <p:spPr>
          <a:xfrm>
            <a:off x="4295800" y="3068960"/>
            <a:ext cx="6696744" cy="3600400"/>
          </a:xfrm>
          <a:prstGeom prst="rect">
            <a:avLst/>
          </a:prstGeom>
          <a:noFill/>
          <a:ln>
            <a:noFill/>
          </a:ln>
        </p:spPr>
      </p:pic>
      <p:sp>
        <p:nvSpPr>
          <p:cNvPr id="2" name="Rectangle 1"/>
          <p:cNvSpPr/>
          <p:nvPr/>
        </p:nvSpPr>
        <p:spPr>
          <a:xfrm>
            <a:off x="3935760" y="332656"/>
            <a:ext cx="4159600" cy="646331"/>
          </a:xfrm>
          <a:prstGeom prst="rect">
            <a:avLst/>
          </a:prstGeom>
        </p:spPr>
        <p:txBody>
          <a:bodyPr wrap="none">
            <a:spAutoFit/>
          </a:bodyPr>
          <a:lstStyle/>
          <a:p>
            <a:r>
              <a:rPr lang="en-US" sz="3600" b="1" dirty="0" smtClean="0">
                <a:latin typeface="Cambria"/>
                <a:ea typeface="Cambria"/>
                <a:cs typeface="Cambria"/>
                <a:sym typeface="Cambria"/>
              </a:rPr>
              <a:t>Categories of Mark</a:t>
            </a:r>
            <a:endParaRPr lang="en-US" dirty="0"/>
          </a:p>
        </p:txBody>
      </p:sp>
    </p:spTree>
    <p:extLst>
      <p:ext uri="{BB962C8B-B14F-4D97-AF65-F5344CB8AC3E}">
        <p14:creationId xmlns:p14="http://schemas.microsoft.com/office/powerpoint/2010/main" val="2391720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79"/>
          <p:cNvSpPr txBox="1">
            <a:spLocks noGrp="1"/>
          </p:cNvSpPr>
          <p:nvPr>
            <p:ph type="body" idx="1"/>
          </p:nvPr>
        </p:nvSpPr>
        <p:spPr>
          <a:xfrm>
            <a:off x="191344" y="1268760"/>
            <a:ext cx="11521280" cy="2736304"/>
          </a:xfrm>
          <a:prstGeom prst="rect">
            <a:avLst/>
          </a:prstGeom>
          <a:noFill/>
          <a:ln>
            <a:noFill/>
          </a:ln>
        </p:spPr>
        <p:txBody>
          <a:bodyPr spcFirstLastPara="1" wrap="square" lIns="91425" tIns="45700" rIns="91425" bIns="45700" anchor="t" anchorCtr="0">
            <a:noAutofit/>
          </a:bodyPr>
          <a:lstStyle/>
          <a:p>
            <a:pPr marL="514350" lvl="0" indent="-514350" algn="just">
              <a:lnSpc>
                <a:spcPct val="100000"/>
              </a:lnSpc>
              <a:spcBef>
                <a:spcPts val="0"/>
              </a:spcBef>
              <a:spcAft>
                <a:spcPts val="0"/>
              </a:spcAft>
              <a:buClr>
                <a:schemeClr val="dk1"/>
              </a:buClr>
              <a:buSzPts val="2600"/>
              <a:buFont typeface="Calibri"/>
              <a:buAutoNum type="arabicParenR" startAt="2"/>
            </a:pPr>
            <a:r>
              <a:rPr lang="en-US" sz="2400" b="1" dirty="0">
                <a:latin typeface="Times New Roman" panose="02020603050405020304" pitchFamily="18" charset="0"/>
                <a:cs typeface="Times New Roman" panose="02020603050405020304" pitchFamily="18" charset="0"/>
              </a:rPr>
              <a:t>Service mark:</a:t>
            </a:r>
            <a:r>
              <a:rPr lang="en-US" sz="2400" dirty="0">
                <a:latin typeface="Times New Roman" panose="02020603050405020304" pitchFamily="18" charset="0"/>
                <a:cs typeface="Times New Roman" panose="02020603050405020304" pitchFamily="18" charset="0"/>
              </a:rPr>
              <a:t> A service mark is similar to a trademark except it identifies the provider of a service rather than a product. </a:t>
            </a:r>
          </a:p>
          <a:p>
            <a:pPr marL="514350" lvl="0" indent="-514350" algn="just">
              <a:lnSpc>
                <a:spcPct val="100000"/>
              </a:lnSpc>
              <a:spcBef>
                <a:spcPts val="0"/>
              </a:spcBef>
              <a:spcAft>
                <a:spcPts val="0"/>
              </a:spcAft>
              <a:buClr>
                <a:schemeClr val="dk1"/>
              </a:buClr>
              <a:buSzPts val="2600"/>
              <a:buFont typeface="Calibri"/>
              <a:buAutoNum type="arabicParenR" startAt="2"/>
            </a:pPr>
            <a:endParaRPr lang="en-US" sz="2400" dirty="0">
              <a:latin typeface="Times New Roman" panose="02020603050405020304" pitchFamily="18" charset="0"/>
              <a:cs typeface="Times New Roman" panose="02020603050405020304" pitchFamily="18" charset="0"/>
            </a:endParaRPr>
          </a:p>
          <a:p>
            <a:pPr lvl="2" algn="just">
              <a:lnSpc>
                <a:spcPct val="100000"/>
              </a:lnSpc>
              <a:spcBef>
                <a:spcPts val="0"/>
              </a:spcBef>
              <a:spcAft>
                <a:spcPts val="0"/>
              </a:spcAft>
              <a:buClr>
                <a:schemeClr val="dk1"/>
              </a:buClr>
              <a:buSzPts val="2600"/>
            </a:pPr>
            <a:r>
              <a:rPr lang="en-US" sz="1800" dirty="0">
                <a:latin typeface="Times New Roman" panose="02020603050405020304" pitchFamily="18" charset="0"/>
                <a:cs typeface="Times New Roman" panose="02020603050405020304" pitchFamily="18" charset="0"/>
              </a:rPr>
              <a:t>Service marks are a subset of trademarks and are oftentimes referred to as trademarks. Examples -Amazon.com (retail service), UPS (delivery service), and Infosys (IT consulting). </a:t>
            </a:r>
          </a:p>
          <a:p>
            <a:pPr lvl="2" algn="just">
              <a:lnSpc>
                <a:spcPct val="100000"/>
              </a:lnSpc>
              <a:spcBef>
                <a:spcPts val="0"/>
              </a:spcBef>
              <a:spcAft>
                <a:spcPts val="0"/>
              </a:spcAft>
              <a:buClr>
                <a:schemeClr val="dk1"/>
              </a:buClr>
              <a:buSzPts val="2600"/>
            </a:pPr>
            <a:endParaRPr lang="en-US" sz="1800" dirty="0">
              <a:latin typeface="Times New Roman" panose="02020603050405020304" pitchFamily="18" charset="0"/>
              <a:cs typeface="Times New Roman" panose="02020603050405020304" pitchFamily="18" charset="0"/>
            </a:endParaRPr>
          </a:p>
          <a:p>
            <a:pPr lvl="2" algn="just">
              <a:lnSpc>
                <a:spcPct val="100000"/>
              </a:lnSpc>
              <a:spcBef>
                <a:spcPts val="0"/>
              </a:spcBef>
              <a:spcAft>
                <a:spcPts val="0"/>
              </a:spcAft>
              <a:buClr>
                <a:schemeClr val="dk1"/>
              </a:buClr>
              <a:buSzPts val="2600"/>
            </a:pPr>
            <a:r>
              <a:rPr lang="en-US" sz="1800" dirty="0">
                <a:latin typeface="Times New Roman" panose="02020603050405020304" pitchFamily="18" charset="0"/>
                <a:cs typeface="Times New Roman" panose="02020603050405020304" pitchFamily="18" charset="0"/>
              </a:rPr>
              <a:t>Because there is no product or packaging to mark, service marks are generally seen on advertising, uniforms, vehicles, and the like.</a:t>
            </a:r>
          </a:p>
          <a:p>
            <a:pPr lvl="2" algn="just">
              <a:lnSpc>
                <a:spcPct val="100000"/>
              </a:lnSpc>
              <a:spcBef>
                <a:spcPts val="0"/>
              </a:spcBef>
              <a:spcAft>
                <a:spcPts val="0"/>
              </a:spcAft>
              <a:buClr>
                <a:schemeClr val="dk1"/>
              </a:buClr>
              <a:buSzPts val="2600"/>
            </a:pPr>
            <a:endParaRPr lang="en-US" sz="1800" dirty="0" smtClean="0">
              <a:latin typeface="Times New Roman" panose="02020603050405020304" pitchFamily="18" charset="0"/>
              <a:cs typeface="Times New Roman" panose="02020603050405020304" pitchFamily="18" charset="0"/>
            </a:endParaRPr>
          </a:p>
        </p:txBody>
      </p:sp>
      <p:pic>
        <p:nvPicPr>
          <p:cNvPr id="799" name="Google Shape;799;p79" descr="Related image"/>
          <p:cNvPicPr preferRelativeResize="0"/>
          <p:nvPr/>
        </p:nvPicPr>
        <p:blipFill rotWithShape="1">
          <a:blip r:embed="rId3">
            <a:alphaModFix/>
          </a:blip>
          <a:srcRect t="26780" b="6414"/>
          <a:stretch/>
        </p:blipFill>
        <p:spPr>
          <a:xfrm>
            <a:off x="4079776" y="3861048"/>
            <a:ext cx="6840760" cy="2656948"/>
          </a:xfrm>
          <a:prstGeom prst="rect">
            <a:avLst/>
          </a:prstGeom>
          <a:noFill/>
          <a:ln>
            <a:noFill/>
          </a:ln>
        </p:spPr>
      </p:pic>
      <p:sp>
        <p:nvSpPr>
          <p:cNvPr id="4" name="Rectangle 3"/>
          <p:cNvSpPr/>
          <p:nvPr/>
        </p:nvSpPr>
        <p:spPr>
          <a:xfrm>
            <a:off x="3935760" y="332656"/>
            <a:ext cx="4159600" cy="646331"/>
          </a:xfrm>
          <a:prstGeom prst="rect">
            <a:avLst/>
          </a:prstGeom>
        </p:spPr>
        <p:txBody>
          <a:bodyPr wrap="none">
            <a:spAutoFit/>
          </a:bodyPr>
          <a:lstStyle/>
          <a:p>
            <a:r>
              <a:rPr lang="en-US" sz="3600" b="1" dirty="0" smtClean="0">
                <a:latin typeface="Cambria"/>
                <a:ea typeface="Cambria"/>
                <a:cs typeface="Cambria"/>
                <a:sym typeface="Cambria"/>
              </a:rPr>
              <a:t>Categories of Mark</a:t>
            </a:r>
            <a:endParaRPr lang="en-US" dirty="0"/>
          </a:p>
        </p:txBody>
      </p:sp>
    </p:spTree>
    <p:extLst>
      <p:ext uri="{BB962C8B-B14F-4D97-AF65-F5344CB8AC3E}">
        <p14:creationId xmlns:p14="http://schemas.microsoft.com/office/powerpoint/2010/main" val="327293720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10302</TotalTime>
  <Words>1096</Words>
  <Application>Microsoft Office PowerPoint</Application>
  <PresentationFormat>Widescreen</PresentationFormat>
  <Paragraphs>181</Paragraphs>
  <Slides>26</Slides>
  <Notes>18</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9" baseType="lpstr">
      <vt:lpstr>Arial</vt:lpstr>
      <vt:lpstr>Arial Black</vt:lpstr>
      <vt:lpstr>Calibri</vt:lpstr>
      <vt:lpstr>Calibri Light</vt:lpstr>
      <vt:lpstr>Cambria</vt:lpstr>
      <vt:lpstr>Casper</vt:lpstr>
      <vt:lpstr>Karla</vt:lpstr>
      <vt:lpstr>Raleway ExtraBold</vt:lpstr>
      <vt:lpstr>Segoe UI</vt:lpstr>
      <vt:lpstr>Times New Roman</vt:lpstr>
      <vt:lpstr>Times New Roman (Hebrew)</vt:lpstr>
      <vt:lpstr>1_Office Theme</vt:lpstr>
      <vt:lpstr>CorelDRAW</vt:lpstr>
      <vt:lpstr>PowerPoint Presentation</vt:lpstr>
      <vt:lpstr>PowerPoint Presentation</vt:lpstr>
      <vt:lpstr>Contents</vt:lpstr>
      <vt:lpstr>PowerPoint Presentation</vt:lpstr>
      <vt:lpstr>Fundamental of Trademark</vt:lpstr>
      <vt:lpstr>Types of Trademark</vt:lpstr>
      <vt:lpstr>PowerPoint Presentation</vt:lpstr>
      <vt:lpstr>PowerPoint Presentation</vt:lpstr>
      <vt:lpstr>PowerPoint Presentation</vt:lpstr>
      <vt:lpstr>PowerPoint Presentation</vt:lpstr>
      <vt:lpstr>Selection of a Strong Trademark</vt:lpstr>
      <vt:lpstr>Classification of Trademark</vt:lpstr>
      <vt:lpstr>Symbolic Representation of various marks Logo</vt:lpstr>
      <vt:lpstr>PowerPoint Presentation</vt:lpstr>
      <vt:lpstr>PowerPoint Presentation</vt:lpstr>
      <vt:lpstr>PowerPoint Presentation</vt:lpstr>
      <vt:lpstr>Trademarks Goods and Service Classifications</vt:lpstr>
      <vt:lpstr>Filing Authority and Location</vt:lpstr>
      <vt:lpstr>Intellectual Property Life Cycle</vt:lpstr>
      <vt:lpstr>PowerPoint Presentation</vt:lpstr>
      <vt:lpstr>PowerPoint Presentation</vt:lpstr>
      <vt:lpstr>Data</vt:lpstr>
      <vt:lpstr>Summary</vt:lpstr>
      <vt:lpstr>Home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user</cp:lastModifiedBy>
  <cp:revision>1179</cp:revision>
  <cp:lastPrinted>2001-10-14T15:01:40Z</cp:lastPrinted>
  <dcterms:created xsi:type="dcterms:W3CDTF">2000-03-09T23:15:43Z</dcterms:created>
  <dcterms:modified xsi:type="dcterms:W3CDTF">2022-09-01T05:53:35Z</dcterms:modified>
</cp:coreProperties>
</file>