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3"/>
  </p:notesMasterIdLst>
  <p:handoutMasterIdLst>
    <p:handoutMasterId r:id="rId24"/>
  </p:handoutMasterIdLst>
  <p:sldIdLst>
    <p:sldId id="392" r:id="rId2"/>
    <p:sldId id="396" r:id="rId3"/>
    <p:sldId id="401" r:id="rId4"/>
    <p:sldId id="427" r:id="rId5"/>
    <p:sldId id="428" r:id="rId6"/>
    <p:sldId id="429" r:id="rId7"/>
    <p:sldId id="430" r:id="rId8"/>
    <p:sldId id="420" r:id="rId9"/>
    <p:sldId id="421" r:id="rId10"/>
    <p:sldId id="422" r:id="rId11"/>
    <p:sldId id="424" r:id="rId12"/>
    <p:sldId id="433" r:id="rId13"/>
    <p:sldId id="425" r:id="rId14"/>
    <p:sldId id="431" r:id="rId15"/>
    <p:sldId id="432" r:id="rId16"/>
    <p:sldId id="434" r:id="rId17"/>
    <p:sldId id="426" r:id="rId18"/>
    <p:sldId id="400" r:id="rId19"/>
    <p:sldId id="417" r:id="rId20"/>
    <p:sldId id="394" r:id="rId21"/>
    <p:sldId id="399" r:id="rId22"/>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86913" autoAdjust="0"/>
  </p:normalViewPr>
  <p:slideViewPr>
    <p:cSldViewPr>
      <p:cViewPr varScale="1">
        <p:scale>
          <a:sx n="47" d="100"/>
          <a:sy n="47" d="100"/>
        </p:scale>
        <p:origin x="1046" y="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C5214E33-F7AE-456D-AB9F-FE8FF2B1ACFF}"/>
    <pc:docChg chg="undo custSel addSld delSld modSld">
      <pc:chgData name="Hari haran Udhayakumar" userId="bf540fa2fe44a33b" providerId="LiveId" clId="{C5214E33-F7AE-456D-AB9F-FE8FF2B1ACFF}" dt="2021-08-09T05:24:04.192" v="543" actId="20577"/>
      <pc:docMkLst>
        <pc:docMk/>
      </pc:docMkLst>
      <pc:sldChg chg="modSp mod">
        <pc:chgData name="Hari haran Udhayakumar" userId="bf540fa2fe44a33b" providerId="LiveId" clId="{C5214E33-F7AE-456D-AB9F-FE8FF2B1ACFF}" dt="2021-08-09T05:15:27.102" v="532" actId="20577"/>
        <pc:sldMkLst>
          <pc:docMk/>
          <pc:sldMk cId="0" sldId="392"/>
        </pc:sldMkLst>
        <pc:spChg chg="mod">
          <ac:chgData name="Hari haran Udhayakumar" userId="bf540fa2fe44a33b" providerId="LiveId" clId="{C5214E33-F7AE-456D-AB9F-FE8FF2B1ACFF}" dt="2021-08-09T05:15:27.102" v="532" actId="20577"/>
          <ac:spMkLst>
            <pc:docMk/>
            <pc:sldMk cId="0" sldId="392"/>
            <ac:spMk id="1039" creationId="{00000000-0000-0000-0000-000000000000}"/>
          </ac:spMkLst>
        </pc:spChg>
      </pc:sldChg>
      <pc:sldChg chg="modSp mod">
        <pc:chgData name="Hari haran Udhayakumar" userId="bf540fa2fe44a33b" providerId="LiveId" clId="{C5214E33-F7AE-456D-AB9F-FE8FF2B1ACFF}" dt="2021-08-09T05:12:12.341" v="515" actId="20577"/>
        <pc:sldMkLst>
          <pc:docMk/>
          <pc:sldMk cId="0" sldId="394"/>
        </pc:sldMkLst>
        <pc:spChg chg="mod">
          <ac:chgData name="Hari haran Udhayakumar" userId="bf540fa2fe44a33b" providerId="LiveId" clId="{C5214E33-F7AE-456D-AB9F-FE8FF2B1ACFF}" dt="2021-08-09T05:12:12.341" v="515" actId="20577"/>
          <ac:spMkLst>
            <pc:docMk/>
            <pc:sldMk cId="0" sldId="394"/>
            <ac:spMk id="37891" creationId="{00000000-0000-0000-0000-000000000000}"/>
          </ac:spMkLst>
        </pc:spChg>
      </pc:sldChg>
      <pc:sldChg chg="modSp mod">
        <pc:chgData name="Hari haran Udhayakumar" userId="bf540fa2fe44a33b" providerId="LiveId" clId="{C5214E33-F7AE-456D-AB9F-FE8FF2B1ACFF}" dt="2021-08-09T04:11:54.806" v="7" actId="20577"/>
        <pc:sldMkLst>
          <pc:docMk/>
          <pc:sldMk cId="232513201" sldId="396"/>
        </pc:sldMkLst>
        <pc:graphicFrameChg chg="mod modGraphic">
          <ac:chgData name="Hari haran Udhayakumar" userId="bf540fa2fe44a33b" providerId="LiveId" clId="{C5214E33-F7AE-456D-AB9F-FE8FF2B1ACFF}" dt="2021-08-09T04:11:49.871" v="5"/>
          <ac:graphicFrameMkLst>
            <pc:docMk/>
            <pc:sldMk cId="232513201" sldId="396"/>
            <ac:graphicFrameMk id="4" creationId="{B296D153-2918-4392-928F-011F988475FD}"/>
          </ac:graphicFrameMkLst>
        </pc:graphicFrameChg>
        <pc:graphicFrameChg chg="mod modGraphic">
          <ac:chgData name="Hari haran Udhayakumar" userId="bf540fa2fe44a33b" providerId="LiveId" clId="{C5214E33-F7AE-456D-AB9F-FE8FF2B1ACFF}" dt="2021-08-09T04:11:54.806" v="7" actId="20577"/>
          <ac:graphicFrameMkLst>
            <pc:docMk/>
            <pc:sldMk cId="232513201" sldId="396"/>
            <ac:graphicFrameMk id="5" creationId="{DA2D6506-CC6B-4639-A73E-773C355684ED}"/>
          </ac:graphicFrameMkLst>
        </pc:graphicFrameChg>
      </pc:sldChg>
      <pc:sldChg chg="modSp mod">
        <pc:chgData name="Hari haran Udhayakumar" userId="bf540fa2fe44a33b" providerId="LiveId" clId="{C5214E33-F7AE-456D-AB9F-FE8FF2B1ACFF}" dt="2021-08-09T04:55:01.062" v="269" actId="255"/>
        <pc:sldMkLst>
          <pc:docMk/>
          <pc:sldMk cId="0" sldId="400"/>
        </pc:sldMkLst>
        <pc:spChg chg="mod">
          <ac:chgData name="Hari haran Udhayakumar" userId="bf540fa2fe44a33b" providerId="LiveId" clId="{C5214E33-F7AE-456D-AB9F-FE8FF2B1ACFF}" dt="2021-08-09T04:55:01.062" v="269" actId="255"/>
          <ac:spMkLst>
            <pc:docMk/>
            <pc:sldMk cId="0" sldId="400"/>
            <ac:spMk id="3" creationId="{00000000-0000-0000-0000-000000000000}"/>
          </ac:spMkLst>
        </pc:spChg>
      </pc:sldChg>
      <pc:sldChg chg="modSp mod">
        <pc:chgData name="Hari haran Udhayakumar" userId="bf540fa2fe44a33b" providerId="LiveId" clId="{C5214E33-F7AE-456D-AB9F-FE8FF2B1ACFF}" dt="2021-08-09T04:13:19.059" v="50" actId="20577"/>
        <pc:sldMkLst>
          <pc:docMk/>
          <pc:sldMk cId="0" sldId="401"/>
        </pc:sldMkLst>
        <pc:spChg chg="mod">
          <ac:chgData name="Hari haran Udhayakumar" userId="bf540fa2fe44a33b" providerId="LiveId" clId="{C5214E33-F7AE-456D-AB9F-FE8FF2B1ACFF}" dt="2021-08-09T04:13:19.059" v="50" actId="20577"/>
          <ac:spMkLst>
            <pc:docMk/>
            <pc:sldMk cId="0" sldId="401"/>
            <ac:spMk id="7" creationId="{00000000-0000-0000-0000-000000000000}"/>
          </ac:spMkLst>
        </pc:spChg>
      </pc:sldChg>
      <pc:sldChg chg="addSp modSp mod">
        <pc:chgData name="Hari haran Udhayakumar" userId="bf540fa2fe44a33b" providerId="LiveId" clId="{C5214E33-F7AE-456D-AB9F-FE8FF2B1ACFF}" dt="2021-08-09T04:47:07.310" v="103" actId="255"/>
        <pc:sldMkLst>
          <pc:docMk/>
          <pc:sldMk cId="0" sldId="402"/>
        </pc:sldMkLst>
        <pc:spChg chg="mod">
          <ac:chgData name="Hari haran Udhayakumar" userId="bf540fa2fe44a33b" providerId="LiveId" clId="{C5214E33-F7AE-456D-AB9F-FE8FF2B1ACFF}" dt="2021-08-09T04:44:47.846" v="71" actId="6549"/>
          <ac:spMkLst>
            <pc:docMk/>
            <pc:sldMk cId="0" sldId="402"/>
            <ac:spMk id="2" creationId="{5B6B0CBA-FF95-47DC-8583-F6D637F307F7}"/>
          </ac:spMkLst>
        </pc:spChg>
        <pc:spChg chg="mod">
          <ac:chgData name="Hari haran Udhayakumar" userId="bf540fa2fe44a33b" providerId="LiveId" clId="{C5214E33-F7AE-456D-AB9F-FE8FF2B1ACFF}" dt="2021-08-09T04:33:29.908" v="58" actId="6549"/>
          <ac:spMkLst>
            <pc:docMk/>
            <pc:sldMk cId="0" sldId="402"/>
            <ac:spMk id="6" creationId="{00000000-0000-0000-0000-000000000000}"/>
          </ac:spMkLst>
        </pc:spChg>
        <pc:graphicFrameChg chg="add mod modGraphic">
          <ac:chgData name="Hari haran Udhayakumar" userId="bf540fa2fe44a33b" providerId="LiveId" clId="{C5214E33-F7AE-456D-AB9F-FE8FF2B1ACFF}" dt="2021-08-09T04:47:07.310" v="103" actId="255"/>
          <ac:graphicFrameMkLst>
            <pc:docMk/>
            <pc:sldMk cId="0" sldId="402"/>
            <ac:graphicFrameMk id="3" creationId="{ADCB4F46-75C4-4F53-A0B3-2E5E1165E295}"/>
          </ac:graphicFrameMkLst>
        </pc:graphicFrameChg>
      </pc:sldChg>
      <pc:sldChg chg="modSp mod">
        <pc:chgData name="Hari haran Udhayakumar" userId="bf540fa2fe44a33b" providerId="LiveId" clId="{C5214E33-F7AE-456D-AB9F-FE8FF2B1ACFF}" dt="2021-08-09T05:24:04.192" v="543" actId="20577"/>
        <pc:sldMkLst>
          <pc:docMk/>
          <pc:sldMk cId="0" sldId="417"/>
        </pc:sldMkLst>
        <pc:spChg chg="mod">
          <ac:chgData name="Hari haran Udhayakumar" userId="bf540fa2fe44a33b" providerId="LiveId" clId="{C5214E33-F7AE-456D-AB9F-FE8FF2B1ACFF}" dt="2021-08-09T05:24:04.192" v="543" actId="20577"/>
          <ac:spMkLst>
            <pc:docMk/>
            <pc:sldMk cId="0" sldId="417"/>
            <ac:spMk id="9" creationId="{00000000-0000-0000-0000-000000000000}"/>
          </ac:spMkLst>
        </pc:spChg>
      </pc:sldChg>
      <pc:sldChg chg="delSp modSp mod">
        <pc:chgData name="Hari haran Udhayakumar" userId="bf540fa2fe44a33b" providerId="LiveId" clId="{C5214E33-F7AE-456D-AB9F-FE8FF2B1ACFF}" dt="2021-08-09T04:49:57.827" v="128" actId="255"/>
        <pc:sldMkLst>
          <pc:docMk/>
          <pc:sldMk cId="1411171117" sldId="418"/>
        </pc:sldMkLst>
        <pc:spChg chg="mod">
          <ac:chgData name="Hari haran Udhayakumar" userId="bf540fa2fe44a33b" providerId="LiveId" clId="{C5214E33-F7AE-456D-AB9F-FE8FF2B1ACFF}" dt="2021-08-09T04:49:57.827" v="128" actId="255"/>
          <ac:spMkLst>
            <pc:docMk/>
            <pc:sldMk cId="1411171117" sldId="418"/>
            <ac:spMk id="2" creationId="{5B6B0CBA-FF95-47DC-8583-F6D637F307F7}"/>
          </ac:spMkLst>
        </pc:spChg>
        <pc:spChg chg="mod">
          <ac:chgData name="Hari haran Udhayakumar" userId="bf540fa2fe44a33b" providerId="LiveId" clId="{C5214E33-F7AE-456D-AB9F-FE8FF2B1ACFF}" dt="2021-08-09T04:49:35.444" v="123" actId="6549"/>
          <ac:spMkLst>
            <pc:docMk/>
            <pc:sldMk cId="1411171117" sldId="418"/>
            <ac:spMk id="6" creationId="{00000000-0000-0000-0000-000000000000}"/>
          </ac:spMkLst>
        </pc:spChg>
        <pc:graphicFrameChg chg="del">
          <ac:chgData name="Hari haran Udhayakumar" userId="bf540fa2fe44a33b" providerId="LiveId" clId="{C5214E33-F7AE-456D-AB9F-FE8FF2B1ACFF}" dt="2021-08-09T04:49:41.725" v="125" actId="478"/>
          <ac:graphicFrameMkLst>
            <pc:docMk/>
            <pc:sldMk cId="1411171117" sldId="418"/>
            <ac:graphicFrameMk id="3" creationId="{7F601BF3-B2EE-43C6-9B6E-7322729098BF}"/>
          </ac:graphicFrameMkLst>
        </pc:graphicFrameChg>
      </pc:sldChg>
      <pc:sldChg chg="modSp mod">
        <pc:chgData name="Hari haran Udhayakumar" userId="bf540fa2fe44a33b" providerId="LiveId" clId="{C5214E33-F7AE-456D-AB9F-FE8FF2B1ACFF}" dt="2021-08-09T04:48:24.116" v="118" actId="313"/>
        <pc:sldMkLst>
          <pc:docMk/>
          <pc:sldMk cId="1033470181" sldId="419"/>
        </pc:sldMkLst>
        <pc:spChg chg="mod">
          <ac:chgData name="Hari haran Udhayakumar" userId="bf540fa2fe44a33b" providerId="LiveId" clId="{C5214E33-F7AE-456D-AB9F-FE8FF2B1ACFF}" dt="2021-08-09T04:48:24.116" v="118" actId="313"/>
          <ac:spMkLst>
            <pc:docMk/>
            <pc:sldMk cId="1033470181" sldId="419"/>
            <ac:spMk id="2" creationId="{5B6B0CBA-FF95-47DC-8583-F6D637F307F7}"/>
          </ac:spMkLst>
        </pc:spChg>
        <pc:spChg chg="mod">
          <ac:chgData name="Hari haran Udhayakumar" userId="bf540fa2fe44a33b" providerId="LiveId" clId="{C5214E33-F7AE-456D-AB9F-FE8FF2B1ACFF}" dt="2021-08-09T04:47:41.119" v="109" actId="20577"/>
          <ac:spMkLst>
            <pc:docMk/>
            <pc:sldMk cId="1033470181" sldId="419"/>
            <ac:spMk id="6" creationId="{00000000-0000-0000-0000-000000000000}"/>
          </ac:spMkLst>
        </pc:spChg>
      </pc:sldChg>
      <pc:sldChg chg="modSp mod">
        <pc:chgData name="Hari haran Udhayakumar" userId="bf540fa2fe44a33b" providerId="LiveId" clId="{C5214E33-F7AE-456D-AB9F-FE8FF2B1ACFF}" dt="2021-08-09T04:50:44.285" v="139" actId="20577"/>
        <pc:sldMkLst>
          <pc:docMk/>
          <pc:sldMk cId="3928737238" sldId="420"/>
        </pc:sldMkLst>
        <pc:spChg chg="mod">
          <ac:chgData name="Hari haran Udhayakumar" userId="bf540fa2fe44a33b" providerId="LiveId" clId="{C5214E33-F7AE-456D-AB9F-FE8FF2B1ACFF}" dt="2021-08-09T04:50:44.285" v="139" actId="20577"/>
          <ac:spMkLst>
            <pc:docMk/>
            <pc:sldMk cId="3928737238" sldId="420"/>
            <ac:spMk id="2" creationId="{5B6B0CBA-FF95-47DC-8583-F6D637F307F7}"/>
          </ac:spMkLst>
        </pc:spChg>
        <pc:spChg chg="mod">
          <ac:chgData name="Hari haran Udhayakumar" userId="bf540fa2fe44a33b" providerId="LiveId" clId="{C5214E33-F7AE-456D-AB9F-FE8FF2B1ACFF}" dt="2021-08-09T04:50:24.632" v="132" actId="6549"/>
          <ac:spMkLst>
            <pc:docMk/>
            <pc:sldMk cId="3928737238" sldId="420"/>
            <ac:spMk id="6" creationId="{00000000-0000-0000-0000-000000000000}"/>
          </ac:spMkLst>
        </pc:spChg>
      </pc:sldChg>
      <pc:sldChg chg="del">
        <pc:chgData name="Hari haran Udhayakumar" userId="bf540fa2fe44a33b" providerId="LiveId" clId="{C5214E33-F7AE-456D-AB9F-FE8FF2B1ACFF}" dt="2021-08-09T04:51:01.362" v="143" actId="2696"/>
        <pc:sldMkLst>
          <pc:docMk/>
          <pc:sldMk cId="1179522103" sldId="421"/>
        </pc:sldMkLst>
      </pc:sldChg>
      <pc:sldChg chg="del">
        <pc:chgData name="Hari haran Udhayakumar" userId="bf540fa2fe44a33b" providerId="LiveId" clId="{C5214E33-F7AE-456D-AB9F-FE8FF2B1ACFF}" dt="2021-08-09T04:51:08.463" v="146" actId="2696"/>
        <pc:sldMkLst>
          <pc:docMk/>
          <pc:sldMk cId="667972310" sldId="422"/>
        </pc:sldMkLst>
      </pc:sldChg>
      <pc:sldChg chg="del">
        <pc:chgData name="Hari haran Udhayakumar" userId="bf540fa2fe44a33b" providerId="LiveId" clId="{C5214E33-F7AE-456D-AB9F-FE8FF2B1ACFF}" dt="2021-08-09T04:50:56.777" v="141" actId="2696"/>
        <pc:sldMkLst>
          <pc:docMk/>
          <pc:sldMk cId="2095057127" sldId="423"/>
        </pc:sldMkLst>
      </pc:sldChg>
      <pc:sldChg chg="del">
        <pc:chgData name="Hari haran Udhayakumar" userId="bf540fa2fe44a33b" providerId="LiveId" clId="{C5214E33-F7AE-456D-AB9F-FE8FF2B1ACFF}" dt="2021-08-09T04:51:03.809" v="144" actId="2696"/>
        <pc:sldMkLst>
          <pc:docMk/>
          <pc:sldMk cId="904911594" sldId="424"/>
        </pc:sldMkLst>
      </pc:sldChg>
      <pc:sldChg chg="del">
        <pc:chgData name="Hari haran Udhayakumar" userId="bf540fa2fe44a33b" providerId="LiveId" clId="{C5214E33-F7AE-456D-AB9F-FE8FF2B1ACFF}" dt="2021-08-09T04:51:06.485" v="145" actId="2696"/>
        <pc:sldMkLst>
          <pc:docMk/>
          <pc:sldMk cId="2153181792" sldId="425"/>
        </pc:sldMkLst>
      </pc:sldChg>
      <pc:sldChg chg="del">
        <pc:chgData name="Hari haran Udhayakumar" userId="bf540fa2fe44a33b" providerId="LiveId" clId="{C5214E33-F7AE-456D-AB9F-FE8FF2B1ACFF}" dt="2021-08-09T04:51:10.777" v="147" actId="2696"/>
        <pc:sldMkLst>
          <pc:docMk/>
          <pc:sldMk cId="403619431" sldId="426"/>
        </pc:sldMkLst>
      </pc:sldChg>
      <pc:sldChg chg="del">
        <pc:chgData name="Hari haran Udhayakumar" userId="bf540fa2fe44a33b" providerId="LiveId" clId="{C5214E33-F7AE-456D-AB9F-FE8FF2B1ACFF}" dt="2021-08-09T04:51:13.874" v="148" actId="2696"/>
        <pc:sldMkLst>
          <pc:docMk/>
          <pc:sldMk cId="2323185249" sldId="427"/>
        </pc:sldMkLst>
      </pc:sldChg>
      <pc:sldChg chg="del">
        <pc:chgData name="Hari haran Udhayakumar" userId="bf540fa2fe44a33b" providerId="LiveId" clId="{C5214E33-F7AE-456D-AB9F-FE8FF2B1ACFF}" dt="2021-08-09T04:51:20.471" v="149" actId="2696"/>
        <pc:sldMkLst>
          <pc:docMk/>
          <pc:sldMk cId="1655665706" sldId="428"/>
        </pc:sldMkLst>
      </pc:sldChg>
      <pc:sldChg chg="add del">
        <pc:chgData name="Hari haran Udhayakumar" userId="bf540fa2fe44a33b" providerId="LiveId" clId="{C5214E33-F7AE-456D-AB9F-FE8FF2B1ACFF}" dt="2021-08-09T04:50:58.842" v="142" actId="2696"/>
        <pc:sldMkLst>
          <pc:docMk/>
          <pc:sldMk cId="53283810" sldId="429"/>
        </pc:sldMkLst>
      </pc:sldChg>
    </pc:docChg>
  </pc:docChgLst>
  <pc:docChgLst>
    <pc:chgData name="Hari haran Udhayakumar" userId="bf540fa2fe44a33b" providerId="LiveId" clId="{C46CDB6C-B951-489C-8CEB-FBA8DA835EDC}"/>
    <pc:docChg chg="custSel addSld delSld modSld">
      <pc:chgData name="Hari haran Udhayakumar" userId="bf540fa2fe44a33b" providerId="LiveId" clId="{C46CDB6C-B951-489C-8CEB-FBA8DA835EDC}" dt="2021-09-10T04:23:46.684" v="404" actId="20577"/>
      <pc:docMkLst>
        <pc:docMk/>
      </pc:docMkLst>
      <pc:sldChg chg="modSp mod">
        <pc:chgData name="Hari haran Udhayakumar" userId="bf540fa2fe44a33b" providerId="LiveId" clId="{C46CDB6C-B951-489C-8CEB-FBA8DA835EDC}" dt="2021-08-11T20:07:44.993" v="15" actId="255"/>
        <pc:sldMkLst>
          <pc:docMk/>
          <pc:sldMk cId="0" sldId="392"/>
        </pc:sldMkLst>
        <pc:spChg chg="mod">
          <ac:chgData name="Hari haran Udhayakumar" userId="bf540fa2fe44a33b" providerId="LiveId" clId="{C46CDB6C-B951-489C-8CEB-FBA8DA835EDC}" dt="2021-08-11T20:07:44.993" v="15" actId="255"/>
          <ac:spMkLst>
            <pc:docMk/>
            <pc:sldMk cId="0" sldId="392"/>
            <ac:spMk id="1039" creationId="{00000000-0000-0000-0000-000000000000}"/>
          </ac:spMkLst>
        </pc:spChg>
      </pc:sldChg>
      <pc:sldChg chg="modSp mod">
        <pc:chgData name="Hari haran Udhayakumar" userId="bf540fa2fe44a33b" providerId="LiveId" clId="{C46CDB6C-B951-489C-8CEB-FBA8DA835EDC}" dt="2021-08-11T20:37:22.747" v="257" actId="6549"/>
        <pc:sldMkLst>
          <pc:docMk/>
          <pc:sldMk cId="0" sldId="394"/>
        </pc:sldMkLst>
        <pc:spChg chg="mod">
          <ac:chgData name="Hari haran Udhayakumar" userId="bf540fa2fe44a33b" providerId="LiveId" clId="{C46CDB6C-B951-489C-8CEB-FBA8DA835EDC}" dt="2021-08-11T20:37:22.747" v="257" actId="6549"/>
          <ac:spMkLst>
            <pc:docMk/>
            <pc:sldMk cId="0" sldId="394"/>
            <ac:spMk id="37891" creationId="{00000000-0000-0000-0000-000000000000}"/>
          </ac:spMkLst>
        </pc:spChg>
      </pc:sldChg>
      <pc:sldChg chg="modSp mod">
        <pc:chgData name="Hari haran Udhayakumar" userId="bf540fa2fe44a33b" providerId="LiveId" clId="{C46CDB6C-B951-489C-8CEB-FBA8DA835EDC}" dt="2021-08-11T20:48:20.021" v="396" actId="20577"/>
        <pc:sldMkLst>
          <pc:docMk/>
          <pc:sldMk cId="0" sldId="400"/>
        </pc:sldMkLst>
        <pc:spChg chg="mod">
          <ac:chgData name="Hari haran Udhayakumar" userId="bf540fa2fe44a33b" providerId="LiveId" clId="{C46CDB6C-B951-489C-8CEB-FBA8DA835EDC}" dt="2021-08-11T20:48:20.021" v="396" actId="20577"/>
          <ac:spMkLst>
            <pc:docMk/>
            <pc:sldMk cId="0" sldId="400"/>
            <ac:spMk id="3" creationId="{00000000-0000-0000-0000-000000000000}"/>
          </ac:spMkLst>
        </pc:spChg>
      </pc:sldChg>
      <pc:sldChg chg="modSp mod">
        <pc:chgData name="Hari haran Udhayakumar" userId="bf540fa2fe44a33b" providerId="LiveId" clId="{C46CDB6C-B951-489C-8CEB-FBA8DA835EDC}" dt="2021-08-11T20:45:33.781" v="288" actId="20577"/>
        <pc:sldMkLst>
          <pc:docMk/>
          <pc:sldMk cId="0" sldId="401"/>
        </pc:sldMkLst>
        <pc:spChg chg="mod">
          <ac:chgData name="Hari haran Udhayakumar" userId="bf540fa2fe44a33b" providerId="LiveId" clId="{C46CDB6C-B951-489C-8CEB-FBA8DA835EDC}" dt="2021-08-11T20:45:33.781" v="288" actId="20577"/>
          <ac:spMkLst>
            <pc:docMk/>
            <pc:sldMk cId="0" sldId="401"/>
            <ac:spMk id="7" creationId="{00000000-0000-0000-0000-000000000000}"/>
          </ac:spMkLst>
        </pc:spChg>
      </pc:sldChg>
      <pc:sldChg chg="del">
        <pc:chgData name="Hari haran Udhayakumar" userId="bf540fa2fe44a33b" providerId="LiveId" clId="{C46CDB6C-B951-489C-8CEB-FBA8DA835EDC}" dt="2021-08-11T20:07:55.735" v="18" actId="47"/>
        <pc:sldMkLst>
          <pc:docMk/>
          <pc:sldMk cId="0" sldId="402"/>
        </pc:sldMkLst>
      </pc:sldChg>
      <pc:sldChg chg="modSp mod">
        <pc:chgData name="Hari haran Udhayakumar" userId="bf540fa2fe44a33b" providerId="LiveId" clId="{C46CDB6C-B951-489C-8CEB-FBA8DA835EDC}" dt="2021-08-11T20:27:57.644" v="253" actId="108"/>
        <pc:sldMkLst>
          <pc:docMk/>
          <pc:sldMk cId="0" sldId="417"/>
        </pc:sldMkLst>
        <pc:spChg chg="mod">
          <ac:chgData name="Hari haran Udhayakumar" userId="bf540fa2fe44a33b" providerId="LiveId" clId="{C46CDB6C-B951-489C-8CEB-FBA8DA835EDC}" dt="2021-08-11T20:27:57.644" v="253" actId="108"/>
          <ac:spMkLst>
            <pc:docMk/>
            <pc:sldMk cId="0" sldId="417"/>
            <ac:spMk id="9" creationId="{00000000-0000-0000-0000-000000000000}"/>
          </ac:spMkLst>
        </pc:spChg>
      </pc:sldChg>
      <pc:sldChg chg="del">
        <pc:chgData name="Hari haran Udhayakumar" userId="bf540fa2fe44a33b" providerId="LiveId" clId="{C46CDB6C-B951-489C-8CEB-FBA8DA835EDC}" dt="2021-08-11T20:07:56.800" v="19" actId="47"/>
        <pc:sldMkLst>
          <pc:docMk/>
          <pc:sldMk cId="1411171117" sldId="418"/>
        </pc:sldMkLst>
      </pc:sldChg>
      <pc:sldChg chg="addSp delSp modSp mod">
        <pc:chgData name="Hari haran Udhayakumar" userId="bf540fa2fe44a33b" providerId="LiveId" clId="{C46CDB6C-B951-489C-8CEB-FBA8DA835EDC}" dt="2021-08-11T20:10:07.848" v="28" actId="1076"/>
        <pc:sldMkLst>
          <pc:docMk/>
          <pc:sldMk cId="3928737238" sldId="420"/>
        </pc:sldMkLst>
        <pc:spChg chg="del mod">
          <ac:chgData name="Hari haran Udhayakumar" userId="bf540fa2fe44a33b" providerId="LiveId" clId="{C46CDB6C-B951-489C-8CEB-FBA8DA835EDC}" dt="2021-08-11T20:09:43.289" v="23" actId="22"/>
          <ac:spMkLst>
            <pc:docMk/>
            <pc:sldMk cId="3928737238" sldId="420"/>
            <ac:spMk id="2" creationId="{5B6B0CBA-FF95-47DC-8583-F6D637F307F7}"/>
          </ac:spMkLst>
        </pc:spChg>
        <pc:spChg chg="mod">
          <ac:chgData name="Hari haran Udhayakumar" userId="bf540fa2fe44a33b" providerId="LiveId" clId="{C46CDB6C-B951-489C-8CEB-FBA8DA835EDC}" dt="2021-08-11T20:09:59.006" v="27" actId="1076"/>
          <ac:spMkLst>
            <pc:docMk/>
            <pc:sldMk cId="3928737238" sldId="420"/>
            <ac:spMk id="6" creationId="{00000000-0000-0000-0000-000000000000}"/>
          </ac:spMkLst>
        </pc:spChg>
        <pc:picChg chg="add mod ord">
          <ac:chgData name="Hari haran Udhayakumar" userId="bf540fa2fe44a33b" providerId="LiveId" clId="{C46CDB6C-B951-489C-8CEB-FBA8DA835EDC}" dt="2021-08-11T20:10:07.848" v="28" actId="1076"/>
          <ac:picMkLst>
            <pc:docMk/>
            <pc:sldMk cId="3928737238" sldId="420"/>
            <ac:picMk id="4" creationId="{9FD5BBBC-F563-426D-A967-33023C2CD85B}"/>
          </ac:picMkLst>
        </pc:picChg>
      </pc:sldChg>
      <pc:sldChg chg="del">
        <pc:chgData name="Hari haran Udhayakumar" userId="bf540fa2fe44a33b" providerId="LiveId" clId="{C46CDB6C-B951-489C-8CEB-FBA8DA835EDC}" dt="2021-08-11T20:07:59.021" v="20" actId="47"/>
        <pc:sldMkLst>
          <pc:docMk/>
          <pc:sldMk cId="783134541" sldId="421"/>
        </pc:sldMkLst>
      </pc:sldChg>
      <pc:sldChg chg="modSp add mod">
        <pc:chgData name="Hari haran Udhayakumar" userId="bf540fa2fe44a33b" providerId="LiveId" clId="{C46CDB6C-B951-489C-8CEB-FBA8DA835EDC}" dt="2021-09-10T04:20:08.428" v="398" actId="13926"/>
        <pc:sldMkLst>
          <pc:docMk/>
          <pc:sldMk cId="3319625716" sldId="421"/>
        </pc:sldMkLst>
        <pc:spChg chg="mod">
          <ac:chgData name="Hari haran Udhayakumar" userId="bf540fa2fe44a33b" providerId="LiveId" clId="{C46CDB6C-B951-489C-8CEB-FBA8DA835EDC}" dt="2021-09-10T04:20:08.428" v="398" actId="13926"/>
          <ac:spMkLst>
            <pc:docMk/>
            <pc:sldMk cId="3319625716" sldId="421"/>
            <ac:spMk id="2" creationId="{5B6B0CBA-FF95-47DC-8583-F6D637F307F7}"/>
          </ac:spMkLst>
        </pc:spChg>
        <pc:spChg chg="mod">
          <ac:chgData name="Hari haran Udhayakumar" userId="bf540fa2fe44a33b" providerId="LiveId" clId="{C46CDB6C-B951-489C-8CEB-FBA8DA835EDC}" dt="2021-08-11T20:13:36.391" v="37" actId="121"/>
          <ac:spMkLst>
            <pc:docMk/>
            <pc:sldMk cId="3319625716" sldId="421"/>
            <ac:spMk id="6" creationId="{00000000-0000-0000-0000-000000000000}"/>
          </ac:spMkLst>
        </pc:spChg>
      </pc:sldChg>
      <pc:sldChg chg="addSp delSp modSp add mod">
        <pc:chgData name="Hari haran Udhayakumar" userId="bf540fa2fe44a33b" providerId="LiveId" clId="{C46CDB6C-B951-489C-8CEB-FBA8DA835EDC}" dt="2021-08-11T20:20:59.065" v="199" actId="255"/>
        <pc:sldMkLst>
          <pc:docMk/>
          <pc:sldMk cId="4133196488" sldId="422"/>
        </pc:sldMkLst>
        <pc:spChg chg="del mod">
          <ac:chgData name="Hari haran Udhayakumar" userId="bf540fa2fe44a33b" providerId="LiveId" clId="{C46CDB6C-B951-489C-8CEB-FBA8DA835EDC}" dt="2021-08-11T20:15:27.463" v="48"/>
          <ac:spMkLst>
            <pc:docMk/>
            <pc:sldMk cId="4133196488" sldId="422"/>
            <ac:spMk id="2" creationId="{5B6B0CBA-FF95-47DC-8583-F6D637F307F7}"/>
          </ac:spMkLst>
        </pc:spChg>
        <pc:spChg chg="add mod">
          <ac:chgData name="Hari haran Udhayakumar" userId="bf540fa2fe44a33b" providerId="LiveId" clId="{C46CDB6C-B951-489C-8CEB-FBA8DA835EDC}" dt="2021-08-11T20:20:59.065" v="199" actId="255"/>
          <ac:spMkLst>
            <pc:docMk/>
            <pc:sldMk cId="4133196488" sldId="422"/>
            <ac:spMk id="3" creationId="{DB54558A-A6DE-4E6D-A739-02D98A450375}"/>
          </ac:spMkLst>
        </pc:spChg>
        <pc:picChg chg="add del mod">
          <ac:chgData name="Hari haran Udhayakumar" userId="bf540fa2fe44a33b" providerId="LiveId" clId="{C46CDB6C-B951-489C-8CEB-FBA8DA835EDC}" dt="2021-08-11T20:15:36.760" v="50" actId="478"/>
          <ac:picMkLst>
            <pc:docMk/>
            <pc:sldMk cId="4133196488" sldId="422"/>
            <ac:picMk id="1026" creationId="{ABDC6B83-2279-4A6E-9EC8-5FA424E50816}"/>
          </ac:picMkLst>
        </pc:picChg>
      </pc:sldChg>
      <pc:sldChg chg="addSp delSp modSp add del mod">
        <pc:chgData name="Hari haran Udhayakumar" userId="bf540fa2fe44a33b" providerId="LiveId" clId="{C46CDB6C-B951-489C-8CEB-FBA8DA835EDC}" dt="2021-09-09T08:33:44.550" v="397" actId="47"/>
        <pc:sldMkLst>
          <pc:docMk/>
          <pc:sldMk cId="3764118243" sldId="423"/>
        </pc:sldMkLst>
        <pc:spChg chg="del mod">
          <ac:chgData name="Hari haran Udhayakumar" userId="bf540fa2fe44a33b" providerId="LiveId" clId="{C46CDB6C-B951-489C-8CEB-FBA8DA835EDC}" dt="2021-08-11T20:19:44.697" v="194" actId="22"/>
          <ac:spMkLst>
            <pc:docMk/>
            <pc:sldMk cId="3764118243" sldId="423"/>
            <ac:spMk id="3" creationId="{DB54558A-A6DE-4E6D-A739-02D98A450375}"/>
          </ac:spMkLst>
        </pc:spChg>
        <pc:spChg chg="mod">
          <ac:chgData name="Hari haran Udhayakumar" userId="bf540fa2fe44a33b" providerId="LiveId" clId="{C46CDB6C-B951-489C-8CEB-FBA8DA835EDC}" dt="2021-08-11T20:19:40.487" v="192" actId="120"/>
          <ac:spMkLst>
            <pc:docMk/>
            <pc:sldMk cId="3764118243" sldId="423"/>
            <ac:spMk id="6" creationId="{00000000-0000-0000-0000-000000000000}"/>
          </ac:spMkLst>
        </pc:spChg>
        <pc:picChg chg="add mod ord">
          <ac:chgData name="Hari haran Udhayakumar" userId="bf540fa2fe44a33b" providerId="LiveId" clId="{C46CDB6C-B951-489C-8CEB-FBA8DA835EDC}" dt="2021-08-11T20:20:07.663" v="197" actId="1076"/>
          <ac:picMkLst>
            <pc:docMk/>
            <pc:sldMk cId="3764118243" sldId="423"/>
            <ac:picMk id="4" creationId="{B5CE1BD7-6DDA-4580-B160-FC515E3A54BE}"/>
          </ac:picMkLst>
        </pc:picChg>
      </pc:sldChg>
      <pc:sldChg chg="addSp delSp modSp add mod">
        <pc:chgData name="Hari haran Udhayakumar" userId="bf540fa2fe44a33b" providerId="LiveId" clId="{C46CDB6C-B951-489C-8CEB-FBA8DA835EDC}" dt="2021-09-10T04:23:46.684" v="404" actId="20577"/>
        <pc:sldMkLst>
          <pc:docMk/>
          <pc:sldMk cId="2534735999" sldId="424"/>
        </pc:sldMkLst>
        <pc:spChg chg="add del mod">
          <ac:chgData name="Hari haran Udhayakumar" userId="bf540fa2fe44a33b" providerId="LiveId" clId="{C46CDB6C-B951-489C-8CEB-FBA8DA835EDC}" dt="2021-08-11T20:46:10.835" v="320"/>
          <ac:spMkLst>
            <pc:docMk/>
            <pc:sldMk cId="2534735999" sldId="424"/>
            <ac:spMk id="2" creationId="{9F07D38B-BB2E-4A36-B15B-1872E7ECCE10}"/>
          </ac:spMkLst>
        </pc:spChg>
        <pc:spChg chg="mod">
          <ac:chgData name="Hari haran Udhayakumar" userId="bf540fa2fe44a33b" providerId="LiveId" clId="{C46CDB6C-B951-489C-8CEB-FBA8DA835EDC}" dt="2021-09-10T04:23:46.684" v="404" actId="20577"/>
          <ac:spMkLst>
            <pc:docMk/>
            <pc:sldMk cId="2534735999" sldId="424"/>
            <ac:spMk id="6" creationId="{00000000-0000-0000-0000-000000000000}"/>
          </ac:spMkLst>
        </pc:spChg>
        <pc:picChg chg="del">
          <ac:chgData name="Hari haran Udhayakumar" userId="bf540fa2fe44a33b" providerId="LiveId" clId="{C46CDB6C-B951-489C-8CEB-FBA8DA835EDC}" dt="2021-08-11T20:46:03.703" v="319" actId="478"/>
          <ac:picMkLst>
            <pc:docMk/>
            <pc:sldMk cId="2534735999" sldId="424"/>
            <ac:picMk id="4" creationId="{B5CE1BD7-6DDA-4580-B160-FC515E3A54BE}"/>
          </ac:picMkLst>
        </pc:picChg>
        <pc:picChg chg="add mod">
          <ac:chgData name="Hari haran Udhayakumar" userId="bf540fa2fe44a33b" providerId="LiveId" clId="{C46CDB6C-B951-489C-8CEB-FBA8DA835EDC}" dt="2021-08-11T20:46:16.179" v="322" actId="14100"/>
          <ac:picMkLst>
            <pc:docMk/>
            <pc:sldMk cId="2534735999" sldId="424"/>
            <ac:picMk id="7" creationId="{3E76967C-4F41-43FA-AE5E-D18AE02A0BD3}"/>
          </ac:picMkLst>
        </pc:picChg>
      </pc:sldChg>
      <pc:sldChg chg="addSp delSp modSp add mod">
        <pc:chgData name="Hari haran Udhayakumar" userId="bf540fa2fe44a33b" providerId="LiveId" clId="{C46CDB6C-B951-489C-8CEB-FBA8DA835EDC}" dt="2021-08-11T20:46:52.764" v="340" actId="2710"/>
        <pc:sldMkLst>
          <pc:docMk/>
          <pc:sldMk cId="3185669927" sldId="425"/>
        </pc:sldMkLst>
        <pc:spChg chg="add mod">
          <ac:chgData name="Hari haran Udhayakumar" userId="bf540fa2fe44a33b" providerId="LiveId" clId="{C46CDB6C-B951-489C-8CEB-FBA8DA835EDC}" dt="2021-08-11T20:46:52.764" v="340" actId="2710"/>
          <ac:spMkLst>
            <pc:docMk/>
            <pc:sldMk cId="3185669927" sldId="425"/>
            <ac:spMk id="2" creationId="{3C1320B1-49F2-41F0-9C6B-4A7B46E272D9}"/>
          </ac:spMkLst>
        </pc:spChg>
        <pc:spChg chg="mod">
          <ac:chgData name="Hari haran Udhayakumar" userId="bf540fa2fe44a33b" providerId="LiveId" clId="{C46CDB6C-B951-489C-8CEB-FBA8DA835EDC}" dt="2021-08-11T20:46:29.250" v="332" actId="121"/>
          <ac:spMkLst>
            <pc:docMk/>
            <pc:sldMk cId="3185669927" sldId="425"/>
            <ac:spMk id="6" creationId="{00000000-0000-0000-0000-000000000000}"/>
          </ac:spMkLst>
        </pc:spChg>
        <pc:picChg chg="del">
          <ac:chgData name="Hari haran Udhayakumar" userId="bf540fa2fe44a33b" providerId="LiveId" clId="{C46CDB6C-B951-489C-8CEB-FBA8DA835EDC}" dt="2021-08-11T20:46:31.202" v="333" actId="478"/>
          <ac:picMkLst>
            <pc:docMk/>
            <pc:sldMk cId="3185669927" sldId="425"/>
            <ac:picMk id="7" creationId="{3E76967C-4F41-43FA-AE5E-D18AE02A0BD3}"/>
          </ac:picMkLst>
        </pc:picChg>
      </pc:sldChg>
      <pc:sldChg chg="modSp add mod">
        <pc:chgData name="Hari haran Udhayakumar" userId="bf540fa2fe44a33b" providerId="LiveId" clId="{C46CDB6C-B951-489C-8CEB-FBA8DA835EDC}" dt="2021-08-11T20:47:34.215" v="363" actId="20577"/>
        <pc:sldMkLst>
          <pc:docMk/>
          <pc:sldMk cId="1301923187" sldId="426"/>
        </pc:sldMkLst>
        <pc:spChg chg="mod">
          <ac:chgData name="Hari haran Udhayakumar" userId="bf540fa2fe44a33b" providerId="LiveId" clId="{C46CDB6C-B951-489C-8CEB-FBA8DA835EDC}" dt="2021-08-11T20:47:34.215" v="363" actId="20577"/>
          <ac:spMkLst>
            <pc:docMk/>
            <pc:sldMk cId="1301923187" sldId="426"/>
            <ac:spMk id="2" creationId="{3C1320B1-49F2-41F0-9C6B-4A7B46E272D9}"/>
          </ac:spMkLst>
        </pc:spChg>
        <pc:spChg chg="mod">
          <ac:chgData name="Hari haran Udhayakumar" userId="bf540fa2fe44a33b" providerId="LiveId" clId="{C46CDB6C-B951-489C-8CEB-FBA8DA835EDC}" dt="2021-08-11T20:47:09.094" v="354" actId="120"/>
          <ac:spMkLst>
            <pc:docMk/>
            <pc:sldMk cId="1301923187" sldId="426"/>
            <ac:spMk id="6" creationId="{00000000-0000-0000-0000-000000000000}"/>
          </ac:spMkLst>
        </pc:spChg>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docChgLst>
    <pc:chgData name="Hari haran Udhayakumar" userId="bf540fa2fe44a33b" providerId="LiveId" clId="{6B5C7B12-5799-414A-9553-675F09959B7E}"/>
    <pc:docChg chg="undo custSel addSld delSld modSld">
      <pc:chgData name="Hari haran Udhayakumar" userId="bf540fa2fe44a33b" providerId="LiveId" clId="{6B5C7B12-5799-414A-9553-675F09959B7E}" dt="2021-08-09T09:48:06.079" v="348" actId="255"/>
      <pc:docMkLst>
        <pc:docMk/>
      </pc:docMkLst>
      <pc:sldChg chg="modSp mod">
        <pc:chgData name="Hari haran Udhayakumar" userId="bf540fa2fe44a33b" providerId="LiveId" clId="{6B5C7B12-5799-414A-9553-675F09959B7E}" dt="2021-08-09T08:23:23.832" v="60" actId="1076"/>
        <pc:sldMkLst>
          <pc:docMk/>
          <pc:sldMk cId="0" sldId="392"/>
        </pc:sldMkLst>
        <pc:spChg chg="mod">
          <ac:chgData name="Hari haran Udhayakumar" userId="bf540fa2fe44a33b" providerId="LiveId" clId="{6B5C7B12-5799-414A-9553-675F09959B7E}" dt="2021-08-09T08:23:23.832" v="60" actId="1076"/>
          <ac:spMkLst>
            <pc:docMk/>
            <pc:sldMk cId="0" sldId="392"/>
            <ac:spMk id="1039" creationId="{00000000-0000-0000-0000-000000000000}"/>
          </ac:spMkLst>
        </pc:spChg>
      </pc:sldChg>
      <pc:sldChg chg="modSp mod">
        <pc:chgData name="Hari haran Udhayakumar" userId="bf540fa2fe44a33b" providerId="LiveId" clId="{6B5C7B12-5799-414A-9553-675F09959B7E}" dt="2021-08-09T09:48:06.079" v="348" actId="255"/>
        <pc:sldMkLst>
          <pc:docMk/>
          <pc:sldMk cId="0" sldId="394"/>
        </pc:sldMkLst>
        <pc:spChg chg="mod">
          <ac:chgData name="Hari haran Udhayakumar" userId="bf540fa2fe44a33b" providerId="LiveId" clId="{6B5C7B12-5799-414A-9553-675F09959B7E}" dt="2021-08-09T09:48:06.079" v="348" actId="255"/>
          <ac:spMkLst>
            <pc:docMk/>
            <pc:sldMk cId="0" sldId="394"/>
            <ac:spMk id="37891" creationId="{00000000-0000-0000-0000-000000000000}"/>
          </ac:spMkLst>
        </pc:spChg>
      </pc:sldChg>
      <pc:sldChg chg="modSp mod">
        <pc:chgData name="Hari haran Udhayakumar" userId="bf540fa2fe44a33b" providerId="LiveId" clId="{6B5C7B12-5799-414A-9553-675F09959B7E}" dt="2021-08-09T05:49:36.180" v="9" actId="108"/>
        <pc:sldMkLst>
          <pc:docMk/>
          <pc:sldMk cId="232513201" sldId="396"/>
        </pc:sldMkLst>
        <pc:graphicFrameChg chg="mod modGraphic">
          <ac:chgData name="Hari haran Udhayakumar" userId="bf540fa2fe44a33b" providerId="LiveId" clId="{6B5C7B12-5799-414A-9553-675F09959B7E}" dt="2021-08-09T05:49:33.680" v="8"/>
          <ac:graphicFrameMkLst>
            <pc:docMk/>
            <pc:sldMk cId="232513201" sldId="396"/>
            <ac:graphicFrameMk id="4" creationId="{B296D153-2918-4392-928F-011F988475FD}"/>
          </ac:graphicFrameMkLst>
        </pc:graphicFrameChg>
        <pc:graphicFrameChg chg="mod modGraphic">
          <ac:chgData name="Hari haran Udhayakumar" userId="bf540fa2fe44a33b" providerId="LiveId" clId="{6B5C7B12-5799-414A-9553-675F09959B7E}" dt="2021-08-09T05:49:36.180" v="9" actId="108"/>
          <ac:graphicFrameMkLst>
            <pc:docMk/>
            <pc:sldMk cId="232513201" sldId="396"/>
            <ac:graphicFrameMk id="5" creationId="{DA2D6506-CC6B-4639-A73E-773C355684ED}"/>
          </ac:graphicFrameMkLst>
        </pc:graphicFrameChg>
      </pc:sldChg>
      <pc:sldChg chg="modSp mod">
        <pc:chgData name="Hari haran Udhayakumar" userId="bf540fa2fe44a33b" providerId="LiveId" clId="{6B5C7B12-5799-414A-9553-675F09959B7E}" dt="2021-08-09T09:27:25.358" v="252" actId="6549"/>
        <pc:sldMkLst>
          <pc:docMk/>
          <pc:sldMk cId="0" sldId="400"/>
        </pc:sldMkLst>
        <pc:spChg chg="mod">
          <ac:chgData name="Hari haran Udhayakumar" userId="bf540fa2fe44a33b" providerId="LiveId" clId="{6B5C7B12-5799-414A-9553-675F09959B7E}" dt="2021-08-09T09:27:25.358" v="252" actId="6549"/>
          <ac:spMkLst>
            <pc:docMk/>
            <pc:sldMk cId="0" sldId="400"/>
            <ac:spMk id="3" creationId="{00000000-0000-0000-0000-000000000000}"/>
          </ac:spMkLst>
        </pc:spChg>
      </pc:sldChg>
      <pc:sldChg chg="modSp mod">
        <pc:chgData name="Hari haran Udhayakumar" userId="bf540fa2fe44a33b" providerId="LiveId" clId="{6B5C7B12-5799-414A-9553-675F09959B7E}" dt="2021-08-09T05:50:51.608" v="43" actId="20577"/>
        <pc:sldMkLst>
          <pc:docMk/>
          <pc:sldMk cId="0" sldId="401"/>
        </pc:sldMkLst>
        <pc:spChg chg="mod">
          <ac:chgData name="Hari haran Udhayakumar" userId="bf540fa2fe44a33b" providerId="LiveId" clId="{6B5C7B12-5799-414A-9553-675F09959B7E}" dt="2021-08-09T05:50:51.608" v="43" actId="20577"/>
          <ac:spMkLst>
            <pc:docMk/>
            <pc:sldMk cId="0" sldId="401"/>
            <ac:spMk id="7" creationId="{00000000-0000-0000-0000-000000000000}"/>
          </ac:spMkLst>
        </pc:spChg>
      </pc:sldChg>
      <pc:sldChg chg="addSp delSp modSp mod">
        <pc:chgData name="Hari haran Udhayakumar" userId="bf540fa2fe44a33b" providerId="LiveId" clId="{6B5C7B12-5799-414A-9553-675F09959B7E}" dt="2021-08-09T09:20:20.377" v="106" actId="113"/>
        <pc:sldMkLst>
          <pc:docMk/>
          <pc:sldMk cId="0" sldId="402"/>
        </pc:sldMkLst>
        <pc:spChg chg="del mod">
          <ac:chgData name="Hari haran Udhayakumar" userId="bf540fa2fe44a33b" providerId="LiveId" clId="{6B5C7B12-5799-414A-9553-675F09959B7E}" dt="2021-08-09T09:18:36.160" v="82"/>
          <ac:spMkLst>
            <pc:docMk/>
            <pc:sldMk cId="0" sldId="402"/>
            <ac:spMk id="2" creationId="{5B6B0CBA-FF95-47DC-8583-F6D637F307F7}"/>
          </ac:spMkLst>
        </pc:spChg>
        <pc:spChg chg="mod">
          <ac:chgData name="Hari haran Udhayakumar" userId="bf540fa2fe44a33b" providerId="LiveId" clId="{6B5C7B12-5799-414A-9553-675F09959B7E}" dt="2021-08-09T09:20:09.001" v="104" actId="1076"/>
          <ac:spMkLst>
            <pc:docMk/>
            <pc:sldMk cId="0" sldId="402"/>
            <ac:spMk id="6" creationId="{00000000-0000-0000-0000-000000000000}"/>
          </ac:spMkLst>
        </pc:spChg>
        <pc:graphicFrameChg chg="del">
          <ac:chgData name="Hari haran Udhayakumar" userId="bf540fa2fe44a33b" providerId="LiveId" clId="{6B5C7B12-5799-414A-9553-675F09959B7E}" dt="2021-08-09T05:51:21.213" v="51" actId="478"/>
          <ac:graphicFrameMkLst>
            <pc:docMk/>
            <pc:sldMk cId="0" sldId="402"/>
            <ac:graphicFrameMk id="3" creationId="{ADCB4F46-75C4-4F53-A0B3-2E5E1165E295}"/>
          </ac:graphicFrameMkLst>
        </pc:graphicFrameChg>
        <pc:graphicFrameChg chg="add mod modGraphic">
          <ac:chgData name="Hari haran Udhayakumar" userId="bf540fa2fe44a33b" providerId="LiveId" clId="{6B5C7B12-5799-414A-9553-675F09959B7E}" dt="2021-08-09T09:20:20.377" v="106" actId="113"/>
          <ac:graphicFrameMkLst>
            <pc:docMk/>
            <pc:sldMk cId="0" sldId="402"/>
            <ac:graphicFrameMk id="4" creationId="{30D8163E-09A7-4008-8207-E046BC6B8F93}"/>
          </ac:graphicFrameMkLst>
        </pc:graphicFrameChg>
      </pc:sldChg>
      <pc:sldChg chg="modSp mod">
        <pc:chgData name="Hari haran Udhayakumar" userId="bf540fa2fe44a33b" providerId="LiveId" clId="{6B5C7B12-5799-414A-9553-675F09959B7E}" dt="2021-08-09T09:40:18.995" v="328" actId="255"/>
        <pc:sldMkLst>
          <pc:docMk/>
          <pc:sldMk cId="0" sldId="417"/>
        </pc:sldMkLst>
        <pc:spChg chg="mod">
          <ac:chgData name="Hari haran Udhayakumar" userId="bf540fa2fe44a33b" providerId="LiveId" clId="{6B5C7B12-5799-414A-9553-675F09959B7E}" dt="2021-08-09T09:40:18.995" v="328" actId="255"/>
          <ac:spMkLst>
            <pc:docMk/>
            <pc:sldMk cId="0" sldId="417"/>
            <ac:spMk id="9" creationId="{00000000-0000-0000-0000-000000000000}"/>
          </ac:spMkLst>
        </pc:spChg>
      </pc:sldChg>
      <pc:sldChg chg="modSp mod">
        <pc:chgData name="Hari haran Udhayakumar" userId="bf540fa2fe44a33b" providerId="LiveId" clId="{6B5C7B12-5799-414A-9553-675F09959B7E}" dt="2021-08-09T09:22:34.084" v="124" actId="1076"/>
        <pc:sldMkLst>
          <pc:docMk/>
          <pc:sldMk cId="1411171117" sldId="418"/>
        </pc:sldMkLst>
        <pc:spChg chg="mod">
          <ac:chgData name="Hari haran Udhayakumar" userId="bf540fa2fe44a33b" providerId="LiveId" clId="{6B5C7B12-5799-414A-9553-675F09959B7E}" dt="2021-08-09T09:22:34.084" v="124" actId="1076"/>
          <ac:spMkLst>
            <pc:docMk/>
            <pc:sldMk cId="1411171117" sldId="418"/>
            <ac:spMk id="2" creationId="{5B6B0CBA-FF95-47DC-8583-F6D637F307F7}"/>
          </ac:spMkLst>
        </pc:spChg>
        <pc:spChg chg="mod">
          <ac:chgData name="Hari haran Udhayakumar" userId="bf540fa2fe44a33b" providerId="LiveId" clId="{6B5C7B12-5799-414A-9553-675F09959B7E}" dt="2021-08-09T09:22:31.532" v="123" actId="1076"/>
          <ac:spMkLst>
            <pc:docMk/>
            <pc:sldMk cId="1411171117" sldId="418"/>
            <ac:spMk id="6" creationId="{00000000-0000-0000-0000-000000000000}"/>
          </ac:spMkLst>
        </pc:spChg>
      </pc:sldChg>
      <pc:sldChg chg="modSp del mod">
        <pc:chgData name="Hari haran Udhayakumar" userId="bf540fa2fe44a33b" providerId="LiveId" clId="{6B5C7B12-5799-414A-9553-675F09959B7E}" dt="2021-08-09T09:21:04.863" v="109" actId="2696"/>
        <pc:sldMkLst>
          <pc:docMk/>
          <pc:sldMk cId="1033470181" sldId="419"/>
        </pc:sldMkLst>
        <pc:spChg chg="mod">
          <ac:chgData name="Hari haran Udhayakumar" userId="bf540fa2fe44a33b" providerId="LiveId" clId="{6B5C7B12-5799-414A-9553-675F09959B7E}" dt="2021-08-09T09:17:55.327" v="80"/>
          <ac:spMkLst>
            <pc:docMk/>
            <pc:sldMk cId="1033470181" sldId="419"/>
            <ac:spMk id="2" creationId="{5B6B0CBA-FF95-47DC-8583-F6D637F307F7}"/>
          </ac:spMkLst>
        </pc:spChg>
        <pc:spChg chg="mod">
          <ac:chgData name="Hari haran Udhayakumar" userId="bf540fa2fe44a33b" providerId="LiveId" clId="{6B5C7B12-5799-414A-9553-675F09959B7E}" dt="2021-08-09T09:17:53.475" v="79" actId="121"/>
          <ac:spMkLst>
            <pc:docMk/>
            <pc:sldMk cId="1033470181" sldId="419"/>
            <ac:spMk id="6" creationId="{00000000-0000-0000-0000-000000000000}"/>
          </ac:spMkLst>
        </pc:spChg>
      </pc:sldChg>
      <pc:sldChg chg="modSp mod">
        <pc:chgData name="Hari haran Udhayakumar" userId="bf540fa2fe44a33b" providerId="LiveId" clId="{6B5C7B12-5799-414A-9553-675F09959B7E}" dt="2021-08-09T09:23:15.835" v="131" actId="255"/>
        <pc:sldMkLst>
          <pc:docMk/>
          <pc:sldMk cId="3928737238" sldId="420"/>
        </pc:sldMkLst>
        <pc:spChg chg="mod">
          <ac:chgData name="Hari haran Udhayakumar" userId="bf540fa2fe44a33b" providerId="LiveId" clId="{6B5C7B12-5799-414A-9553-675F09959B7E}" dt="2021-08-09T09:23:15.835" v="131" actId="255"/>
          <ac:spMkLst>
            <pc:docMk/>
            <pc:sldMk cId="3928737238" sldId="420"/>
            <ac:spMk id="2" creationId="{5B6B0CBA-FF95-47DC-8583-F6D637F307F7}"/>
          </ac:spMkLst>
        </pc:spChg>
        <pc:spChg chg="mod">
          <ac:chgData name="Hari haran Udhayakumar" userId="bf540fa2fe44a33b" providerId="LiveId" clId="{6B5C7B12-5799-414A-9553-675F09959B7E}" dt="2021-08-09T09:22:57.563" v="128" actId="6549"/>
          <ac:spMkLst>
            <pc:docMk/>
            <pc:sldMk cId="3928737238" sldId="420"/>
            <ac:spMk id="6" creationId="{00000000-0000-0000-0000-000000000000}"/>
          </ac:spMkLst>
        </pc:spChg>
      </pc:sldChg>
      <pc:sldChg chg="add del">
        <pc:chgData name="Hari haran Udhayakumar" userId="bf540fa2fe44a33b" providerId="LiveId" clId="{6B5C7B12-5799-414A-9553-675F09959B7E}" dt="2021-08-09T09:21:01.676" v="108" actId="2890"/>
        <pc:sldMkLst>
          <pc:docMk/>
          <pc:sldMk cId="501548522" sldId="421"/>
        </pc:sldMkLst>
      </pc:sldChg>
      <pc:sldChg chg="addSp delSp modSp add mod">
        <pc:chgData name="Hari haran Udhayakumar" userId="bf540fa2fe44a33b" providerId="LiveId" clId="{6B5C7B12-5799-414A-9553-675F09959B7E}" dt="2021-08-09T09:25:49.179" v="183" actId="14100"/>
        <pc:sldMkLst>
          <pc:docMk/>
          <pc:sldMk cId="783134541" sldId="421"/>
        </pc:sldMkLst>
        <pc:spChg chg="add del mod">
          <ac:chgData name="Hari haran Udhayakumar" userId="bf540fa2fe44a33b" providerId="LiveId" clId="{6B5C7B12-5799-414A-9553-675F09959B7E}" dt="2021-08-09T09:25:44.880" v="182" actId="255"/>
          <ac:spMkLst>
            <pc:docMk/>
            <pc:sldMk cId="783134541" sldId="421"/>
            <ac:spMk id="2" creationId="{5B6B0CBA-FF95-47DC-8583-F6D637F307F7}"/>
          </ac:spMkLst>
        </pc:spChg>
        <pc:spChg chg="mod">
          <ac:chgData name="Hari haran Udhayakumar" userId="bf540fa2fe44a33b" providerId="LiveId" clId="{6B5C7B12-5799-414A-9553-675F09959B7E}" dt="2021-08-09T09:24:29.223" v="162" actId="20577"/>
          <ac:spMkLst>
            <pc:docMk/>
            <pc:sldMk cId="783134541" sldId="421"/>
            <ac:spMk id="6" creationId="{00000000-0000-0000-0000-000000000000}"/>
          </ac:spMkLst>
        </pc:spChg>
        <pc:picChg chg="add mod">
          <ac:chgData name="Hari haran Udhayakumar" userId="bf540fa2fe44a33b" providerId="LiveId" clId="{6B5C7B12-5799-414A-9553-675F09959B7E}" dt="2021-08-09T09:24:31.008" v="165"/>
          <ac:picMkLst>
            <pc:docMk/>
            <pc:sldMk cId="783134541" sldId="421"/>
            <ac:picMk id="7" creationId="{AA2F4602-AA61-4F75-90BA-336EA4ACF31B}"/>
          </ac:picMkLst>
        </pc:picChg>
        <pc:picChg chg="add mod">
          <ac:chgData name="Hari haran Udhayakumar" userId="bf540fa2fe44a33b" providerId="LiveId" clId="{6B5C7B12-5799-414A-9553-675F09959B7E}" dt="2021-08-09T09:25:49.179" v="183" actId="14100"/>
          <ac:picMkLst>
            <pc:docMk/>
            <pc:sldMk cId="783134541" sldId="421"/>
            <ac:picMk id="8" creationId="{5CD41F19-C04F-4944-9E4A-27625E678DF9}"/>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Voyeurism" TargetMode="External"/><Relationship Id="rId13" Type="http://schemas.openxmlformats.org/officeDocument/2006/relationships/hyperlink" Target="https://en.wikipedia.org/wiki/Key_disclosure_law" TargetMode="External"/><Relationship Id="rId3" Type="http://schemas.openxmlformats.org/officeDocument/2006/relationships/hyperlink" Target="https://en.wikipedia.org/wiki/Source_code" TargetMode="External"/><Relationship Id="rId7" Type="http://schemas.openxmlformats.org/officeDocument/2006/relationships/hyperlink" Target="https://en.wikipedia.org/wiki/Internet_fraud" TargetMode="External"/><Relationship Id="rId12" Type="http://schemas.openxmlformats.org/officeDocument/2006/relationships/hyperlink" Target="https://en.wikipedia.org/wiki/Sexual_predator"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Identity_theft" TargetMode="External"/><Relationship Id="rId11" Type="http://schemas.openxmlformats.org/officeDocument/2006/relationships/hyperlink" Target="https://en.wikipedia.org/wiki/Child_porn" TargetMode="External"/><Relationship Id="rId5" Type="http://schemas.openxmlformats.org/officeDocument/2006/relationships/hyperlink" Target="https://en.wikipedia.org/wiki/Computer_crime" TargetMode="External"/><Relationship Id="rId10" Type="http://schemas.openxmlformats.org/officeDocument/2006/relationships/hyperlink" Target="https://en.wikipedia.org/wiki/Pornography_in_India" TargetMode="External"/><Relationship Id="rId4" Type="http://schemas.openxmlformats.org/officeDocument/2006/relationships/hyperlink" Target="https://en.wikipedia.org/wiki/Indian_rupee" TargetMode="External"/><Relationship Id="rId9" Type="http://schemas.openxmlformats.org/officeDocument/2006/relationships/hyperlink" Target="https://en.wikipedia.org/wiki/Cyberterrorism" TargetMode="External"/><Relationship Id="rId14" Type="http://schemas.openxmlformats.org/officeDocument/2006/relationships/hyperlink" Target="https://en.wikipedia.org/wiki/Misrepresent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503EA0-C788-D447-B8B6-EF9D00D7B489}" type="slidenum">
              <a:rPr lang="he-IL" altLang="en-US" smtClean="0"/>
              <a:pPr/>
              <a:t>5</a:t>
            </a:fld>
            <a:endParaRPr lang="en-US" altLang="en-US"/>
          </a:p>
        </p:txBody>
      </p:sp>
    </p:spTree>
    <p:extLst>
      <p:ext uri="{BB962C8B-B14F-4D97-AF65-F5344CB8AC3E}">
        <p14:creationId xmlns:p14="http://schemas.microsoft.com/office/powerpoint/2010/main" val="211721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ctr"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Section</a:t>
            </a:r>
            <a:endParaRPr lang="en-IN" sz="12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Offence</a:t>
            </a:r>
            <a:endParaRPr lang="en-IN" sz="12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Penalty</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65</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Tampering with computer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3"/>
              </a:rPr>
              <a:t>source documents</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three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200,000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66</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5"/>
              </a:rPr>
              <a:t>Hacking</a:t>
            </a: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 with computer system</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three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500,000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66B</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Receiving stolen computer or communication device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three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66C</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6"/>
              </a:rPr>
              <a:t>Using password of another person</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three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66D</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7"/>
              </a:rPr>
              <a:t>Cheating using computer resource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three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66E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Publishing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8"/>
              </a:rPr>
              <a:t>private images</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 of others</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three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200,000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66F</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Acts of </a:t>
            </a: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9"/>
              </a:rPr>
              <a:t>cyberterrorism</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life.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67</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Publishing information which is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10"/>
              </a:rPr>
              <a:t>obscene</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 in electronic form.</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five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67A</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Publishing images containing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10"/>
              </a:rPr>
              <a:t>sexual acts</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seven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67B</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Publishing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11"/>
              </a:rPr>
              <a:t>child porn</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 or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12"/>
              </a:rPr>
              <a:t>predating children</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 online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five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1,000,000 on first conviction. Imprisonment up to seven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1,000,000 on second conviction.</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67C</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Failure to maintain records</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three years, or/and with fine.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68</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Failure/refusal to comply with orders</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2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69</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Failure/refusal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13"/>
              </a:rPr>
              <a:t>decrypt data</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seven years and possible fine.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70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Securing access or attempting to secure access to a protected system</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ten years, or/and with fine.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71</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14"/>
              </a:rPr>
              <a:t>Misrepresentation</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2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72</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Breach of confidentiality and privacy</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2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72A</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Disclosure of information in breach of lawful contract</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3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500,000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73</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Publishing electronic signature certificate false in certain particulars</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2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74</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Publication for fraudulent purpose</a:t>
            </a:r>
            <a:endParaRPr lang="en-IN" sz="12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Imprisonment up to 2 years, or/and with fine up to </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a:t>
            </a:r>
            <a:r>
              <a:rPr lang="en-GB" sz="1200" b="0" i="0" u="none" strike="noStrike" kern="1200" dirty="0">
                <a:solidFill>
                  <a:srgbClr val="000000"/>
                </a:solidFill>
                <a:effectLst/>
                <a:latin typeface="Times New Roman" panose="02020603050405020304" pitchFamily="18" charset="0"/>
                <a:cs typeface="Times New Roman" panose="02020603050405020304" pitchFamily="18" charset="0"/>
              </a:rPr>
              <a:t>100,000</a:t>
            </a:r>
            <a:endParaRPr lang="en-IN" sz="1200" b="0" i="0" u="none" strike="noStrike" dirty="0">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9A503EA0-C788-D447-B8B6-EF9D00D7B489}" type="slidenum">
              <a:rPr lang="he-IL" altLang="en-US" smtClean="0"/>
              <a:pPr/>
              <a:t>6</a:t>
            </a:fld>
            <a:endParaRPr lang="en-US" altLang="en-US"/>
          </a:p>
        </p:txBody>
      </p:sp>
    </p:spTree>
    <p:extLst>
      <p:ext uri="{BB962C8B-B14F-4D97-AF65-F5344CB8AC3E}">
        <p14:creationId xmlns:p14="http://schemas.microsoft.com/office/powerpoint/2010/main" val="245775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www.handsonsecurity.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50"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365357" y="5471896"/>
            <a:ext cx="5783263"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smtClean="0">
                <a:solidFill>
                  <a:srgbClr val="262626"/>
                </a:solidFill>
              </a:rPr>
              <a:t>Lecture-13</a:t>
            </a:r>
            <a:endParaRPr lang="en-US" altLang="en-US" b="1" dirty="0">
              <a:solidFill>
                <a:srgbClr val="262626"/>
              </a:solidFill>
            </a:endParaRPr>
          </a:p>
          <a:p>
            <a:pPr algn="ctr">
              <a:lnSpc>
                <a:spcPct val="90000"/>
              </a:lnSpc>
              <a:spcAft>
                <a:spcPct val="35000"/>
              </a:spcAft>
            </a:pPr>
            <a:r>
              <a:rPr lang="en-IN" b="1" dirty="0" smtClean="0">
                <a:latin typeface="Times New Roman" panose="02020603050405020304" pitchFamily="18" charset="0"/>
                <a:ea typeface="Times New Roman" panose="02020603050405020304" pitchFamily="18" charset="0"/>
              </a:rPr>
              <a:t>Information Law, </a:t>
            </a:r>
            <a:r>
              <a:rPr lang="en-IN" b="1" dirty="0" smtClean="0">
                <a:effectLst/>
                <a:latin typeface="Times New Roman" panose="02020603050405020304" pitchFamily="18" charset="0"/>
                <a:ea typeface="Times New Roman" panose="02020603050405020304" pitchFamily="18" charset="0"/>
              </a:rPr>
              <a:t>Rights </a:t>
            </a:r>
            <a:r>
              <a:rPr lang="en-IN" b="1" dirty="0">
                <a:effectLst/>
                <a:latin typeface="Times New Roman" panose="02020603050405020304" pitchFamily="18" charset="0"/>
                <a:ea typeface="Times New Roman" panose="02020603050405020304" pitchFamily="18" charset="0"/>
              </a:rPr>
              <a:t>of Employer Security</a:t>
            </a:r>
            <a:endParaRPr lang="en-US" altLang="en-US" b="1" dirty="0">
              <a:solidFill>
                <a:srgbClr val="262626"/>
              </a:solidFill>
            </a:endParaRPr>
          </a:p>
          <a:p>
            <a:pPr eaLnBrk="1" hangingPunct="1"/>
            <a:endParaRPr lang="en-US" altLang="en-US" sz="1600" dirty="0">
              <a:latin typeface="Raleway ExtraBold" charset="0"/>
            </a:endParaRPr>
          </a:p>
        </p:txBody>
      </p:sp>
      <p:sp>
        <p:nvSpPr>
          <p:cNvPr id="1040" name="TextBox 25"/>
          <p:cNvSpPr txBox="1">
            <a:spLocks noChangeArrowheads="1"/>
          </p:cNvSpPr>
          <p:nvPr/>
        </p:nvSpPr>
        <p:spPr bwMode="auto">
          <a:xfrm>
            <a:off x="12700" y="1562100"/>
            <a:ext cx="11866166" cy="65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9298" y="188641"/>
            <a:ext cx="10515600" cy="864096"/>
          </a:xfrm>
        </p:spPr>
        <p:txBody>
          <a:bodyPr/>
          <a:lstStyle/>
          <a:p>
            <a:pPr algn="r"/>
            <a:r>
              <a:rPr lang="en-IN" dirty="0" err="1">
                <a:latin typeface="Times New Roman" panose="02020603050405020304" pitchFamily="18" charset="0"/>
              </a:rPr>
              <a:t>Cont</a:t>
            </a:r>
            <a:r>
              <a:rPr lang="en-IN" dirty="0">
                <a:latin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10</a:t>
            </a:fld>
            <a:endParaRPr lang="en-US" altLang="en-US"/>
          </a:p>
        </p:txBody>
      </p:sp>
      <p:sp>
        <p:nvSpPr>
          <p:cNvPr id="3" name="Content Placeholder 2">
            <a:extLst>
              <a:ext uri="{FF2B5EF4-FFF2-40B4-BE49-F238E27FC236}">
                <a16:creationId xmlns:a16="http://schemas.microsoft.com/office/drawing/2014/main" id="{DB54558A-A6DE-4E6D-A739-02D98A450375}"/>
              </a:ext>
            </a:extLst>
          </p:cNvPr>
          <p:cNvSpPr>
            <a:spLocks noGrp="1"/>
          </p:cNvSpPr>
          <p:nvPr>
            <p:ph idx="1"/>
          </p:nvPr>
        </p:nvSpPr>
        <p:spPr>
          <a:xfrm>
            <a:off x="263352" y="1268760"/>
            <a:ext cx="11521280" cy="5452715"/>
          </a:xfrm>
        </p:spPr>
        <p:txBody>
          <a:bodyPr/>
          <a:lstStyle/>
          <a:p>
            <a:pPr marL="0" marR="53975" indent="0" algn="just">
              <a:lnSpc>
                <a:spcPct val="150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Some key terms to define the security of the employer,</a:t>
            </a:r>
          </a:p>
          <a:p>
            <a:pPr marL="1028700" marR="53975" lvl="2" indent="-342900" algn="just">
              <a:lnSpc>
                <a:spcPct val="150000"/>
              </a:lnSpc>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Ownership of Products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Ownership of a Patent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Ownership of a Copyright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Licenses /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Trademarks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Trade Secret Protection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spcAft>
                <a:spcPts val="800"/>
              </a:spcAft>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Employment Contracts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19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3432" y="29910"/>
            <a:ext cx="10515600" cy="1325563"/>
          </a:xfrm>
        </p:spPr>
        <p:txBody>
          <a:bodyPr/>
          <a:lstStyle/>
          <a:p>
            <a:r>
              <a:rPr lang="en-IN" dirty="0">
                <a:latin typeface="Times New Roman" panose="02020603050405020304" pitchFamily="18" charset="0"/>
              </a:rPr>
              <a:t>Case Study </a:t>
            </a:r>
            <a:r>
              <a:rPr lang="en-GB" dirty="0">
                <a:latin typeface="Times New Roman" panose="02020603050405020304" pitchFamily="18" charset="0"/>
              </a:rPr>
              <a:t>Ethics (DOS Attack) D-DOS</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11</a:t>
            </a:fld>
            <a:endParaRPr lang="en-US" altLang="en-US"/>
          </a:p>
        </p:txBody>
      </p:sp>
      <p:pic>
        <p:nvPicPr>
          <p:cNvPr id="7" name="Content Placeholder 6">
            <a:extLst>
              <a:ext uri="{FF2B5EF4-FFF2-40B4-BE49-F238E27FC236}">
                <a16:creationId xmlns:a16="http://schemas.microsoft.com/office/drawing/2014/main" id="{3E76967C-4F41-43FA-AE5E-D18AE02A0BD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71664" y="1690688"/>
            <a:ext cx="5538936" cy="4802187"/>
          </a:xfrm>
          <a:prstGeom prst="rect">
            <a:avLst/>
          </a:prstGeom>
          <a:noFill/>
          <a:ln>
            <a:noFill/>
          </a:ln>
        </p:spPr>
      </p:pic>
    </p:spTree>
    <p:extLst>
      <p:ext uri="{BB962C8B-B14F-4D97-AF65-F5344CB8AC3E}">
        <p14:creationId xmlns:p14="http://schemas.microsoft.com/office/powerpoint/2010/main" val="253473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221"/>
            <a:ext cx="10515600" cy="1325563"/>
          </a:xfrm>
        </p:spPr>
        <p:txBody>
          <a:bodyPr/>
          <a:lstStyle/>
          <a:p>
            <a:r>
              <a:rPr lang="en-US" b="1" dirty="0"/>
              <a:t>What Are Denial of Service Attacks</a:t>
            </a:r>
            <a:r>
              <a:rPr lang="en-US" b="1" dirty="0" smtClean="0"/>
              <a:t>?</a:t>
            </a:r>
            <a:endParaRPr lang="en-US" dirty="0"/>
          </a:p>
        </p:txBody>
      </p:sp>
      <p:sp>
        <p:nvSpPr>
          <p:cNvPr id="3" name="Content Placeholder 2"/>
          <p:cNvSpPr>
            <a:spLocks noGrp="1"/>
          </p:cNvSpPr>
          <p:nvPr>
            <p:ph idx="1"/>
          </p:nvPr>
        </p:nvSpPr>
        <p:spPr>
          <a:xfrm>
            <a:off x="0" y="1484784"/>
            <a:ext cx="11784632" cy="5040560"/>
          </a:xfrm>
        </p:spPr>
        <p:txBody>
          <a:bodyPr/>
          <a:lstStyle/>
          <a:p>
            <a:pPr algn="just"/>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denial-of-service (</a:t>
            </a:r>
            <a:r>
              <a:rPr lang="en-US" sz="2400" b="1" dirty="0" err="1">
                <a:latin typeface="Times New Roman" panose="02020603050405020304" pitchFamily="18" charset="0"/>
                <a:cs typeface="Times New Roman" panose="02020603050405020304" pitchFamily="18" charset="0"/>
              </a:rPr>
              <a:t>DoS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attack is a tactic for overloading a machine or network to make it unavailable. Attackers achieve this by sending more traffic than the target can handle, causing it to fail—making it unable to provide service to its normal users. Examples of targets might include email, online banking, websites, or any other service relying on a targeted network or computer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There are different types of </a:t>
            </a:r>
            <a:r>
              <a:rPr lang="en-US" sz="2400" dirty="0" err="1">
                <a:latin typeface="Times New Roman" panose="02020603050405020304" pitchFamily="18" charset="0"/>
                <a:cs typeface="Times New Roman" panose="02020603050405020304" pitchFamily="18" charset="0"/>
              </a:rPr>
              <a:t>DoS</a:t>
            </a:r>
            <a:r>
              <a:rPr lang="en-US" sz="2400" dirty="0">
                <a:latin typeface="Times New Roman" panose="02020603050405020304" pitchFamily="18" charset="0"/>
                <a:cs typeface="Times New Roman" panose="02020603050405020304" pitchFamily="18" charset="0"/>
              </a:rPr>
              <a:t> attacks such as resource exhaustion and flood attacks. Resource exhaustion attacks cause the targeted infrastructure to use all of its available memory or storage resources, slowing the service's performance or stopping it all together. Flood attacks send an overwhelming number of packets that exceed server capacity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distributed denial-of-service (</a:t>
            </a:r>
            <a:r>
              <a:rPr lang="en-US" sz="2400" dirty="0" err="1">
                <a:latin typeface="Times New Roman" panose="02020603050405020304" pitchFamily="18" charset="0"/>
                <a:cs typeface="Times New Roman" panose="02020603050405020304" pitchFamily="18" charset="0"/>
              </a:rPr>
              <a:t>DDoS</a:t>
            </a:r>
            <a:r>
              <a:rPr lang="en-US" sz="2400" dirty="0">
                <a:latin typeface="Times New Roman" panose="02020603050405020304" pitchFamily="18" charset="0"/>
                <a:cs typeface="Times New Roman" panose="02020603050405020304" pitchFamily="18" charset="0"/>
              </a:rPr>
              <a:t>) is a type of </a:t>
            </a:r>
            <a:r>
              <a:rPr lang="en-US" sz="2400" dirty="0" err="1">
                <a:latin typeface="Times New Roman" panose="02020603050405020304" pitchFamily="18" charset="0"/>
                <a:cs typeface="Times New Roman" panose="02020603050405020304" pitchFamily="18" charset="0"/>
              </a:rPr>
              <a:t>DoS</a:t>
            </a:r>
            <a:r>
              <a:rPr lang="en-US" sz="2400" dirty="0">
                <a:latin typeface="Times New Roman" panose="02020603050405020304" pitchFamily="18" charset="0"/>
                <a:cs typeface="Times New Roman" panose="02020603050405020304" pitchFamily="18" charset="0"/>
              </a:rPr>
              <a:t> attack where the traffic used to overwhelm the target is coming from many distributed sources. This method means the attack can't be stopped just by blocking the source of traffic</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Botnets are often employed for </a:t>
            </a:r>
            <a:r>
              <a:rPr lang="en-US" sz="2400" dirty="0" err="1">
                <a:latin typeface="Times New Roman" panose="02020603050405020304" pitchFamily="18" charset="0"/>
                <a:cs typeface="Times New Roman" panose="02020603050405020304" pitchFamily="18" charset="0"/>
              </a:rPr>
              <a:t>DDoS</a:t>
            </a:r>
            <a:r>
              <a:rPr lang="en-US" sz="2400" dirty="0">
                <a:latin typeface="Times New Roman" panose="02020603050405020304" pitchFamily="18" charset="0"/>
                <a:cs typeface="Times New Roman" panose="02020603050405020304" pitchFamily="18" charset="0"/>
              </a:rPr>
              <a:t> attacks.</a:t>
            </a:r>
          </a:p>
          <a:p>
            <a:pPr marL="0" indent="0" algn="just">
              <a:buNone/>
            </a:pPr>
            <a:endParaRPr lang="en-US" sz="24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348682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3432" y="188641"/>
            <a:ext cx="10515600" cy="864096"/>
          </a:xfrm>
        </p:spPr>
        <p:txBody>
          <a:bodyPr/>
          <a:lstStyle/>
          <a:p>
            <a:pPr algn="r"/>
            <a:r>
              <a:rPr lang="en-GB" dirty="0" err="1">
                <a:latin typeface="Times New Roman" panose="02020603050405020304" pitchFamily="18" charset="0"/>
              </a:rPr>
              <a:t>Cont</a:t>
            </a:r>
            <a:r>
              <a:rPr lang="en-GB" dirty="0">
                <a:latin typeface="Times New Roman" panose="02020603050405020304" pitchFamily="18" charset="0"/>
              </a:rPr>
              <a:t>…</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13</a:t>
            </a:fld>
            <a:endParaRPr lang="en-US" altLang="en-US"/>
          </a:p>
        </p:txBody>
      </p:sp>
      <p:sp>
        <p:nvSpPr>
          <p:cNvPr id="2" name="Content Placeholder 1">
            <a:extLst>
              <a:ext uri="{FF2B5EF4-FFF2-40B4-BE49-F238E27FC236}">
                <a16:creationId xmlns:a16="http://schemas.microsoft.com/office/drawing/2014/main" id="{3C1320B1-49F2-41F0-9C6B-4A7B46E272D9}"/>
              </a:ext>
            </a:extLst>
          </p:cNvPr>
          <p:cNvSpPr>
            <a:spLocks noGrp="1"/>
          </p:cNvSpPr>
          <p:nvPr>
            <p:ph idx="1"/>
          </p:nvPr>
        </p:nvSpPr>
        <p:spPr>
          <a:xfrm>
            <a:off x="0" y="1196752"/>
            <a:ext cx="11712624" cy="5524723"/>
          </a:xfrm>
        </p:spPr>
        <p:txBody>
          <a:bodyPr/>
          <a:lstStyle/>
          <a:p>
            <a:pPr algn="just">
              <a:lnSpc>
                <a:spcPct val="150000"/>
              </a:lnSpc>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 Denial-of-Service (DoS) attack is meant to shut down a machine or network, making it inaccessible to its intended users.</a:t>
            </a:r>
          </a:p>
          <a:p>
            <a:pPr algn="just">
              <a:lnSpc>
                <a:spcPct val="150000"/>
              </a:lnSpc>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DoS attacks accomplish this by flooding the target with traffic or sending it information that triggers a crash.</a:t>
            </a:r>
          </a:p>
          <a:p>
            <a:pPr algn="just">
              <a:lnSpc>
                <a:spcPct val="150000"/>
              </a:lnSpc>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both instances, the DoS attack deprives legitimate users (i.e., employees, members, or account holders) of the service or resource they expected.</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There are two general methods of DoS attacks: flooding services or crashing services. Flood attacks occur when the system receives too much traffic for the server to buffer, causing them to slow down and eventually stop.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66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err="1"/>
              <a:t>DDoS</a:t>
            </a:r>
            <a:r>
              <a:rPr lang="en-US" b="1" dirty="0"/>
              <a:t> Attacks</a:t>
            </a:r>
            <a:r>
              <a:rPr lang="en-US" dirty="0"/>
              <a:t/>
            </a:r>
            <a:br>
              <a:rPr lang="en-US" dirty="0"/>
            </a:br>
            <a:endParaRPr lang="en-US" dirty="0"/>
          </a:p>
        </p:txBody>
      </p:sp>
      <p:sp>
        <p:nvSpPr>
          <p:cNvPr id="3" name="Content Placeholder 2"/>
          <p:cNvSpPr>
            <a:spLocks noGrp="1"/>
          </p:cNvSpPr>
          <p:nvPr>
            <p:ph idx="1"/>
          </p:nvPr>
        </p:nvSpPr>
        <p:spPr>
          <a:xfrm>
            <a:off x="263352" y="1196752"/>
            <a:ext cx="11090448" cy="5524723"/>
          </a:xfrm>
        </p:spPr>
        <p:txBody>
          <a:bodyPr/>
          <a:lstStyle/>
          <a:p>
            <a:r>
              <a:rPr lang="en-US" sz="2400" b="1" dirty="0" smtClean="0">
                <a:latin typeface="Times New Roman" panose="02020603050405020304" pitchFamily="18" charset="0"/>
                <a:cs typeface="Times New Roman" panose="02020603050405020304" pitchFamily="18" charset="0"/>
              </a:rPr>
              <a:t>SMURF </a:t>
            </a:r>
            <a:r>
              <a:rPr lang="en-US" sz="2400" b="1" dirty="0">
                <a:latin typeface="Times New Roman" panose="02020603050405020304" pitchFamily="18" charset="0"/>
                <a:cs typeface="Times New Roman" panose="02020603050405020304" pitchFamily="18" charset="0"/>
              </a:rPr>
              <a:t>ATTACK</a:t>
            </a:r>
          </a:p>
          <a:p>
            <a:pPr lvl="2"/>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smurf</a:t>
            </a:r>
            <a:r>
              <a:rPr lang="en-US" sz="2400" dirty="0">
                <a:latin typeface="Times New Roman" panose="02020603050405020304" pitchFamily="18" charset="0"/>
                <a:cs typeface="Times New Roman" panose="02020603050405020304" pitchFamily="18" charset="0"/>
              </a:rPr>
              <a:t> attack is a </a:t>
            </a:r>
            <a:r>
              <a:rPr lang="en-US" sz="2400" dirty="0" err="1">
                <a:latin typeface="Times New Roman" panose="02020603050405020304" pitchFamily="18" charset="0"/>
                <a:cs typeface="Times New Roman" panose="02020603050405020304" pitchFamily="18" charset="0"/>
              </a:rPr>
              <a:t>DDoS</a:t>
            </a:r>
            <a:r>
              <a:rPr lang="en-US" sz="2400" dirty="0">
                <a:latin typeface="Times New Roman" panose="02020603050405020304" pitchFamily="18" charset="0"/>
                <a:cs typeface="Times New Roman" panose="02020603050405020304" pitchFamily="18" charset="0"/>
              </a:rPr>
              <a:t> attack that sends packets spoofing the victim's source IP. When devices on the network attempt to respond, the amount of traffic slows the targeted device to the point of being unusable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SYN FLOOD</a:t>
            </a:r>
          </a:p>
          <a:p>
            <a:pPr lvl="2"/>
            <a:r>
              <a:rPr lang="en-US" sz="2400" dirty="0">
                <a:latin typeface="Times New Roman" panose="02020603050405020304" pitchFamily="18" charset="0"/>
                <a:cs typeface="Times New Roman" panose="02020603050405020304" pitchFamily="18" charset="0"/>
              </a:rPr>
              <a:t>A SYN flood attack opens many connections with the </a:t>
            </a:r>
            <a:r>
              <a:rPr lang="en-US" sz="2400" dirty="0" smtClean="0">
                <a:latin typeface="Times New Roman" panose="02020603050405020304" pitchFamily="18" charset="0"/>
                <a:cs typeface="Times New Roman" panose="02020603050405020304" pitchFamily="18" charset="0"/>
              </a:rPr>
              <a:t>target </a:t>
            </a:r>
            <a:r>
              <a:rPr lang="en-US" sz="2400" dirty="0">
                <a:latin typeface="Times New Roman" panose="02020603050405020304" pitchFamily="18" charset="0"/>
                <a:cs typeface="Times New Roman" panose="02020603050405020304" pitchFamily="18" charset="0"/>
              </a:rPr>
              <a:t>server and then never closes them. The attacker, acting as a client, sends a SYN message. When the server responds with a SYN-ACK, the malicious client never sends an ACK message. In this way the server is forced to keep numerous connections open, taxing it's resources until it fails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LAYER 7 DDOS ATTACK</a:t>
            </a:r>
          </a:p>
          <a:p>
            <a:pPr lvl="2"/>
            <a:r>
              <a:rPr lang="en-US" sz="2400" dirty="0">
                <a:latin typeface="Times New Roman" panose="02020603050405020304" pitchFamily="18" charset="0"/>
                <a:cs typeface="Times New Roman" panose="02020603050405020304" pitchFamily="18" charset="0"/>
              </a:rPr>
              <a:t>A Layer 7 </a:t>
            </a:r>
            <a:r>
              <a:rPr lang="en-US" sz="2400" dirty="0" err="1">
                <a:latin typeface="Times New Roman" panose="02020603050405020304" pitchFamily="18" charset="0"/>
                <a:cs typeface="Times New Roman" panose="02020603050405020304" pitchFamily="18" charset="0"/>
              </a:rPr>
              <a:t>DDoS</a:t>
            </a:r>
            <a:r>
              <a:rPr lang="en-US" sz="2400" dirty="0">
                <a:latin typeface="Times New Roman" panose="02020603050405020304" pitchFamily="18" charset="0"/>
                <a:cs typeface="Times New Roman" panose="02020603050405020304" pitchFamily="18" charset="0"/>
              </a:rPr>
              <a:t> attack (or application attack) targets a specific service instead of an entire network. These are becoming increasingly more common than broad network attacks.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292180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88641"/>
            <a:ext cx="10946432" cy="955995"/>
          </a:xfrm>
        </p:spPr>
        <p:txBody>
          <a:bodyPr/>
          <a:lstStyle/>
          <a:p>
            <a:r>
              <a:rPr lang="en-US" b="1" dirty="0" smtClean="0"/>
              <a:t/>
            </a:r>
            <a:br>
              <a:rPr lang="en-US" b="1" dirty="0" smtClean="0"/>
            </a:br>
            <a:r>
              <a:rPr lang="en-US" b="1" dirty="0" smtClean="0"/>
              <a:t>Protection </a:t>
            </a:r>
            <a:r>
              <a:rPr lang="en-US" b="1" dirty="0"/>
              <a:t>Against Denial of Service Attacks</a:t>
            </a:r>
            <a:r>
              <a:rPr lang="en-US" dirty="0"/>
              <a:t/>
            </a:r>
            <a:br>
              <a:rPr lang="en-US" dirty="0"/>
            </a:br>
            <a:endParaRPr lang="en-US" dirty="0"/>
          </a:p>
        </p:txBody>
      </p:sp>
      <p:sp>
        <p:nvSpPr>
          <p:cNvPr id="3" name="Content Placeholder 2"/>
          <p:cNvSpPr>
            <a:spLocks noGrp="1"/>
          </p:cNvSpPr>
          <p:nvPr>
            <p:ph idx="1"/>
          </p:nvPr>
        </p:nvSpPr>
        <p:spPr>
          <a:xfrm>
            <a:off x="119336" y="1268760"/>
            <a:ext cx="11665296" cy="5328591"/>
          </a:xfrm>
        </p:spPr>
        <p:txBody>
          <a:bodyPr/>
          <a:lstStyle/>
          <a:p>
            <a:pPr algn="just"/>
            <a:r>
              <a:rPr lang="en-US" sz="2800" dirty="0" smtClean="0">
                <a:latin typeface="Times New Roman" panose="02020603050405020304" pitchFamily="18" charset="0"/>
                <a:cs typeface="Times New Roman" panose="02020603050405020304" pitchFamily="18" charset="0"/>
              </a:rPr>
              <a:t>While </a:t>
            </a:r>
            <a:r>
              <a:rPr lang="en-US" sz="2800" dirty="0" err="1">
                <a:latin typeface="Times New Roman" panose="02020603050405020304" pitchFamily="18" charset="0"/>
                <a:cs typeface="Times New Roman" panose="02020603050405020304" pitchFamily="18" charset="0"/>
              </a:rPr>
              <a:t>DoS</a:t>
            </a:r>
            <a:r>
              <a:rPr lang="en-US" sz="2800" dirty="0">
                <a:latin typeface="Times New Roman" panose="02020603050405020304" pitchFamily="18" charset="0"/>
                <a:cs typeface="Times New Roman" panose="02020603050405020304" pitchFamily="18" charset="0"/>
              </a:rPr>
              <a:t> attacks are less challenging to stop or prevent, </a:t>
            </a:r>
            <a:r>
              <a:rPr lang="en-US" sz="2800" dirty="0" err="1">
                <a:latin typeface="Times New Roman" panose="02020603050405020304" pitchFamily="18" charset="0"/>
                <a:cs typeface="Times New Roman" panose="02020603050405020304" pitchFamily="18" charset="0"/>
              </a:rPr>
              <a:t>DDoS</a:t>
            </a:r>
            <a:r>
              <a:rPr lang="en-US" sz="2800" dirty="0">
                <a:latin typeface="Times New Roman" panose="02020603050405020304" pitchFamily="18" charset="0"/>
                <a:cs typeface="Times New Roman" panose="02020603050405020304" pitchFamily="18" charset="0"/>
              </a:rPr>
              <a:t> attacks can still present a serious threat.</a:t>
            </a:r>
          </a:p>
          <a:p>
            <a:pPr algn="just"/>
            <a:r>
              <a:rPr lang="en-US" sz="2800" dirty="0">
                <a:latin typeface="Times New Roman" panose="02020603050405020304" pitchFamily="18" charset="0"/>
                <a:cs typeface="Times New Roman" panose="02020603050405020304" pitchFamily="18" charset="0"/>
              </a:rPr>
              <a:t>Prevent spoofing: Check that traffic has a source address consistent with the set of addresses for its stated site of origin and use filters to stop dial-up connections from spoofing.</a:t>
            </a:r>
          </a:p>
          <a:p>
            <a:pPr algn="just"/>
            <a:r>
              <a:rPr lang="en-US" sz="2800" dirty="0">
                <a:latin typeface="Times New Roman" panose="02020603050405020304" pitchFamily="18" charset="0"/>
                <a:cs typeface="Times New Roman" panose="02020603050405020304" pitchFamily="18" charset="0"/>
              </a:rPr>
              <a:t>Limit broadcasting: Often attacks will send requests to every device on the network, amplifying the attack. Limiting or turning off broadcast forwarding where possible can disrupt attacks. Users can also disable echo and </a:t>
            </a:r>
            <a:r>
              <a:rPr lang="en-US" sz="2800" dirty="0" err="1">
                <a:latin typeface="Times New Roman" panose="02020603050405020304" pitchFamily="18" charset="0"/>
                <a:cs typeface="Times New Roman" panose="02020603050405020304" pitchFamily="18" charset="0"/>
              </a:rPr>
              <a:t>chargen</a:t>
            </a:r>
            <a:r>
              <a:rPr lang="en-US" sz="2800" dirty="0">
                <a:latin typeface="Times New Roman" panose="02020603050405020304" pitchFamily="18" charset="0"/>
                <a:cs typeface="Times New Roman" panose="02020603050405020304" pitchFamily="18" charset="0"/>
              </a:rPr>
              <a:t> services where possible.</a:t>
            </a:r>
          </a:p>
          <a:p>
            <a:pPr algn="just"/>
            <a:r>
              <a:rPr lang="en-US" sz="2800" dirty="0">
                <a:latin typeface="Times New Roman" panose="02020603050405020304" pitchFamily="18" charset="0"/>
                <a:cs typeface="Times New Roman" panose="02020603050405020304" pitchFamily="18" charset="0"/>
              </a:rPr>
              <a:t>Streamline incident response: Honing your incident response can help your security team respond quickly when </a:t>
            </a:r>
            <a:r>
              <a:rPr lang="en-US" sz="2800" dirty="0" err="1">
                <a:latin typeface="Times New Roman" panose="02020603050405020304" pitchFamily="18" charset="0"/>
                <a:cs typeface="Times New Roman" panose="02020603050405020304" pitchFamily="18" charset="0"/>
              </a:rPr>
              <a:t>DoS</a:t>
            </a:r>
            <a:r>
              <a:rPr lang="en-US" sz="2800" dirty="0">
                <a:latin typeface="Times New Roman" panose="02020603050405020304" pitchFamily="18" charset="0"/>
                <a:cs typeface="Times New Roman" panose="02020603050405020304" pitchFamily="18" charset="0"/>
              </a:rPr>
              <a:t> attacks are detected.</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Tree>
    <p:extLst>
      <p:ext uri="{BB962C8B-B14F-4D97-AF65-F5344CB8AC3E}">
        <p14:creationId xmlns:p14="http://schemas.microsoft.com/office/powerpoint/2010/main" val="393851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Protect endpoints: Ensure that all endpoints are patched to eliminate known vulnerabilities. Endpoints capable of running EDR agents should have them installed.</a:t>
            </a:r>
          </a:p>
          <a:p>
            <a:pPr algn="just"/>
            <a:r>
              <a:rPr lang="en-US" sz="2400" dirty="0">
                <a:latin typeface="Times New Roman" panose="02020603050405020304" pitchFamily="18" charset="0"/>
                <a:cs typeface="Times New Roman" panose="02020603050405020304" pitchFamily="18" charset="0"/>
              </a:rPr>
              <a:t>Dial in firewalls: Ensure your firewalls are limiting ingress and egress traffic across the perimeter wherever possible.</a:t>
            </a:r>
          </a:p>
          <a:p>
            <a:pPr algn="just"/>
            <a:r>
              <a:rPr lang="en-US" sz="2400" dirty="0">
                <a:latin typeface="Times New Roman" panose="02020603050405020304" pitchFamily="18" charset="0"/>
                <a:cs typeface="Times New Roman" panose="02020603050405020304" pitchFamily="18" charset="0"/>
              </a:rPr>
              <a:t>Monitor the network: The more you know about what normal inbound traffic looks like, the quicker you'll spot the start of a </a:t>
            </a:r>
            <a:r>
              <a:rPr lang="en-US" sz="2400" dirty="0" err="1">
                <a:latin typeface="Times New Roman" panose="02020603050405020304" pitchFamily="18" charset="0"/>
                <a:cs typeface="Times New Roman" panose="02020603050405020304" pitchFamily="18" charset="0"/>
              </a:rPr>
              <a:t>DDoS</a:t>
            </a:r>
            <a:r>
              <a:rPr lang="en-US" sz="2400" dirty="0">
                <a:latin typeface="Times New Roman" panose="02020603050405020304" pitchFamily="18" charset="0"/>
                <a:cs typeface="Times New Roman" panose="02020603050405020304" pitchFamily="18" charset="0"/>
              </a:rPr>
              <a:t> attack. Real-time visibility with network detection and response (NDR) is an efficient and reliable way to maintain a profile of what your network should look like (using machine learning) so you can detect suspicious surges immediately.</a:t>
            </a:r>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sp>
        <p:nvSpPr>
          <p:cNvPr id="5" name="Title 1"/>
          <p:cNvSpPr>
            <a:spLocks noGrp="1"/>
          </p:cNvSpPr>
          <p:nvPr>
            <p:ph type="title"/>
          </p:nvPr>
        </p:nvSpPr>
        <p:spPr>
          <a:xfrm>
            <a:off x="838200" y="365125"/>
            <a:ext cx="10874424" cy="1325563"/>
          </a:xfrm>
        </p:spPr>
        <p:txBody>
          <a:bodyPr/>
          <a:lstStyle/>
          <a:p>
            <a:r>
              <a:rPr lang="en-US" b="1" dirty="0" smtClean="0"/>
              <a:t/>
            </a:r>
            <a:br>
              <a:rPr lang="en-US" b="1" dirty="0" smtClean="0"/>
            </a:br>
            <a:r>
              <a:rPr lang="en-US" b="1" dirty="0" smtClean="0"/>
              <a:t>Protection </a:t>
            </a:r>
            <a:r>
              <a:rPr lang="en-US" b="1" dirty="0"/>
              <a:t>Against Denial of Service Attacks</a:t>
            </a:r>
            <a:r>
              <a:rPr lang="en-US" dirty="0"/>
              <a:t/>
            </a:r>
            <a:br>
              <a:rPr lang="en-US" dirty="0"/>
            </a:br>
            <a:endParaRPr lang="en-US" dirty="0"/>
          </a:p>
        </p:txBody>
      </p:sp>
    </p:spTree>
    <p:extLst>
      <p:ext uri="{BB962C8B-B14F-4D97-AF65-F5344CB8AC3E}">
        <p14:creationId xmlns:p14="http://schemas.microsoft.com/office/powerpoint/2010/main" val="144521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latin typeface="Times New Roman" panose="02020603050405020304" pitchFamily="18" charset="0"/>
              </a:rPr>
              <a:t>Requirements</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17</a:t>
            </a:fld>
            <a:endParaRPr lang="en-US" altLang="en-US"/>
          </a:p>
        </p:txBody>
      </p:sp>
      <p:sp>
        <p:nvSpPr>
          <p:cNvPr id="2" name="Content Placeholder 1">
            <a:extLst>
              <a:ext uri="{FF2B5EF4-FFF2-40B4-BE49-F238E27FC236}">
                <a16:creationId xmlns:a16="http://schemas.microsoft.com/office/drawing/2014/main" id="{3C1320B1-49F2-41F0-9C6B-4A7B46E272D9}"/>
              </a:ext>
            </a:extLst>
          </p:cNvPr>
          <p:cNvSpPr>
            <a:spLocks noGrp="1"/>
          </p:cNvSpPr>
          <p:nvPr>
            <p:ph idx="1"/>
          </p:nvPr>
        </p:nvSpPr>
        <p:spPr/>
        <p:txBody>
          <a:bodyPr/>
          <a:lstStyle/>
          <a:p>
            <a:pPr marL="342900" marR="53975" lvl="0" indent="-342900" algn="just">
              <a:lnSpc>
                <a:spcPct val="150000"/>
              </a:lnSpc>
              <a:spcAft>
                <a:spcPts val="800"/>
              </a:spcAft>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What is the additional information needed?</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3975" lvl="0" indent="-342900" algn="just">
              <a:lnSpc>
                <a:spcPct val="150000"/>
              </a:lnSpc>
              <a:spcAft>
                <a:spcPts val="800"/>
              </a:spcAft>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Who has rights in this case? What rights are those? Who has a responsibility to protect those rights? (This step in the ethical study is used to clarify who should be considered as the reference group for a deontological analysis.)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92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a:xfrm>
            <a:off x="838200" y="1825625"/>
            <a:ext cx="10515600" cy="3259559"/>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Importance </a:t>
            </a:r>
            <a:r>
              <a:rPr lang="en-GB" sz="2000" dirty="0">
                <a:latin typeface="Times New Roman" panose="02020603050405020304" pitchFamily="18" charset="0"/>
                <a:cs typeface="Times New Roman" panose="02020603050405020304" pitchFamily="18" charset="0"/>
              </a:rPr>
              <a:t>information law &amp; employer rights</a:t>
            </a:r>
          </a:p>
          <a:p>
            <a:pPr>
              <a:lnSpc>
                <a:spcPct val="150000"/>
              </a:lnSpc>
            </a:pPr>
            <a:r>
              <a:rPr lang="en-GB" sz="2000" dirty="0" smtClean="0">
                <a:latin typeface="Times New Roman" panose="02020603050405020304" pitchFamily="18" charset="0"/>
                <a:cs typeface="Times New Roman" panose="02020603050405020304" pitchFamily="18" charset="0"/>
              </a:rPr>
              <a:t>Awareness </a:t>
            </a:r>
            <a:r>
              <a:rPr lang="en-GB" sz="2000" dirty="0">
                <a:latin typeface="Times New Roman" panose="02020603050405020304" pitchFamily="18" charset="0"/>
                <a:cs typeface="Times New Roman" panose="02020603050405020304" pitchFamily="18" charset="0"/>
              </a:rPr>
              <a:t>about data protections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Importance </a:t>
            </a:r>
            <a:r>
              <a:rPr lang="en-GB" sz="2000" dirty="0">
                <a:latin typeface="Times New Roman" panose="02020603050405020304" pitchFamily="18" charset="0"/>
                <a:cs typeface="Times New Roman" panose="02020603050405020304" pitchFamily="18" charset="0"/>
              </a:rPr>
              <a:t>rights of employer security</a:t>
            </a:r>
          </a:p>
          <a:p>
            <a:pPr>
              <a:lnSpc>
                <a:spcPct val="150000"/>
              </a:lnSpc>
            </a:pPr>
            <a:r>
              <a:rPr lang="en-GB" sz="2000" dirty="0">
                <a:latin typeface="Times New Roman" panose="02020603050405020304" pitchFamily="18" charset="0"/>
                <a:cs typeface="Times New Roman" panose="02020603050405020304" pitchFamily="18" charset="0"/>
              </a:rPr>
              <a:t>Balancing employer security and employee rights</a:t>
            </a:r>
          </a:p>
          <a:p>
            <a:pPr>
              <a:lnSpc>
                <a:spcPct val="150000"/>
              </a:lnSpc>
            </a:pPr>
            <a:r>
              <a:rPr lang="en-GB" sz="2000" dirty="0">
                <a:latin typeface="Times New Roman" panose="02020603050405020304" pitchFamily="18" charset="0"/>
                <a:cs typeface="Times New Roman" panose="02020603050405020304" pitchFamily="18" charset="0"/>
              </a:rPr>
              <a:t>Overview of </a:t>
            </a:r>
            <a:r>
              <a:rPr lang="en-GB" sz="2000" dirty="0" smtClean="0">
                <a:latin typeface="Times New Roman" panose="02020603050405020304" pitchFamily="18" charset="0"/>
                <a:cs typeface="Times New Roman" panose="02020603050405020304" pitchFamily="18" charset="0"/>
              </a:rPr>
              <a:t>ethics</a:t>
            </a: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Why employer security is important in organization?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What do you mean by IT Act’2000?</a:t>
            </a:r>
            <a:endParaRPr lang="en-IN" sz="2000" dirty="0">
              <a:latin typeface="Times New Roman" panose="02020603050405020304" pitchFamily="18" charset="0"/>
              <a:cs typeface="Times New Roman" panose="02020603050405020304" pitchFamily="18" charset="0"/>
            </a:endParaRPr>
          </a:p>
          <a:p>
            <a:pPr marL="0" indent="0">
              <a:lnSpc>
                <a:spcPct val="150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237511975"/>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Understand the unique challenges posed to law enforcement agents, policy makers and prosecutors</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1847444766"/>
              </p:ext>
            </p:extLst>
          </p:nvPr>
        </p:nvGraphicFramePr>
        <p:xfrm>
          <a:off x="1811524" y="3406737"/>
          <a:ext cx="8568952" cy="1488751"/>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30933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153090">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kern="1200" dirty="0">
                          <a:solidFill>
                            <a:schemeClr val="tx1"/>
                          </a:solidFill>
                          <a:effectLst/>
                          <a:latin typeface="Times New Roman" panose="02020603050405020304" pitchFamily="18" charset="0"/>
                          <a:ea typeface="+mn-ea"/>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Describe the legal requirements for the use of Trusted data, data collection, and storage.</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Paul van Oorschot, computer Security and the Internet: Tools and Jewels (2020, Springer). Personal use copy freely available on author's web site.</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Wenliang Du, Computer Security: A Hands-on Approach (2017, self-published). </a:t>
            </a:r>
            <a:r>
              <a:rPr lang="en-GB"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Updated May 2019</a:t>
            </a:r>
            <a:r>
              <a:rPr lang="en-GB" sz="2000" dirty="0">
                <a:latin typeface="Times New Roman" panose="02020603050405020304" pitchFamily="18" charset="0"/>
                <a:cs typeface="Times New Roman" panose="02020603050405020304" pitchFamily="18" charset="0"/>
              </a:rPr>
              <a:t>.</a:t>
            </a:r>
          </a:p>
          <a:p>
            <a:pPr marL="0" indent="0">
              <a:buNone/>
            </a:pPr>
            <a:r>
              <a:rPr lang="en-GB" sz="2000" b="1" dirty="0">
                <a:latin typeface="Times New Roman" panose="02020603050405020304" pitchFamily="18" charset="0"/>
                <a:cs typeface="Times New Roman" panose="02020603050405020304" pitchFamily="18" charset="0"/>
              </a:rPr>
              <a:t>Online References:</a:t>
            </a:r>
          </a:p>
          <a:p>
            <a:pPr>
              <a:lnSpc>
                <a:spcPct val="150000"/>
              </a:lnSpc>
            </a:pPr>
            <a:r>
              <a:rPr lang="en-IN" sz="2000" dirty="0">
                <a:latin typeface="Times New Roman" panose="02020603050405020304" pitchFamily="18" charset="0"/>
                <a:cs typeface="Times New Roman" panose="02020603050405020304" pitchFamily="18" charset="0"/>
              </a:rPr>
              <a:t>Employee and Employer Rights</a:t>
            </a:r>
            <a:r>
              <a:rPr lang="en-IN" sz="1900" dirty="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https://www.youtube.com/watch?v=_M4q-xTLPAM</a:t>
            </a:r>
          </a:p>
          <a:p>
            <a:pPr>
              <a:lnSpc>
                <a:spcPct val="150000"/>
              </a:lnSpc>
            </a:pPr>
            <a:r>
              <a:rPr lang="en-GB" sz="2000" dirty="0">
                <a:latin typeface="Times New Roman" panose="02020603050405020304" pitchFamily="18" charset="0"/>
                <a:cs typeface="Times New Roman" panose="02020603050405020304" pitchFamily="18" charset="0"/>
              </a:rPr>
              <a:t>Data Protection in Software Development: https://www.youtube.com/watch?v=mxusGZtPLos</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74"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42883"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a:t>
            </a:r>
            <a:r>
              <a:rPr lang="en-US" b="1"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1.3 </a:t>
            </a:r>
            <a:r>
              <a:rPr lang="en-US" sz="2200" b="1" dirty="0">
                <a:latin typeface="Times New Roman" panose="02020603050405020304" pitchFamily="18" charset="0"/>
              </a:rPr>
              <a:t>Legal, Privacy and Ethical Issues in Computer Security</a:t>
            </a:r>
          </a:p>
          <a:p>
            <a:pPr>
              <a:lnSpc>
                <a:spcPct val="200000"/>
              </a:lnSpc>
            </a:pPr>
            <a:r>
              <a:rPr lang="en-US" sz="2300" dirty="0">
                <a:latin typeface="Times New Roman" panose="02020603050405020304" pitchFamily="18" charset="0"/>
              </a:rPr>
              <a:t>Information and law</a:t>
            </a:r>
          </a:p>
          <a:p>
            <a:pPr>
              <a:lnSpc>
                <a:spcPct val="200000"/>
              </a:lnSpc>
            </a:pPr>
            <a:r>
              <a:rPr lang="en-US" sz="2300" dirty="0" smtClean="0">
                <a:latin typeface="Times New Roman" panose="02020603050405020304" pitchFamily="18" charset="0"/>
              </a:rPr>
              <a:t>Rights </a:t>
            </a:r>
            <a:r>
              <a:rPr lang="en-US" sz="2300" dirty="0">
                <a:latin typeface="Times New Roman" panose="02020603050405020304" pitchFamily="18" charset="0"/>
              </a:rPr>
              <a:t>of Employer Security</a:t>
            </a:r>
          </a:p>
          <a:p>
            <a:pPr>
              <a:lnSpc>
                <a:spcPct val="200000"/>
              </a:lnSpc>
            </a:pPr>
            <a:r>
              <a:rPr lang="en-US" sz="2300" dirty="0">
                <a:latin typeface="Times New Roman" panose="02020603050405020304" pitchFamily="18" charset="0"/>
              </a:rPr>
              <a:t>Case Study </a:t>
            </a:r>
            <a:r>
              <a:rPr lang="en-GB" sz="2300" dirty="0">
                <a:latin typeface="Times New Roman" panose="02020603050405020304" pitchFamily="18" charset="0"/>
              </a:rPr>
              <a:t>Ethics </a:t>
            </a:r>
            <a:r>
              <a:rPr lang="en-US" sz="2300" dirty="0">
                <a:latin typeface="Times New Roman" panose="02020603050405020304" pitchFamily="18" charset="0"/>
              </a:rPr>
              <a:t>(DOS Attack)</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74127" y="231229"/>
            <a:ext cx="10515600" cy="965523"/>
          </a:xfrm>
        </p:spPr>
        <p:txBody>
          <a:bodyPr/>
          <a:lstStyle/>
          <a:p>
            <a:r>
              <a:rPr lang="en-IN" dirty="0">
                <a:latin typeface="Times New Roman" panose="02020603050405020304" pitchFamily="18" charset="0"/>
              </a:rPr>
              <a:t>Information and law</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0" y="1196752"/>
            <a:ext cx="11784632" cy="5400600"/>
          </a:xfrm>
        </p:spPr>
        <p:txBody>
          <a:bodyPr/>
          <a:lstStyle/>
          <a:p>
            <a:pPr marL="342900" marR="53975" lvl="0" indent="-342900" algn="just">
              <a:lnSpc>
                <a:spcPct val="150000"/>
              </a:lnSpc>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Information like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source code, object code, and even the "look and feel" of a </a:t>
            </a:r>
            <a:r>
              <a:rPr lang="en-IN"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computer screen are recognizable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if not tangible. The information law deals with these things.</a:t>
            </a:r>
          </a:p>
          <a:p>
            <a:pPr marL="342900" marR="53975" lvl="0" indent="-342900" algn="just">
              <a:lnSpc>
                <a:spcPct val="150000"/>
              </a:lnSpc>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Some of the new challenges added to the legal systems like E-commerce, E-publishing, E-voting, electronic banking.</a:t>
            </a:r>
          </a:p>
          <a:p>
            <a:pPr marL="0" marR="53975" indent="0" algn="just">
              <a:lnSpc>
                <a:spcPct val="150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requires some security information like,</a:t>
            </a:r>
          </a:p>
          <a:p>
            <a:pPr marL="1028700" marR="53975" lvl="2"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Information as an object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Information is not depletable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Information can replicate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0" marR="53975" lvl="2"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Information has a minimal marginal cost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4</a:t>
            </a:fld>
            <a:endParaRPr lang="en-US" altLang="en-US"/>
          </a:p>
        </p:txBody>
      </p:sp>
    </p:spTree>
    <p:extLst>
      <p:ext uri="{BB962C8B-B14F-4D97-AF65-F5344CB8AC3E}">
        <p14:creationId xmlns:p14="http://schemas.microsoft.com/office/powerpoint/2010/main" val="92004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36526"/>
            <a:ext cx="10515600" cy="544512"/>
          </a:xfrm>
        </p:spPr>
        <p:txBody>
          <a:bodyPr/>
          <a:lstStyle/>
          <a:p>
            <a:r>
              <a:rPr lang="en-GB" dirty="0">
                <a:latin typeface="Times New Roman" panose="02020603050405020304" pitchFamily="18" charset="0"/>
              </a:rPr>
              <a:t>IT Act 2000</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5</a:t>
            </a:fld>
            <a:endParaRPr lang="en-US" altLang="en-US"/>
          </a:p>
        </p:txBody>
      </p:sp>
      <p:graphicFrame>
        <p:nvGraphicFramePr>
          <p:cNvPr id="8" name="Content Placeholder 7">
            <a:extLst>
              <a:ext uri="{FF2B5EF4-FFF2-40B4-BE49-F238E27FC236}">
                <a16:creationId xmlns:a16="http://schemas.microsoft.com/office/drawing/2014/main" id="{CFD070AE-7390-4CDE-A968-E674B7E75F03}"/>
              </a:ext>
            </a:extLst>
          </p:cNvPr>
          <p:cNvGraphicFramePr>
            <a:graphicFrameLocks noGrp="1"/>
          </p:cNvGraphicFramePr>
          <p:nvPr>
            <p:ph idx="1"/>
            <p:extLst/>
          </p:nvPr>
        </p:nvGraphicFramePr>
        <p:xfrm>
          <a:off x="838200" y="681038"/>
          <a:ext cx="10515600" cy="5675312"/>
        </p:xfrm>
        <a:graphic>
          <a:graphicData uri="http://schemas.openxmlformats.org/drawingml/2006/table">
            <a:tbl>
              <a:tblPr>
                <a:tableStyleId>{5940675A-B579-460E-94D1-54222C63F5DA}</a:tableStyleId>
              </a:tblPr>
              <a:tblGrid>
                <a:gridCol w="865312">
                  <a:extLst>
                    <a:ext uri="{9D8B030D-6E8A-4147-A177-3AD203B41FA5}">
                      <a16:colId xmlns:a16="http://schemas.microsoft.com/office/drawing/2014/main" val="2603903013"/>
                    </a:ext>
                  </a:extLst>
                </a:gridCol>
                <a:gridCol w="3168352">
                  <a:extLst>
                    <a:ext uri="{9D8B030D-6E8A-4147-A177-3AD203B41FA5}">
                      <a16:colId xmlns:a16="http://schemas.microsoft.com/office/drawing/2014/main" val="2413520677"/>
                    </a:ext>
                  </a:extLst>
                </a:gridCol>
                <a:gridCol w="6481936">
                  <a:extLst>
                    <a:ext uri="{9D8B030D-6E8A-4147-A177-3AD203B41FA5}">
                      <a16:colId xmlns:a16="http://schemas.microsoft.com/office/drawing/2014/main" val="4138726222"/>
                    </a:ext>
                  </a:extLst>
                </a:gridCol>
              </a:tblGrid>
              <a:tr h="315296">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Section</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Offence</a:t>
                      </a:r>
                      <a:endParaRPr lang="en-IN" sz="1600" b="1"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Penalty</a:t>
                      </a:r>
                      <a:endParaRPr lang="en-IN" sz="1600" b="1"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717308656"/>
                  </a:ext>
                </a:extLst>
              </a:tr>
              <a:tr h="630590">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65</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Tampering with computer source documents</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three years, or/and with fine up to ₹200,000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344944981"/>
                  </a:ext>
                </a:extLst>
              </a:tr>
              <a:tr h="630590">
                <a:tc>
                  <a:txBody>
                    <a:bodyPr/>
                    <a:lstStyle/>
                    <a:p>
                      <a:pPr algn="ctr" fontAlgn="ctr"/>
                      <a:r>
                        <a:rPr lang="en-IN" sz="1600" u="none" strike="noStrike" dirty="0">
                          <a:solidFill>
                            <a:schemeClr val="tx1"/>
                          </a:solidFill>
                          <a:effectLst/>
                          <a:highlight>
                            <a:srgbClr val="FFFF00"/>
                          </a:highlight>
                          <a:latin typeface="Times New Roman" panose="02020603050405020304" pitchFamily="18" charset="0"/>
                          <a:cs typeface="Times New Roman" panose="02020603050405020304" pitchFamily="18" charset="0"/>
                        </a:rPr>
                        <a:t>66</a:t>
                      </a:r>
                      <a:endParaRPr lang="en-IN" sz="1600" b="0" i="0" u="none" strike="noStrike" dirty="0">
                        <a:solidFill>
                          <a:schemeClr val="tx1"/>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IN" sz="1600" u="none" strike="noStrike" dirty="0">
                          <a:solidFill>
                            <a:schemeClr val="tx1"/>
                          </a:solidFill>
                          <a:effectLst/>
                          <a:highlight>
                            <a:srgbClr val="FFFF00"/>
                          </a:highlight>
                          <a:latin typeface="Times New Roman" panose="02020603050405020304" pitchFamily="18" charset="0"/>
                          <a:cs typeface="Times New Roman" panose="02020603050405020304" pitchFamily="18" charset="0"/>
                        </a:rPr>
                        <a:t>Hacking with computer system</a:t>
                      </a:r>
                      <a:endParaRPr lang="en-IN" sz="1600" b="0" i="0" u="none" strike="noStrike" dirty="0">
                        <a:solidFill>
                          <a:schemeClr val="tx1"/>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highlight>
                            <a:srgbClr val="FFFF00"/>
                          </a:highlight>
                          <a:latin typeface="Times New Roman" panose="02020603050405020304" pitchFamily="18" charset="0"/>
                          <a:cs typeface="Times New Roman" panose="02020603050405020304" pitchFamily="18" charset="0"/>
                        </a:rPr>
                        <a:t>Imprisonment up to three years, or/and with fine up to ₹500,000</a:t>
                      </a:r>
                      <a:endParaRPr lang="en-GB" sz="1600" b="0" i="0" u="none" strike="noStrike" dirty="0">
                        <a:solidFill>
                          <a:schemeClr val="tx1"/>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110693767"/>
                  </a:ext>
                </a:extLst>
              </a:tr>
              <a:tr h="630590">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66B</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Receiving stolen computer or communication device</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three years, or/and with fine up to ₹100,000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398183650"/>
                  </a:ext>
                </a:extLst>
              </a:tr>
              <a:tr h="630590">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66C</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Using password of another person</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three years, or/and with fine up to ₹100,000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969653857"/>
                  </a:ext>
                </a:extLst>
              </a:tr>
              <a:tr h="630590">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66D</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Cheating using computer resource</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three years, or/and with fine up to ₹100,000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81056879"/>
                  </a:ext>
                </a:extLst>
              </a:tr>
              <a:tr h="630590">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66E</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Publishing private images of others</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three years, or/and with fine up to ₹200,000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2863971"/>
                  </a:ext>
                </a:extLst>
              </a:tr>
              <a:tr h="315296">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66F</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Acts of cyberterrorism</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Imprisonment up to life.</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639536483"/>
                  </a:ext>
                </a:extLst>
              </a:tr>
              <a:tr h="630590">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67</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Publishing information which is obscene in electronic form.</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five years, or/and with fine up to ₹1,000,000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741464200"/>
                  </a:ext>
                </a:extLst>
              </a:tr>
              <a:tr h="630590">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67A</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Publishing images containing sexual acts</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seven years, or/and with fine up to ₹1,000,000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46839204"/>
                  </a:ext>
                </a:extLst>
              </a:tr>
            </a:tbl>
          </a:graphicData>
        </a:graphic>
      </p:graphicFrame>
    </p:spTree>
    <p:extLst>
      <p:ext uri="{BB962C8B-B14F-4D97-AF65-F5344CB8AC3E}">
        <p14:creationId xmlns:p14="http://schemas.microsoft.com/office/powerpoint/2010/main" val="371168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36526"/>
            <a:ext cx="10515600" cy="544512"/>
          </a:xfrm>
        </p:spPr>
        <p:txBody>
          <a:bodyPr/>
          <a:lstStyle/>
          <a:p>
            <a:pPr algn="r"/>
            <a:r>
              <a:rPr lang="en-GB" dirty="0" err="1">
                <a:latin typeface="Times New Roman" panose="02020603050405020304" pitchFamily="18" charset="0"/>
              </a:rPr>
              <a:t>Cont</a:t>
            </a:r>
            <a:r>
              <a:rPr lang="en-GB" dirty="0">
                <a:latin typeface="Times New Roman" panose="02020603050405020304" pitchFamily="18" charset="0"/>
              </a:rPr>
              <a:t>…</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6</a:t>
            </a:fld>
            <a:endParaRPr lang="en-US" altLang="en-US"/>
          </a:p>
        </p:txBody>
      </p:sp>
      <p:graphicFrame>
        <p:nvGraphicFramePr>
          <p:cNvPr id="7" name="Content Placeholder 6">
            <a:extLst>
              <a:ext uri="{FF2B5EF4-FFF2-40B4-BE49-F238E27FC236}">
                <a16:creationId xmlns:a16="http://schemas.microsoft.com/office/drawing/2014/main" id="{58D45A22-F108-4460-913A-F8D3A93BE4D2}"/>
              </a:ext>
            </a:extLst>
          </p:cNvPr>
          <p:cNvGraphicFramePr>
            <a:graphicFrameLocks noGrp="1"/>
          </p:cNvGraphicFramePr>
          <p:nvPr>
            <p:ph idx="1"/>
            <p:extLst/>
          </p:nvPr>
        </p:nvGraphicFramePr>
        <p:xfrm>
          <a:off x="838200" y="681038"/>
          <a:ext cx="10515600" cy="5379656"/>
        </p:xfrm>
        <a:graphic>
          <a:graphicData uri="http://schemas.openxmlformats.org/drawingml/2006/table">
            <a:tbl>
              <a:tblPr>
                <a:tableStyleId>{5940675A-B579-460E-94D1-54222C63F5DA}</a:tableStyleId>
              </a:tblPr>
              <a:tblGrid>
                <a:gridCol w="793304">
                  <a:extLst>
                    <a:ext uri="{9D8B030D-6E8A-4147-A177-3AD203B41FA5}">
                      <a16:colId xmlns:a16="http://schemas.microsoft.com/office/drawing/2014/main" val="3162860796"/>
                    </a:ext>
                  </a:extLst>
                </a:gridCol>
                <a:gridCol w="3672408">
                  <a:extLst>
                    <a:ext uri="{9D8B030D-6E8A-4147-A177-3AD203B41FA5}">
                      <a16:colId xmlns:a16="http://schemas.microsoft.com/office/drawing/2014/main" val="400380030"/>
                    </a:ext>
                  </a:extLst>
                </a:gridCol>
                <a:gridCol w="6049888">
                  <a:extLst>
                    <a:ext uri="{9D8B030D-6E8A-4147-A177-3AD203B41FA5}">
                      <a16:colId xmlns:a16="http://schemas.microsoft.com/office/drawing/2014/main" val="673609863"/>
                    </a:ext>
                  </a:extLst>
                </a:gridCol>
              </a:tblGrid>
              <a:tr h="202690">
                <a:tc>
                  <a:txBody>
                    <a:bodyPr/>
                    <a:lstStyle/>
                    <a:p>
                      <a:pPr algn="l" fontAlgn="b"/>
                      <a:r>
                        <a:rPr lang="en-IN" sz="1600" u="none" strike="noStrike">
                          <a:solidFill>
                            <a:schemeClr val="tx1"/>
                          </a:solidFill>
                          <a:effectLst/>
                          <a:latin typeface="Times New Roman" panose="02020603050405020304" pitchFamily="18" charset="0"/>
                          <a:cs typeface="Times New Roman" panose="02020603050405020304" pitchFamily="18" charset="0"/>
                        </a:rPr>
                        <a:t>Section</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b"/>
                </a:tc>
                <a:tc>
                  <a:txBody>
                    <a:bodyPr/>
                    <a:lstStyle/>
                    <a:p>
                      <a:pPr algn="l" fontAlgn="b"/>
                      <a:r>
                        <a:rPr lang="en-IN" sz="1600" u="none" strike="noStrike" dirty="0">
                          <a:solidFill>
                            <a:schemeClr val="tx1"/>
                          </a:solidFill>
                          <a:effectLst/>
                          <a:latin typeface="Times New Roman" panose="02020603050405020304" pitchFamily="18" charset="0"/>
                          <a:cs typeface="Times New Roman" panose="02020603050405020304" pitchFamily="18" charset="0"/>
                        </a:rPr>
                        <a:t>Offence</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b"/>
                </a:tc>
                <a:tc>
                  <a:txBody>
                    <a:bodyPr/>
                    <a:lstStyle/>
                    <a:p>
                      <a:pPr algn="l" fontAlgn="b"/>
                      <a:r>
                        <a:rPr lang="en-IN" sz="1600" u="none" strike="noStrike">
                          <a:solidFill>
                            <a:schemeClr val="tx1"/>
                          </a:solidFill>
                          <a:effectLst/>
                          <a:latin typeface="Times New Roman" panose="02020603050405020304" pitchFamily="18" charset="0"/>
                          <a:cs typeface="Times New Roman" panose="02020603050405020304" pitchFamily="18" charset="0"/>
                        </a:rPr>
                        <a:t>Penalty</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b"/>
                </a:tc>
                <a:extLst>
                  <a:ext uri="{0D108BD9-81ED-4DB2-BD59-A6C34878D82A}">
                    <a16:rowId xmlns:a16="http://schemas.microsoft.com/office/drawing/2014/main" val="1698255667"/>
                  </a:ext>
                </a:extLst>
              </a:tr>
              <a:tr h="984184">
                <a:tc>
                  <a:txBody>
                    <a:bodyPr/>
                    <a:lstStyle/>
                    <a:p>
                      <a:pPr algn="ctr" fontAlgn="ctr"/>
                      <a:r>
                        <a:rPr lang="en-IN" sz="1600" u="none" strike="noStrike">
                          <a:solidFill>
                            <a:schemeClr val="tx1"/>
                          </a:solidFill>
                          <a:effectLst/>
                          <a:latin typeface="Times New Roman" panose="02020603050405020304" pitchFamily="18" charset="0"/>
                          <a:cs typeface="Times New Roman" panose="02020603050405020304" pitchFamily="18" charset="0"/>
                        </a:rPr>
                        <a:t>67B</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Publishing child porn or predating children online</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five years, or/and with fine up to ₹1,000,000 on first conviction. Imprisonment up to seven years, or/and with fine up to ₹1,000,000 on second conviction.</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2883423794"/>
                  </a:ext>
                </a:extLst>
              </a:tr>
              <a:tr h="40537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67C</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Failure to maintain records</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three years, or/and with fine.</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2718816363"/>
                  </a:ext>
                </a:extLst>
              </a:tr>
              <a:tr h="40537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68</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Failure/refusal to comply with orders</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2 years, or/and with fine up to ₹100,000</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2164767047"/>
                  </a:ext>
                </a:extLst>
              </a:tr>
              <a:tr h="40537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69</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Failure/refusal to decrypt data</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seven years and possible fine.</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3745025713"/>
                  </a:ext>
                </a:extLst>
              </a:tr>
              <a:tr h="60806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70</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Securing access or attempting to secure access to a protected system</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ten years, or/and with fine.</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3201776061"/>
                  </a:ext>
                </a:extLst>
              </a:tr>
              <a:tr h="40537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71</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IN" sz="1600" u="none" strike="noStrike">
                          <a:solidFill>
                            <a:schemeClr val="tx1"/>
                          </a:solidFill>
                          <a:effectLst/>
                          <a:latin typeface="Times New Roman" panose="02020603050405020304" pitchFamily="18" charset="0"/>
                          <a:cs typeface="Times New Roman" panose="02020603050405020304" pitchFamily="18" charset="0"/>
                        </a:rPr>
                        <a:t>Misrepresentation</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2 years, or/and with fine up to ₹100,000</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2308792847"/>
                  </a:ext>
                </a:extLst>
              </a:tr>
              <a:tr h="40537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72</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Breach of confidentiality and privacy</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2 years, or/and with fine up to ₹100,000</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33933218"/>
                  </a:ext>
                </a:extLst>
              </a:tr>
              <a:tr h="40537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72A</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Disclosure of information in breach of lawful contract</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3 years, or/and with fine up to ₹500,000</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929313864"/>
                  </a:ext>
                </a:extLst>
              </a:tr>
              <a:tr h="60806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73</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IN" sz="1600" u="none" strike="noStrike">
                          <a:solidFill>
                            <a:schemeClr val="tx1"/>
                          </a:solidFill>
                          <a:effectLst/>
                          <a:latin typeface="Times New Roman" panose="02020603050405020304" pitchFamily="18" charset="0"/>
                          <a:cs typeface="Times New Roman" panose="02020603050405020304" pitchFamily="18" charset="0"/>
                        </a:rPr>
                        <a:t>Publishing electronic signature certificate false in certain particulars</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a:solidFill>
                            <a:schemeClr val="tx1"/>
                          </a:solidFill>
                          <a:effectLst/>
                          <a:latin typeface="Times New Roman" panose="02020603050405020304" pitchFamily="18" charset="0"/>
                          <a:cs typeface="Times New Roman" panose="02020603050405020304" pitchFamily="18" charset="0"/>
                        </a:rPr>
                        <a:t>Imprisonment up to 2 years, or/and with fine up to ₹100,000</a:t>
                      </a:r>
                      <a:endParaRPr lang="en-GB"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990391806"/>
                  </a:ext>
                </a:extLst>
              </a:tr>
              <a:tr h="405379">
                <a:tc>
                  <a:txBody>
                    <a:bodyPr/>
                    <a:lstStyle/>
                    <a:p>
                      <a:pPr algn="ctr" fontAlgn="ctr"/>
                      <a:r>
                        <a:rPr lang="en-IN" sz="1600" u="none" strike="noStrike" dirty="0">
                          <a:solidFill>
                            <a:schemeClr val="tx1"/>
                          </a:solidFill>
                          <a:effectLst/>
                          <a:latin typeface="Times New Roman" panose="02020603050405020304" pitchFamily="18" charset="0"/>
                          <a:cs typeface="Times New Roman" panose="02020603050405020304" pitchFamily="18" charset="0"/>
                        </a:rPr>
                        <a:t>74</a:t>
                      </a:r>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IN" sz="1600" u="none" strike="noStrike">
                          <a:solidFill>
                            <a:schemeClr val="tx1"/>
                          </a:solidFill>
                          <a:effectLst/>
                          <a:latin typeface="Times New Roman" panose="02020603050405020304" pitchFamily="18" charset="0"/>
                          <a:cs typeface="Times New Roman" panose="02020603050405020304" pitchFamily="18" charset="0"/>
                        </a:rPr>
                        <a:t>Publication for fraudulent purpose</a:t>
                      </a:r>
                      <a:endParaRPr lang="en-IN" sz="1600" b="0" i="0" u="none" strike="noStrike">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tc>
                  <a:txBody>
                    <a:bodyPr/>
                    <a:lstStyle/>
                    <a:p>
                      <a:pPr algn="l" fontAlgn="ctr"/>
                      <a:r>
                        <a:rPr lang="en-GB" sz="1600" u="none" strike="noStrike" dirty="0">
                          <a:solidFill>
                            <a:schemeClr val="tx1"/>
                          </a:solidFill>
                          <a:effectLst/>
                          <a:latin typeface="Times New Roman" panose="02020603050405020304" pitchFamily="18" charset="0"/>
                          <a:cs typeface="Times New Roman" panose="02020603050405020304" pitchFamily="18" charset="0"/>
                        </a:rPr>
                        <a:t>Imprisonment up to 2 years, or/and with fine up to ₹100,000</a:t>
                      </a:r>
                      <a:endParaRPr lang="en-GB"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770" marR="7770" marT="7770" marB="0" anchor="ctr"/>
                </a:tc>
                <a:extLst>
                  <a:ext uri="{0D108BD9-81ED-4DB2-BD59-A6C34878D82A}">
                    <a16:rowId xmlns:a16="http://schemas.microsoft.com/office/drawing/2014/main" val="3376677428"/>
                  </a:ext>
                </a:extLst>
              </a:tr>
            </a:tbl>
          </a:graphicData>
        </a:graphic>
      </p:graphicFrame>
    </p:spTree>
    <p:extLst>
      <p:ext uri="{BB962C8B-B14F-4D97-AF65-F5344CB8AC3E}">
        <p14:creationId xmlns:p14="http://schemas.microsoft.com/office/powerpoint/2010/main" val="84279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36525"/>
            <a:ext cx="10515600" cy="1325563"/>
          </a:xfrm>
        </p:spPr>
        <p:txBody>
          <a:bodyPr/>
          <a:lstStyle/>
          <a:p>
            <a:r>
              <a:rPr lang="en-GB" dirty="0">
                <a:latin typeface="Times New Roman" panose="02020603050405020304" pitchFamily="18" charset="0"/>
              </a:rPr>
              <a:t>Phishing and Vishing</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7</a:t>
            </a:fld>
            <a:endParaRPr lang="en-US" altLang="en-US"/>
          </a:p>
        </p:txBody>
      </p:sp>
      <p:sp>
        <p:nvSpPr>
          <p:cNvPr id="7" name="Content Placeholder 6">
            <a:extLst>
              <a:ext uri="{FF2B5EF4-FFF2-40B4-BE49-F238E27FC236}">
                <a16:creationId xmlns:a16="http://schemas.microsoft.com/office/drawing/2014/main" id="{EB38EC0E-10EC-4A39-9A14-0419B3B64507}"/>
              </a:ext>
            </a:extLst>
          </p:cNvPr>
          <p:cNvSpPr>
            <a:spLocks noGrp="1"/>
          </p:cNvSpPr>
          <p:nvPr>
            <p:ph idx="1"/>
          </p:nvPr>
        </p:nvSpPr>
        <p:spPr>
          <a:xfrm>
            <a:off x="155340" y="3412940"/>
            <a:ext cx="11629292" cy="3331567"/>
          </a:xfrm>
        </p:spPr>
        <p:txBody>
          <a:bodyPr/>
          <a:lstStyle/>
          <a:p>
            <a:pPr algn="just">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Phishing</a:t>
            </a:r>
            <a:r>
              <a:rPr lang="en-US" sz="2000" dirty="0">
                <a:latin typeface="Times New Roman" panose="02020603050405020304" pitchFamily="18" charset="0"/>
                <a:ea typeface="Calibri" panose="020F0502020204030204" pitchFamily="34" charset="0"/>
                <a:cs typeface="Times New Roman" panose="02020603050405020304" pitchFamily="18" charset="0"/>
              </a:rPr>
              <a:t> is a form of fraud in which an attacker masquerades as a reputable entity or person in email or other forms of communication. Attackers will commonly use phishing emails to distribute malicious links or attachments that can perform a variety of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functions. Phishing </a:t>
            </a:r>
            <a:r>
              <a:rPr lang="en-US" sz="2000" dirty="0">
                <a:latin typeface="Times New Roman" panose="02020603050405020304" pitchFamily="18" charset="0"/>
                <a:ea typeface="Calibri" panose="020F0502020204030204" pitchFamily="34" charset="0"/>
                <a:cs typeface="Times New Roman" panose="02020603050405020304" pitchFamily="18" charset="0"/>
              </a:rPr>
              <a:t>is a punishable act, and it was amended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in 2008 </a:t>
            </a:r>
            <a:r>
              <a:rPr lang="en-US" sz="2000" dirty="0">
                <a:latin typeface="Times New Roman" panose="02020603050405020304" pitchFamily="18" charset="0"/>
                <a:ea typeface="Calibri" panose="020F0502020204030204" pitchFamily="34" charset="0"/>
                <a:cs typeface="Times New Roman" panose="02020603050405020304" pitchFamily="18" charset="0"/>
              </a:rPr>
              <a:t>Information Technology Act, 2000, under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section 66</a:t>
            </a:r>
            <a:r>
              <a:rPr lang="en-US" sz="2000" dirty="0">
                <a:latin typeface="Times New Roman" panose="02020603050405020304" pitchFamily="18" charset="0"/>
                <a:ea typeface="Calibri" panose="020F0502020204030204" pitchFamily="34" charset="0"/>
                <a:cs typeface="Times New Roman" panose="02020603050405020304" pitchFamily="18" charset="0"/>
              </a:rPr>
              <a:t>, 66A, 66C &amp; 66D.</a:t>
            </a:r>
          </a:p>
          <a:p>
            <a:pPr algn="just">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Vishing</a:t>
            </a:r>
            <a:r>
              <a:rPr lang="en-US" sz="2000" dirty="0">
                <a:latin typeface="Times New Roman" panose="02020603050405020304" pitchFamily="18" charset="0"/>
                <a:ea typeface="Calibri" panose="020F0502020204030204" pitchFamily="34" charset="0"/>
                <a:cs typeface="Times New Roman" panose="02020603050405020304" pitchFamily="18" charset="0"/>
              </a:rPr>
              <a:t> refers to phishing attacks that involve the use of voice calls, using either conventional phone systems or Voice over Internet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Protocol </a:t>
            </a:r>
            <a:r>
              <a:rPr lang="en-US" sz="2000" dirty="0">
                <a:latin typeface="Times New Roman" panose="02020603050405020304" pitchFamily="18" charset="0"/>
                <a:ea typeface="Calibri" panose="020F0502020204030204" pitchFamily="34" charset="0"/>
                <a:cs typeface="Times New Roman" panose="02020603050405020304" pitchFamily="18" charset="0"/>
              </a:rPr>
              <a:t>(VoIP) systems.</a:t>
            </a:r>
          </a:p>
          <a:p>
            <a:pPr marL="0" indent="0" algn="just">
              <a:lnSpc>
                <a:spcPct val="150000"/>
              </a:lnSpc>
              <a:buNone/>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4" descr="Media and Information Literacy">
            <a:extLst>
              <a:ext uri="{FF2B5EF4-FFF2-40B4-BE49-F238E27FC236}">
                <a16:creationId xmlns:a16="http://schemas.microsoft.com/office/drawing/2014/main" id="{734B5A39-1C4D-4708-AAFC-3BCC421D8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136526"/>
            <a:ext cx="4321696" cy="30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70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36525"/>
            <a:ext cx="10515600" cy="1325563"/>
          </a:xfrm>
        </p:spPr>
        <p:txBody>
          <a:bodyPr/>
          <a:lstStyle/>
          <a:p>
            <a:r>
              <a:rPr lang="en-IN" dirty="0">
                <a:latin typeface="Times New Roman" panose="02020603050405020304" pitchFamily="18" charset="0"/>
              </a:rPr>
              <a:t>Rights of Employer Security</a:t>
            </a:r>
          </a:p>
        </p:txBody>
      </p:sp>
      <p:pic>
        <p:nvPicPr>
          <p:cNvPr id="4" name="Content Placeholder 3">
            <a:extLst>
              <a:ext uri="{FF2B5EF4-FFF2-40B4-BE49-F238E27FC236}">
                <a16:creationId xmlns:a16="http://schemas.microsoft.com/office/drawing/2014/main" id="{9FD5BBBC-F563-426D-A967-33023C2CD85B}"/>
              </a:ext>
            </a:extLst>
          </p:cNvPr>
          <p:cNvPicPr>
            <a:picLocks noGrp="1" noChangeAspect="1"/>
          </p:cNvPicPr>
          <p:nvPr>
            <p:ph idx="1"/>
          </p:nvPr>
        </p:nvPicPr>
        <p:blipFill>
          <a:blip r:embed="rId2"/>
          <a:stretch>
            <a:fillRect/>
          </a:stretch>
        </p:blipFill>
        <p:spPr>
          <a:xfrm>
            <a:off x="1781819" y="1288260"/>
            <a:ext cx="8628359" cy="5433215"/>
          </a:xfrm>
        </p:spPr>
      </p:pic>
      <p:sp>
        <p:nvSpPr>
          <p:cNvPr id="5" name="Slide Number Placeholder 4"/>
          <p:cNvSpPr>
            <a:spLocks noGrp="1"/>
          </p:cNvSpPr>
          <p:nvPr>
            <p:ph type="sldNum" sz="quarter" idx="12"/>
          </p:nvPr>
        </p:nvSpPr>
        <p:spPr/>
        <p:txBody>
          <a:bodyPr/>
          <a:lstStyle/>
          <a:p>
            <a:fld id="{11A91DC9-7965-FB48-9385-20B56B4847C1}" type="slidenum">
              <a:rPr lang="en-US" altLang="en-US" smtClean="0"/>
              <a:pPr/>
              <a:t>8</a:t>
            </a:fld>
            <a:endParaRPr lang="en-US" altLang="en-US"/>
          </a:p>
        </p:txBody>
      </p:sp>
    </p:spTree>
    <p:extLst>
      <p:ext uri="{BB962C8B-B14F-4D97-AF65-F5344CB8AC3E}">
        <p14:creationId xmlns:p14="http://schemas.microsoft.com/office/powerpoint/2010/main" val="392873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16633"/>
            <a:ext cx="10515600" cy="936103"/>
          </a:xfrm>
        </p:spPr>
        <p:txBody>
          <a:bodyPr/>
          <a:lstStyle/>
          <a:p>
            <a:pPr algn="r"/>
            <a:r>
              <a:rPr lang="en-IN" dirty="0" err="1">
                <a:latin typeface="Times New Roman" panose="02020603050405020304" pitchFamily="18" charset="0"/>
              </a:rPr>
              <a:t>Cont</a:t>
            </a:r>
            <a:r>
              <a:rPr lang="en-IN" dirty="0">
                <a:latin typeface="Times New Roman" panose="02020603050405020304" pitchFamily="18" charset="0"/>
              </a:rPr>
              <a:t>…</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119336" y="836712"/>
            <a:ext cx="11665296" cy="5400600"/>
          </a:xfrm>
        </p:spPr>
        <p:txBody>
          <a:bodyPr/>
          <a:lstStyle/>
          <a:p>
            <a:pPr marL="342900" marR="53975" lvl="0" indent="-342900" algn="just">
              <a:lnSpc>
                <a:spcPct val="200000"/>
              </a:lnSpc>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protection offered by copyrights, patents, and trade secrets appeals to employers because it applies to the ideas and products.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53975" lvl="0" indent="-342900" algn="just">
              <a:lnSpc>
                <a:spcPct val="200000"/>
              </a:lnSpc>
              <a:spcAft>
                <a:spcPts val="800"/>
              </a:spcAft>
              <a:buFont typeface="Symbol" panose="05050102010706020507" pitchFamily="18" charset="2"/>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However, the issue of who owns the ideas and products is complex.</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3975" lvl="0" indent="-342900" algn="just">
              <a:lnSpc>
                <a:spcPct val="200000"/>
              </a:lnSpc>
              <a:spcAft>
                <a:spcPts val="800"/>
              </a:spcAft>
              <a:buFont typeface="Symbol" panose="05050102010706020507" pitchFamily="18" charset="2"/>
              <a:buChar char=""/>
            </a:pPr>
            <a:r>
              <a:rPr lang="en-IN" sz="2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Ownership</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is a computer security concern because it relates to the rights of an employer to protect the secrecy and integrity of works produced by the employees.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9</a:t>
            </a:fld>
            <a:endParaRPr lang="en-US" altLang="en-US"/>
          </a:p>
        </p:txBody>
      </p:sp>
    </p:spTree>
    <p:extLst>
      <p:ext uri="{BB962C8B-B14F-4D97-AF65-F5344CB8AC3E}">
        <p14:creationId xmlns:p14="http://schemas.microsoft.com/office/powerpoint/2010/main" val="33196257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9454</TotalTime>
  <Words>1479</Words>
  <Application>Microsoft Office PowerPoint</Application>
  <PresentationFormat>Widescreen</PresentationFormat>
  <Paragraphs>252</Paragraphs>
  <Slides>21</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4" baseType="lpstr">
      <vt:lpstr>Arial</vt:lpstr>
      <vt:lpstr>Arial Black</vt:lpstr>
      <vt:lpstr>Calibri</vt:lpstr>
      <vt:lpstr>Calibri Light</vt:lpstr>
      <vt:lpstr>Casper</vt:lpstr>
      <vt:lpstr>Karla</vt:lpstr>
      <vt:lpstr>Raleway ExtraBold</vt:lpstr>
      <vt:lpstr>Segoe UI</vt:lpstr>
      <vt:lpstr>Symbol</vt:lpstr>
      <vt:lpstr>Times New Roman</vt:lpstr>
      <vt:lpstr>Times New Roman (Hebrew)</vt:lpstr>
      <vt:lpstr>1_Office Theme</vt:lpstr>
      <vt:lpstr>CorelDRAW</vt:lpstr>
      <vt:lpstr>PowerPoint Presentation</vt:lpstr>
      <vt:lpstr>PowerPoint Presentation</vt:lpstr>
      <vt:lpstr>Contents</vt:lpstr>
      <vt:lpstr>Information and law</vt:lpstr>
      <vt:lpstr>IT Act 2000</vt:lpstr>
      <vt:lpstr>Cont…</vt:lpstr>
      <vt:lpstr>Phishing and Vishing</vt:lpstr>
      <vt:lpstr>Rights of Employer Security</vt:lpstr>
      <vt:lpstr>Cont…</vt:lpstr>
      <vt:lpstr>Cont…</vt:lpstr>
      <vt:lpstr>Case Study Ethics (DOS Attack) D-DOS</vt:lpstr>
      <vt:lpstr>What Are Denial of Service Attacks?</vt:lpstr>
      <vt:lpstr>Cont…</vt:lpstr>
      <vt:lpstr>Types of DDoS Attacks </vt:lpstr>
      <vt:lpstr> Protection Against Denial of Service Attacks </vt:lpstr>
      <vt:lpstr> Protection Against Denial of Service Attacks </vt:lpstr>
      <vt:lpstr>Requirements</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1136</cp:revision>
  <cp:lastPrinted>2001-10-14T15:01:40Z</cp:lastPrinted>
  <dcterms:created xsi:type="dcterms:W3CDTF">2000-03-09T23:15:43Z</dcterms:created>
  <dcterms:modified xsi:type="dcterms:W3CDTF">2022-09-02T02:50:45Z</dcterms:modified>
</cp:coreProperties>
</file>