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9" r:id="rId3"/>
    <p:sldId id="260" r:id="rId4"/>
    <p:sldId id="261" r:id="rId5"/>
    <p:sldId id="257" r:id="rId6"/>
    <p:sldId id="258" r:id="rId7"/>
    <p:sldId id="262" r:id="rId8"/>
    <p:sldId id="263" r:id="rId9"/>
    <p:sldId id="264" r:id="rId10"/>
    <p:sldId id="265" r:id="rId11"/>
    <p:sldId id="275" r:id="rId12"/>
    <p:sldId id="272" r:id="rId13"/>
    <p:sldId id="277" r:id="rId14"/>
    <p:sldId id="278" r:id="rId15"/>
    <p:sldId id="273" r:id="rId16"/>
    <p:sldId id="266" r:id="rId17"/>
    <p:sldId id="274" r:id="rId18"/>
    <p:sldId id="267" r:id="rId19"/>
    <p:sldId id="279" r:id="rId20"/>
    <p:sldId id="268"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77B4"/>
    <a:srgbClr val="2DA02D"/>
    <a:srgbClr val="FF7F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1T16:21:16.920"/>
    </inkml:context>
    <inkml:brush xml:id="br0">
      <inkml:brushProperty name="width" value="0.1" units="cm"/>
      <inkml:brushProperty name="height" value="0.1" units="cm"/>
      <inkml:brushProperty name="color" value="#FFFFFF"/>
    </inkml:brush>
  </inkml:definitions>
  <inkml:trace contextRef="#ctx0" brushRef="#br0">2934 1555 24575,'1'-6'0,"0"0"0,0-1 0,0 1 0,1 0 0,0 0 0,4-7 0,6-24 0,-4 3 0,17-48 0,2-4 0,-18 51 0,-2-1 0,-2-1 0,-1 1 0,-1-46 0,-2 28 0,1 34 0,-2 0 0,0 0 0,-1 0 0,-7-34 0,3 44 0,1 0 0,-1 0 0,0 0 0,-1 1 0,0 0 0,-1 0 0,0 1 0,-8-8 0,-22-29 0,26 29 0,1 0 0,1 0 0,0-1 0,1-1 0,0 1 0,2-1 0,0 0 0,1-1 0,1 1 0,1-1 0,-2-38 0,5 55 0,0-1 0,0 1 0,-1 0 0,1-1 0,-1 1 0,1 0 0,-1 0 0,0-1 0,0 1 0,0 0 0,0 0 0,0 0 0,-1 0 0,1 0 0,0 0 0,-1 1 0,-2-3 0,4 3 0,-1 1 0,0-1 0,0 0 0,0 1 0,0-1 0,-1 1 0,1-1 0,0 1 0,0 0 0,0-1 0,0 1 0,0 0 0,-1 0 0,1 0 0,0 0 0,0 0 0,0 0 0,-1 0 0,1 0 0,0 0 0,0 0 0,0 1 0,0-1 0,0 1 0,0-1 0,-1 1 0,1-1 0,0 1 0,0-1 0,0 1 0,1 0 0,-1 0 0,0-1 0,0 1 0,0 0 0,0 1 0,-1 1 0,0-1 0,1 0 0,-1 0 0,1 1 0,0-1 0,-1 1 0,1 0 0,0-1 0,1 1 0,-1 0 0,0-1 0,1 1 0,0 0 0,0 0 0,-1-1 0,1 1 0,1 0 0,-1 0 0,1 4 0,2 6 0,1 0 0,9 23 0,-8-22 0,15 46 0,-2 2 0,-4-1 0,10 83 0,-20-82 0,-5 89 0,-1-52 0,1-72 0,-1 1 0,-1 0 0,-2-1 0,0 0 0,-2 0 0,-1 0 0,-13 29 0,21-55 0,-1 0 0,1 0 0,0 0 0,-1 0 0,1 0 0,-1-1 0,1 1 0,-1 0 0,1 0 0,-1-1 0,1 1 0,-1 0 0,0 0 0,1-1 0,-1 1 0,0-1 0,0 1 0,1-1 0,-1 1 0,0-1 0,0 1 0,-1-1 0,1 0 0,1 0 0,-1 0 0,0 0 0,1-1 0,-1 1 0,0 0 0,1-1 0,-1 1 0,0 0 0,1-1 0,-1 1 0,1-1 0,-1 1 0,1-1 0,-1 1 0,1-1 0,-1 0 0,1 1 0,-1-1 0,1 0 0,-1 0 0,-2-5 0,0-1 0,1 0 0,-1 1 0,-1-11 0,-7-29 0,5 27 0,1 0 0,1-1 0,1 1 0,1-1 0,0-24 0,2 41 0,1 0 0,-1 0 0,1 0 0,0 0 0,0 0 0,0 0 0,1 0 0,-1 0 0,1 0 0,-1 0 0,1 1 0,0-1 0,0 1 0,0-1 0,3-2 0,43-30 0,-4 4 0,-42 29 0,1-1 0,-1 1 0,1-1 0,-1 0 0,0 1 0,0-1 0,0 0 0,-1 0 0,1 0 0,-1-1 0,1 1 0,0-4 0,-1 2 0,-1 1 0,0-1 0,0 1 0,0-1 0,0 0 0,0 1 0,-1-1 0,0 1 0,0-1 0,-3-7 0,-23-46 0,8 20 0,10 15 0,4 9 0,-1 0 0,0 1 0,-11-17 0,14 26 0,0 0 0,0 1 0,0-1 0,0 1 0,0 0 0,-1 0 0,1 0 0,-1 1 0,0-1 0,1 1 0,-1 0 0,-1 0 0,1 0 0,0 0 0,-6 0 0,-10-6 0,12 5 0,1 0 0,-1 0 0,0 1 0,-15-3 0,22 5 0,0 0 0,0 0 0,0 0 0,0 0 0,0 0 0,0 0 0,0 0 0,0 0 0,1 1 0,-1-1 0,0 0 0,0 1 0,0-1 0,0 0 0,0 1 0,1-1 0,-1 1 0,0 0 0,-1 0 0,2 0 0,-1 1 0,0-1 0,1 0 0,-1 0 0,1 1 0,0-1 0,-1 0 0,1 1 0,0-1 0,0 0 0,0 1 0,0-1 0,0 0 0,0 1 0,0-1 0,0 0 0,1 3 0,0-1 0,0 0 0,0-1 0,0 1 0,0 0 0,0 0 0,1-1 0,-1 1 0,1-1 0,0 0 0,0 1 0,0-1 0,0 0 0,0 0 0,0 0 0,0 0 0,1 0 0,-1-1 0,1 1 0,4 1 0,6 3 0,1-1 0,-1-1 0,15 4 0,6 1 0,30 22 0,-48-22 0,1-1 0,19 7 0,13-3 0,-37-9 0,1 0 0,0 0 0,-1 1 0,18 9 0,-23-10 0,0 1 0,0 0 0,0 1 0,-1-1 0,0 1 0,9 9 0,-14-13 0,0 1 0,1-1 0,-1 1 0,0 0 0,0 0 0,0-1 0,-1 1 0,1 0 0,0 0 0,-1 0 0,1 0 0,-1 0 0,1 0 0,-1 0 0,0 0 0,0 0 0,0 0 0,0 0 0,0 0 0,-1 0 0,1 0 0,-1 0 0,1-1 0,-1 1 0,1 0 0,-1 0 0,0 0 0,0 0 0,0-1 0,0 1 0,0 0 0,-2 1 0,-1 1 0,0-1 0,0 0 0,-1 0 0,1 0 0,0 0 0,-1 0 0,0-1 0,0 0 0,0 0 0,0-1 0,0 1 0,0-1 0,-6 1 0,3-1 0,1 1 0,0 0 0,0 0 0,0 1 0,0 0 0,-10 6 0,9-2 0,6-5 0,-1-1 0,1 1 0,0 0 0,0-1 0,0 1 0,-1-1 0,1 0 0,-1 0 0,-3 1 0,6-2 0,-1 0 0,1 0 0,0 0 0,-1 0 0,1 0 0,0 0 0,-1 0 0,1 0 0,-1-1 0,1 1 0,0 0 0,-1 0 0,1 0 0,0 0 0,-1-1 0,1 1 0,0 0 0,0 0 0,-1-1 0,1 1 0,0 0 0,0-1 0,-1 1 0,1 0 0,0-1 0,0 1 0,-4-21 0,5-117 0,-1-38 0,-1 170 0,-1 0 0,1 1 0,-1-1 0,-1 1 0,1-1 0,-1 1 0,1 0 0,-1 0 0,-1 0 0,1 0 0,-1 0 0,0 1 0,0 0 0,-7-6 0,-9-7 0,-41-27 0,51 38 0,-42-30 0,-2 3 0,-2 2 0,-60-24 0,109 52 0,0 2 0,0-1 0,-1 1 0,1 0 0,-1 0 0,1 1 0,0 0 0,-1 0 0,-8 2 0,-69 17 0,35-7 0,-123 16 0,100-15 0,54-8 0,0-1 0,-36 2 0,55-6 0,-13 0 0,-1 0 0,1 0 0,-22-4 0,30 2 0,1 1 0,-1-1 0,1 0 0,-1 0 0,1 0 0,-1 0 0,1-1 0,0 0 0,0 0 0,1 0 0,-1 0 0,-6-8 0,4 3 0,0-1 0,1 1 0,0-1 0,1 0 0,0-1 0,0 1 0,1-1 0,0 1 0,0-1 0,1 0 0,1 0 0,-1-21 0,1-4 0,2-1 0,8-47 0,-4 43 0,2-1 0,1 1 0,16-44 0,-23 82 0,0 0 0,-1 0 0,1 0 0,0 0 0,0 0 0,0 0 0,0 0 0,1 1 0,-1-1 0,0 0 0,1 0 0,-1 1 0,1-1 0,-1 1 0,1 0 0,0-1 0,0 1 0,0 0 0,0 0 0,0 0 0,0 0 0,0 1 0,0-1 0,0 0 0,0 1 0,0-1 0,4 1 0,-4 0 0,1 1 0,0-1 0,-1 1 0,1 0 0,-1 0 0,1 0 0,-1 0 0,0 1 0,1-1 0,-1 1 0,0-1 0,0 1 0,0 0 0,0-1 0,0 1 0,0 0 0,-1 1 0,1-1 0,-1 0 0,1 0 0,-1 1 0,1 2 0,4 5 0,-1 1 0,-1 0 0,0 0 0,-1 0 0,0 0 0,0 1 0,-1-1 0,-1 1 0,0-1 0,0 1 0,-1 0 0,-1-1 0,0 1 0,-1 0 0,0-1 0,0 0 0,-1 1 0,-7 15 0,-8 12 0,-1-1 0,-2 0 0,-41 53 0,-92 99 0,83-105 0,4-3 0,-405 471 0,459-539 0,0 0 0,-1-1 0,-1-1 0,0 0 0,-1 0 0,-22 11 0,37-22 0,0 0 0,0 0 0,0 0 0,0 0 0,1 0 0,-1 0 0,0 0 0,1 0 0,-1 0 0,1 1 0,-1-1 0,1 0 0,0 0 0,-1 0 0,1 1 0,0-1 0,0 0 0,0 0 0,0 1 0,0-1 0,0 0 0,1 2 0,4 36 0,-2-23 0,1 39 0,-4-55 0,1 0 0,-1-1 0,0 1 0,0 0 0,0 0 0,0 0 0,0 0 0,1 0 0,-1 0 0,0-1 0,0 1 0,0 0 0,0 0 0,1 0 0,-1 0 0,0 0 0,0 0 0,0 0 0,1 0 0,-1 0 0,0 0 0,0 0 0,0 0 0,1 0 0,-1 0 0,0 0 0,0 0 0,0 0 0,1 0 0,-1 0 0,0 0 0,0 0 0,0 1 0,0-1 0,1 0 0,-1 0 0,0 0 0,0 0 0,0 0 0,0 0 0,0 1 0,1-1 0,-1 0 0,0 0 0,0 0 0,0 0 0,0 1 0,0-1 0,0 0 0,0 0 0,0 0 0,0 0 0,0 1 0,1-1 0,-1 0 0,0 0 0,0 1 0,11-24 0,-9 19 0,50-116 0,3-11 0,128-217 0,-163 321 0,-14 22 0,-4 7 0,-7 16 0,-33 69 0,-88 147 0,89-170 0,-74 123 0,-48 83 0,147-244 0,1 0 0,-12 44 0,4-9 0,14-48 0,-7 22 0,-1 0 0,-2 0 0,-1-1 0,-2-1 0,-39 56 0,-44 39 0,-291 339 0,384-459 0,3-2 0,0 0 0,-1 0 0,0-1 0,0 0 0,0 0 0,0 0 0,-1-1 0,-10 6 0,16-10 0,0 0 0,1 0 0,-1 1 0,0-1 0,1 0 0,-1 0 0,0 0 0,0 0 0,1 0 0,-1 0 0,0 0 0,1 0 0,-1 0 0,0 0 0,0 0 0,1 0 0,-1 0 0,0-1 0,1 1 0,-1 0 0,0-1 0,1 1 0,-1 0 0,1-1 0,-1 1 0,0-1 0,1 1 0,-1-1 0,1 1 0,-1-1 0,1 1 0,0-1 0,-1 1 0,1-1 0,-1-1 0,0-1 0,0-1 0,0 1 0,0-1 0,0 0 0,1 1 0,-1-8 0,3-25 0,1 1 0,1 0 0,14-52 0,-13 65 0,210-807 0,-213 819 0,11-28 0,-12 37 0,-1 0 0,0 0 0,1 0 0,-1 1 0,0-1 0,1 0 0,-1 0 0,1 1 0,0-1 0,-1 0 0,1 1 0,-1-1 0,1 1 0,0-1 0,-1 0 0,1 1 0,0 0 0,0-1 0,0 1 0,-1-1 0,1 1 0,0 0 0,0 0 0,0-1 0,0 1 0,-1 0 0,1 0 0,0 0 0,0 0 0,0 0 0,0 0 0,0 0 0,0 0 0,-1 1 0,3-1 0,38 13-1365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1T16:19:05.66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1584 786,'-18'-9,"-46"-21,-44-23,-40-17,-26-13,-1-3,2 5,17 7,17 7,27 6,24 9,18 13,21 9,15 10,7 7,5 7,6 0,5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1T16:19:17.438"/>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1T16:20:26.835"/>
    </inkml:context>
    <inkml:brush xml:id="br0">
      <inkml:brushProperty name="width" value="0.1" units="cm"/>
      <inkml:brushProperty name="height" value="0.1" units="cm"/>
      <inkml:brushProperty name="color" value="#FFFFFF"/>
    </inkml:brush>
  </inkml:definitions>
  <inkml:trace contextRef="#ctx0" brushRef="#br0">1351 969 24575,'5'-6'0,"0"1"0,-1-1 0,1 0 0,-1 0 0,0 0 0,0-1 0,-1 1 0,0-1 0,0 0 0,-1 0 0,1 0 0,1-12 0,2-20 0,-2 0 0,-1-65 0,-2 33 0,0 50 0,1-34 0,-5-58 0,-11 57 0,3 14 0,7 17 0,-41-261 0,44 276 0,0 14 0,5 17 0,24 24 0,2-1 0,1-1 0,38 38 0,-66-76 0,-1 0 0,0 1 0,-1-1 0,0 1 0,1-1 0,-2 1 0,1-1 0,-1 1 0,1 0 0,-2-1 0,1 1 0,-2 7 0,1 7 0,9 93 0,-6-83 0,-1-14 0,0 0 0,-2 0 0,0 0 0,0 0 0,-6 22 0,4-26 0,2 1 0,0 0 0,1 0 0,1 18 0,0-21 0,0-1 0,-1 0 0,0 0 0,-1 0 0,0 1 0,0-1 0,-1 0 0,0 0 0,0 0 0,-6 12 0,2-10 0,-1-1 0,1 0 0,-2 0 0,1-1 0,-1 0 0,-1 0 0,1-1 0,-1 0 0,-1-1 0,0 0 0,0 0 0,0-1 0,-13 6 0,-26 11 0,0-2 0,-2-2 0,0-2 0,-85 15 0,135-31 0,0-1 0,0 0 0,-1 1 0,1-1 0,0 0 0,0 0 0,0 0 0,-1 0 0,1 0 0,0 0 0,0 0 0,0-1 0,0 1 0,-1 0 0,1-1 0,0 1 0,0 0 0,0-1 0,0 0 0,0 1 0,0-1 0,0 1 0,0-1 0,0 0 0,-1-1 0,0-1 0,1 0 0,0 0 0,-1 0 0,1 0 0,0-1 0,1 1 0,-2-6 0,1 4 0,-2-10 0,1 0 0,0 1 0,0-1 0,2 0 0,0 0 0,1 0 0,0 0 0,1 0 0,1 0 0,0 0 0,1 1 0,1 0 0,0 0 0,1 0 0,0 0 0,1 1 0,15-21 0,-18 28 0,1-2 0,-1 0 0,1 1 0,1 0 0,0 0 0,-1 0 0,2 1 0,-1 0 0,1 0 0,0 1 0,0 0 0,1 0 0,13-7 0,43-3 0,-64 15 0,0 0 0,0-1 0,0 1 0,0-1 0,0 1 0,0-1 0,0 1 0,0 0 0,0-1 0,0 1 0,0-1 0,0 1 0,0 0 0,-1-1 0,1 1 0,0-1 0,0 1 0,0 0 0,-1-1 0,1 1 0,0-1 0,0 1 0,-1 0 0,1 0 0,0-1 0,-1 1 0,1 0 0,0-1 0,-1 1 0,1 0 0,0 0 0,-1 0 0,0-1 0,-19-16 0,13 12 0,5 2 0,0-1 0,0 1 0,0 0 0,0-1 0,1 1 0,-1-1 0,1 1 0,0-1 0,0 0 0,0 0 0,1 0 0,-1 1 0,1-1 0,0 0 0,0 0 0,0 0 0,1-5 0,2-12 0,8-35 0,-11 55 0,20-66 0,-11 41 0,9-49 0,-17 73 0,-1 0 0,0 0 0,0 0 0,0 0 0,0 0 0,0 0 0,0 0 0,0 0 0,0 0 0,-1 1 0,1-1 0,-1 0 0,0 0 0,1 0 0,-1 0 0,0 1 0,0-1 0,0 0 0,0 1 0,-1-1 0,1 1 0,0-1 0,-1 1 0,1 0 0,-1-1 0,-1 0 0,-2-1 0,0 1 0,-1-1 0,1 1 0,0 1 0,-1-1 0,0 1 0,-11-2 0,2 2 0,-1 1 0,0 0 0,-17 3 0,-18 0 0,47-3 0,0 0 0,0 0 0,1 1 0,-1-1 0,0 1 0,0 0 0,1 0 0,-1 0 0,1 1 0,-1-1 0,1 1 0,-1 0 0,1 0 0,0 0 0,0 0 0,-5 5 0,5-3 0,-1 0 0,1 1 0,0-1 0,0 1 0,0 0 0,0 0 0,1 0 0,0 1 0,0-1 0,-1 7 0,0 4 0,1 0 0,0 0 0,1 0 0,1 1 0,1-1 0,4 31 0,5-5 0,1-1 0,22 50 0,-10-28 0,-23-62 0,5 15 0,1 0 0,1 0 0,0 0 0,11 16 0,-15-29 0,-1 1 0,0-1 0,1 0 0,-1 0 0,1 0 0,0 0 0,0-1 0,0 1 0,0-1 0,1 1 0,-1-1 0,0 0 0,1-1 0,0 1 0,-1 0 0,1-1 0,0 0 0,0 0 0,0 0 0,0-1 0,0 1 0,0-1 0,0 0 0,5 0 0,-6-1 0,1 0 0,0 0 0,-1 0 0,1 0 0,-1 0 0,0-1 0,1 1 0,-1-1 0,0 0 0,0 0 0,0-1 0,0 1 0,0 0 0,-1-1 0,1 0 0,-1 0 0,1 1 0,-1-2 0,0 1 0,0 0 0,-1 0 0,1 0 0,2-7 0,1-6 0,0-1 0,-1 0 0,4-30 0,-5 24 0,-1 2 0,0-1 0,-2 1 0,-4-42 0,0 5 0,2 25 0,-1 0 0,-1 0 0,-12-45 0,12 62 0,3 12 0,0-1 0,0 1 0,-1-1 0,1 1 0,-1-1 0,0 1 0,-4-6 0,-13-13 0,16 19 0,-1 1 0,1-2 0,-1 1 0,1 0 0,1-1 0,-1 1 0,1-1 0,-3-5 0,1 2 0,5 17 0,3 18 0,9 34 0,8 113 0,-29-248 0,-1-40 0,9 111 0,0 0 0,0-1 0,0 1 0,0 0 0,-1-1 0,1 1 0,-1 0 0,0-1 0,0 1 0,0 0 0,-2-4 0,2 6 0,0 0 0,0 0 0,0 1 0,0-1 0,-1 0 0,1 1 0,0-1 0,0 0 0,0 1 0,-1 0 0,1-1 0,0 1 0,0 0 0,-1 0 0,1-1 0,0 1 0,-1 0 0,1 0 0,0 1 0,-1-1 0,1 0 0,0 0 0,0 1 0,-1-1 0,1 0 0,0 1 0,0-1 0,-1 1 0,1 0 0,0-1 0,-1 2 0,-1 0 0,0-1 0,0 0 0,1 0 0,-1 0 0,0-1 0,0 1 0,0-1 0,0 1 0,0-1 0,0 0 0,0 0 0,0 0 0,0-1 0,0 1 0,0-1 0,0 1 0,1-1 0,-6-2 0,-17-4 0,21 7 0,1 0 0,-1 0 0,0 0 0,1 0 0,-1 0 0,1 1 0,-1 0 0,1 0 0,-1 0 0,1 0 0,-1 0 0,1 1 0,-5 2 0,-45 32 0,20-13 0,32-22 0,-1 0 0,1 1 0,0-1 0,-1 1 0,1-1 0,0 1 0,0 0 0,0-1 0,0 1 0,0 0 0,1 0 0,-1 0 0,1 0 0,-1 0 0,0 3 0,-4 38 0,2-16 0,0-6 0,1 1 0,2 0 0,0 0 0,1 0 0,2-1 0,0 1 0,8 30 0,-8-40 0,15 88 0,-13-78 0,1 6 0,0 0 0,-2 1 0,1 33 0,-5-59 0,0 0 0,0 0 0,-1 0 0,1 0 0,0 1 0,-1-1 0,0 0 0,0 0 0,0-1 0,0 1 0,0 0 0,-1 0 0,1 0 0,-4 4 0,4-6 0,-1 0 0,1 0 0,0-1 0,0 1 0,-1 0 0,1-1 0,0 1 0,-1-1 0,1 0 0,-1 1 0,1-1 0,0 0 0,-1 0 0,1 0 0,-1 0 0,1 0 0,0 0 0,-1 0 0,1-1 0,-1 1 0,1 0 0,0-1 0,-1 1 0,1-1 0,0 0 0,0 1 0,-1-1 0,1 0 0,0 0 0,0 0 0,0 1 0,0-1 0,0-1 0,-1 0 0,-15-12 0,0-1 0,1-1 0,1 0 0,1-1 0,0-1 0,1 0 0,1-1 0,0 0 0,2-1 0,0 0 0,2-1 0,0 1 0,-5-25 0,11 40 0,0-1 0,-1 0 0,0 0 0,0 1 0,0 0 0,0-1 0,-1 1 0,0 0 0,0 1 0,0-1 0,0 1 0,-8-5 0,10 6 0,0 0 0,0-1 0,0 1 0,0 0 0,1-1 0,-1 1 0,1-1 0,0 1 0,0-1 0,0 1 0,0-1 0,1 0 0,0 1 0,-1-7 0,4-54 0,0 50 0,0 0 0,1 0 0,10-23 0,-10 25 0,1 1 0,-1-1 0,-1 0 0,0 0 0,2-22 0,-5 32 0,0 0 0,0 0 0,0 0 0,0 0 0,0 0 0,0 0 0,0 0 0,-1 0 0,1 0 0,-1 0 0,1 0 0,-1 0 0,0 1 0,0-1 0,0 0 0,0 0 0,0 0 0,0 1 0,0-1 0,-1 1 0,1-1 0,-1 1 0,1-1 0,-1 1 0,1 0 0,-1 0 0,0 0 0,0 0 0,-2-1 0,2 1 0,-1 1 0,1 0 0,-1 0 0,1 0 0,0 0 0,-1 0 0,1 0 0,-1 1 0,1-1 0,-1 1 0,1 0 0,0 0 0,-1 0 0,1 0 0,0 0 0,0 0 0,0 0 0,0 1 0,0-1 0,0 1 0,0-1 0,0 1 0,-2 3 0,2-3 0,0-1 0,0 1 0,0 0 0,-1-1 0,1 0 0,0 0 0,-1 1 0,1-1 0,-1 0 0,1-1 0,-1 1 0,-5 0 0,-37 2 0,19-2 0,12 0 0,-10 2 0,25 2 0,14 4 0,66 36 0,-2 3 0,82 65 0,-159-111 0,0 0 0,-1 1 0,1-1 0,-1 1 0,1 0 0,-1-1 0,0 1 0,0 0 0,0 0 0,0 0 0,0 0 0,-1-1 0,0 1 0,1 0 0,-1 0 0,0 0 0,0 0 0,-1 0 0,1 0 0,0 0 0,-1 0 0,-1 4 0,-2 9 0,0-1 0,-12 29 0,-24 43 0,-59 93 0,90-167 0,8-11 0,-1 0 0,1 0 0,0 0 0,0 0 0,-1 0 0,1 0 0,1 0 0,-1 0 0,0 0 0,0 1 0,1-1 0,-1 0 0,1 0 0,0 1 0,0-1 0,0 3 0,2 10 0,0-28 0,1-9 0,0 9 0,3-20 0,2 1 0,1-1 0,22-51 0,22-9 0,-38 68 0,-10 17 0,0-1 0,0 1 0,-1-1 0,0 0 0,0 0 0,3-17 0,-9 31 0,0 0 0,-1-1 0,0 0 0,0 1 0,0-1 0,-1 0 0,-6 5 0,-2 4 0,-5 6 0,-2 0 0,-26 20 0,26-24 0,1 2 0,-28 30 0,42-42 0,0-1 0,0 1 0,1 1 0,0-1 0,-1 0 0,2 1 0,-1 0 0,1-1 0,-2 8 0,24-42 0,3-15 0,-2 0 0,-1-1 0,17-65 0,-46 134 0,0 0 0,-15 26 0,16-35 0,0-1 0,0 0 0,-2-1 0,1 0 0,-2 0 0,-18 18 0,20-25 0,0-1 0,0 0 0,0 0 0,-10 3 0,-13 6 0,14-6 0,16-8 0,0 1 0,1 0 0,-1-1 0,0 1 0,0 0 0,1 0 0,-1 0 0,0 0 0,1 0 0,-1 0 0,1 0 0,0 1 0,-1-1 0,1 0 0,0 1 0,0 0 0,0-1 0,0 1 0,0-1 0,0 1 0,0 0 0,0 2 0,-5 15 0,1 0 0,2 0 0,0 0 0,0 0 0,2 34 0,-2 4 0,3-54 0,0 0 0,-1-1 0,1 1 0,-1-1 0,0 1 0,0-1 0,0 1 0,0-1 0,0 0 0,0 1 0,-1-1 0,1 0 0,-1 0 0,0 0 0,-3 3 0,5-4 0,-1-1 0,0 1 0,0-1 0,0 1 0,0-1 0,0 1 0,0-1 0,0 0 0,0 1 0,0-1 0,0 0 0,0 0 0,0 0 0,0 0 0,0 0 0,0 0 0,0 0 0,0 0 0,0 0 0,0 0 0,0 0 0,1-1 0,-1 1 0,0 0 0,0-1 0,0 1 0,0-1 0,0 1 0,0-1 0,0 0 0,1 1 0,-1-1 0,0 0 0,0 1 0,1-1 0,-1 0 0,1 0 0,-1 0 0,1 1 0,-1-1 0,0-2 0,-3-2 0,0-1 0,0 0 0,1 0 0,-1-1 0,1 1 0,0-1 0,-2-8 0,2 7 0,0 1 0,0 0 0,-1 0 0,-5-7 0,-7-14 0,0-3 0,10 22 0,1-1 0,0-1 0,-6-19 0,1-3 0,6 22 0,0-1 0,1 0 0,1 0 0,0 1 0,-1-23 0,1-50 0,4-64 0,-1 139 0,1 1 0,0-1 0,0 1 0,6-11 0,5-23 0,1-60 0,-11 89 0,1 0 0,0 0 0,1 0 0,0 1 0,1 0 0,9-16 0,-3 6 0,-6 10 0,0 1 0,0 0 0,1 0 0,1 1 0,0 0 0,0 0 0,1 1 0,10-9 0,-19 18 0,1-1 0,0 0 0,0 0 0,0 0 0,0 1 0,-1-1 0,1 1 0,0-1 0,0 1 0,0-1 0,1 1 0,-1-1 0,0 1 0,0 0 0,0-1 0,2 1 0,-6 13 0,-21 26 0,11-20 0,0-1 0,-2 0 0,0-1 0,-1-1 0,0 0 0,-25 17 0,34-26 0,1-1 0,0 1 0,0 0 0,1 1 0,0-1 0,0 1 0,0 0 0,1 0 0,0 0 0,-4 17 0,-20 34 0,13-33 0,1 1 0,-18 48 0,27-57 0,0 1 0,-2 31 0,2-18 0,4-17-70,0 0 0,2 0 0,-1 0 0,6 27 0,-3-23-945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1T16:23:11.06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1T16:23:23.16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1T16:23:24.80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1T16:21:25.926"/>
    </inkml:context>
    <inkml:brush xml:id="br0">
      <inkml:brushProperty name="width" value="0.1" units="cm"/>
      <inkml:brushProperty name="height" value="0.1" units="cm"/>
      <inkml:brushProperty name="color" value="#FFFFFF"/>
    </inkml:brush>
  </inkml:definitions>
  <inkml:trace contextRef="#ctx0" brushRef="#br0">174 1 24575,'-8'9'0,"0"1"0,1 0 0,0 0 0,-8 16 0,8-13 0,0-1 0,-1 1 0,-10 11 0,-2-4 0,17-18 0,0 1 0,0-1 0,0 1 0,0 0 0,1 0 0,-1 0 0,1 0 0,0 0 0,0 1 0,0-1 0,0 1 0,1-1 0,0 1 0,-1-1 0,1 1 0,0 0 0,0 6 0,0 212 0,3-104 0,-3-89 0,0-23 0,0 1 0,1 0 0,0 0 0,0 0 0,0-1 0,1 1 0,0 0 0,1 0 0,-1-1 0,1 1 0,0-1 0,6 12 0,5 2 0,17 38 0,0-1 0,-20-35 0,-8-18 0,-1 0 0,1 0 0,0 0 0,0-1 0,0 1 0,1-1 0,-1 1 0,5 3 0,-6-8 0,-4-9 0,-6-9 0,-4-2 0,1 0 0,1-1 0,1 0 0,-8-28 0,7 22 0,2 0 0,1-1 0,-4-31 0,6 27 0,-13-40 0,15 57 0,1 1 0,1-1 0,0 0 0,1 0 0,1 0 0,0 0 0,4-18 0,-4 32-39,0 1 0,1-1 0,-1 1 0,1-1 0,0 1 0,-1-1 0,1 1 0,0-1 0,0 1 0,0 0 0,0 0 0,0-1 0,0 1 0,0 0 0,0 0 0,0 0 0,1 0 0,-1 0 0,0 0 0,1 0 0,-1 1 0,1-1 0,-1 0 0,1 1 0,-1-1 0,1 1 0,-1-1 0,1 1 0,0 0 0,-1 0 0,1 0 0,-1 0 0,1 0 0,2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1T16:21:34.030"/>
    </inkml:context>
    <inkml:brush xml:id="br0">
      <inkml:brushProperty name="width" value="0.1" units="cm"/>
      <inkml:brushProperty name="height" value="0.1" units="cm"/>
      <inkml:brushProperty name="color" value="#FFFFFF"/>
    </inkml:brush>
  </inkml:definitions>
  <inkml:trace contextRef="#ctx0" brushRef="#br0">43 170 24575,'-8'43'0,"2"-17"0,5-22 0,0 0 0,0-1 0,0 1 0,0-1 0,-1 1 0,1-1 0,-1 0 0,-2 4 0,4-7 0,-1 1 0,1-1 0,0 0 0,0 0 0,0 1 0,0-1 0,0 0 0,-1 0 0,1 0 0,0 1 0,0-1 0,0 0 0,-1 0 0,1 0 0,0 0 0,0 1 0,-1-1 0,1 0 0,0 0 0,0 0 0,-1 0 0,1 0 0,0 0 0,-1 0 0,1 0 0,0 0 0,0 0 0,-1 0 0,1 0 0,0 0 0,0 0 0,-1 0 0,1 0 0,0 0 0,0 0 0,-1-1 0,-4-18 0,5 11 0,0 0 0,1 1 0,0-1 0,0 0 0,0 0 0,1 1 0,1-1 0,-1 1 0,1 0 0,6-11 0,4-11 0,-8 16 0,-1 0 0,2-1 0,0 2 0,0-1 0,1 1 0,10-15 0,-14 25 0,-1-1 0,0 1 0,1-1 0,-1 1 0,1 0 0,0 0 0,0 0 0,0 0 0,0 0 0,0 1 0,0-1 0,0 1 0,0 0 0,1 0 0,-1 0 0,0 1 0,1-1 0,-1 1 0,1-1 0,-1 1 0,1 0 0,-1 1 0,1-1 0,-1 0 0,0 1 0,1 0 0,2 1 0,12 3 0,-1 0 0,-1 1 0,1 1 0,-1 0 0,0 2 0,-1 0 0,0 0 0,0 1 0,14 14 0,-28-23 0,0-1 0,0 1 0,-1-1 0,1 1 0,0 0 0,-1-1 0,1 1 0,-1 0 0,1 0 0,-1-1 0,1 1 0,-1 0 0,1 0 0,-1 0 0,0-1 0,1 1 0,-1 0 0,0 0 0,0 0 0,0 0 0,0 0 0,0 0 0,0 1 0,0-1 0,-1-1 0,1 1 0,-1 0 0,1-1 0,-1 1 0,0-1 0,1 1 0,-1-1 0,0 1 0,1-1 0,-1 0 0,0 1 0,0-1 0,1 0 0,-1 0 0,0 1 0,0-1 0,0 0 0,1 0 0,-2 0 0,-4 0 0,0 0 0,-1 0 0,1 0 0,0-1 0,-10-2 0,6 0 0,0-1 0,0-1 0,-11-6 0,15 7 0,0 0 0,0 1 0,0 0 0,0 1 0,0-1 0,-1 1 0,1 1 0,-1-1 0,0 1 0,-9-1 0,-9 3 0,20 0 0,0 0 0,0 0 0,0-1 0,0 0 0,0 0 0,0-1 0,-1 1 0,1-1 0,0 0 0,0 0 0,0-1 0,-8-3 0,14 4 0,1 0 0,-1 0 0,1 0 0,0 1 0,-1-1 0,1 1 0,0-1 0,-1 1 0,1 0 0,0 0 0,0 0 0,3 0 0,1 1 0,1 0 0,-1 0 0,0 1 0,0 0 0,0 0 0,0 1 0,0-1 0,0 1 0,-1 1 0,1-1 0,-1 1 0,5 4 0,3 4 0,0 0 0,-1 0 0,13 18 0,49 50 0,-72-76 0,0 0 0,0 0 0,0 1 0,0-1 0,-1 0 0,0 1 0,0-1 0,0 1 0,0-1 0,-1 1 0,1-1 0,-1 6 0,0 1 0,-1 0 0,0 0 0,-4 20 0,-24 40 0,28-68 0,-1 0 0,1 0 0,-1 0 0,0 0 0,0 0 0,0-1 0,0 1 0,-1-1 0,1 1 0,-1-1 0,0 0 0,1 0 0,-1 0 0,0 0 0,0 0 0,0-1 0,0 0 0,-1 1 0,1-1 0,0 0 0,0-1 0,-7 2 0,7-2 0,-1 1 0,1 0 0,-1-1 0,1 1 0,0 1 0,-1-1 0,1 0 0,0 1 0,0-1 0,0 1 0,0 0 0,0 0 0,1 1 0,-1-1 0,0 0 0,1 1 0,0-1 0,0 1 0,-1 0 0,2 0 0,-1 0 0,0 0 0,1 0 0,-2 4 0,0 2 0,2 0 0,-1 0 0,1 0 0,0 11 0,1-15 0,0-1 0,0 1 0,0 0 0,-1-1 0,1 1 0,-1 0 0,0-1 0,-1 1 0,1-1 0,-1 1 0,0-1 0,0 0 0,0 0 0,-1 0 0,1 0 0,-1 0 0,0 0 0,0-1 0,-4 4 0,6-6 0,-3 3 0,1-1 0,-1 0 0,0 0 0,0-1 0,0 1 0,-8 3 0,11-6 0,0 1 0,1-1 0,-1 0 0,0 0 0,1 0 0,-1 0 0,0 0 0,1 0 0,-1 0 0,0 0 0,1 0 0,-1 0 0,0 0 0,1-1 0,-1 1 0,1 0 0,-1 0 0,0-1 0,1 1 0,-1 0 0,1-1 0,-2 0 0,1 0 0,0 0 0,0-1 0,0 1 0,1-1 0,-1 1 0,0-1 0,1 1 0,-1-1 0,0 0 0,1 1 0,0-1 0,-1-3 0,-2-24 0,2-1 0,3-45 0,0 7 0,-2 65 0,1 0 0,-1-1 0,1 1 0,-1 0 0,1 0 0,0-1 0,1 1 0,-1 0 0,0 0 0,1 0 0,0 0 0,-1 0 0,1 1 0,0-1 0,1 0 0,-1 1 0,0-1 0,1 1 0,-1 0 0,1 0 0,0 0 0,4-2 0,-2 0 0,0 0 0,0 0 0,0 0 0,0-1 0,6-8 0,-2-1 0,-1 4 0,-1-1 0,0 0 0,-1-1 0,0 1 0,6-17 0,-7 14 0,-1 0 0,0 0 0,0-1 0,-2 1 0,0-1 0,0-19 0,-17 156 0,14-92 0,-8 56 0,7-76 0,-6 32 0,8-41 0,0 0 0,0 0 0,-1 0 0,1 0 0,0 0 0,-1 0 0,1 0 0,-1 1 0,1-1 0,-1-1 0,1 1 0,-1 0 0,0 0 0,0 0 0,1 0 0,-1 0 0,0-1 0,0 1 0,0 0 0,0-1 0,0 1 0,0 0 0,0-1 0,0 1 0,0-1 0,0 0 0,0 1 0,-2-1 0,3 0 0,0 0 0,1 0 0,-1 0 0,0 0 0,0-1 0,0 1 0,1 0 0,-1 0 0,0 0 0,0-1 0,0 1 0,0 0 0,0 0 0,0 0 0,1-1 0,-1 1 0,0 0 0,0 0 0,0 0 0,0-1 0,0 1 0,0 0 0,0 0 0,0-1 0,0 1 0,0 0 0,0 0 0,0-1 0,0 1 0,0 0 0,0 0 0,0 0 0,0-1 0,-1 1 0,1 0 0,0 0 0,0-1 0,0 1 0,0 0 0,0 0 0,0 0 0,-1 0 0,1-1 0,0 1 0,0 0 0,0 0 0,-1 0 0,1 0 0,0 0 0,0 0 0,0-1 0,-1 1 0,1 0 0,0 0 0,0 0 0,-1 0 0,1 0 0,0 0 0,0 0 0,0 0 0,-1 0 0,1 0 0,0 0 0,0 0 0,-1 0 0,1 0 0,17-10 0,-9 9 0,-1 0 0,1 0 0,0 1 0,0 0 0,0 0 0,0 1 0,0 0 0,0 0 0,0 1 0,-1 0 0,10 3 0,2 3 0,1 1 0,35 22 0,-53-30 0,1 0 0,0 1 0,0-2 0,0 1 0,0 0 0,0-1 0,0 1 0,0-1 0,0 0 0,0 0 0,0 0 0,0 0 0,0-1 0,0 1 0,-1-1 0,1 1 0,0-1 0,0 0 0,0-1 0,0 1 0,-1 0 0,4-3 0,-1 2 0,0 0 0,1 0 0,-1 0 0,1 0 0,-1 1 0,8-1 0,-1 1 20,-1 0 0,0 0 0,0-2 0,0 1 0,19-8 0,-25 8-119,0 0 0,-1 0 0,1-1 0,-1 0 0,1 0 0,-1 0 0,0 0 0,0 0 0,0-1 0,-1 0 0,1 0 0,-1 0 0,0 0 0,5-8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1T16:21:38.715"/>
    </inkml:context>
    <inkml:brush xml:id="br0">
      <inkml:brushProperty name="width" value="0.1" units="cm"/>
      <inkml:brushProperty name="height" value="0.1" units="cm"/>
      <inkml:brushProperty name="color" value="#FFFFFF"/>
    </inkml:brush>
  </inkml:definitions>
  <inkml:trace contextRef="#ctx0" brushRef="#br0">9 1 24575,'4'0'0,"-1"1"0,1 0 0,0 0 0,-1 0 0,1 1 0,-1-1 0,1 1 0,-1 0 0,1 0 0,-1 0 0,6 5 0,-5-4 0,0 0 0,0 0 0,1-1 0,0 1 0,-1-1 0,7 2 0,26 10 0,-31-12 0,1 1 0,-1-1 0,1 0 0,0 0 0,-1 0 0,1-1 0,8 0 0,-13-1 0,0 0 0,0 1 0,0-1 0,0 0 0,0 1 0,0-1 0,0 1 0,0-1 0,0 1 0,0 0 0,-1 0 0,1 0 0,0 0 0,0 0 0,-1 0 0,1 0 0,-1 1 0,1-1 0,-1 1 0,0-1 0,1 1 0,1 2 0,-3-2 0,1-1 0,-1 1 0,1-1 0,-1 1 0,0 0 0,1-1 0,-1 1 0,0 0 0,0-1 0,0 1 0,0 0 0,-1-1 0,1 1 0,0 0 0,-1-1 0,1 1 0,-1-1 0,1 1 0,-1-1 0,0 1 0,0-1 0,0 1 0,0-1 0,0 0 0,0 1 0,0-1 0,0 0 0,-2 2 0,-2 1 0,0-1 0,0 1 0,0-1 0,-1 0 0,1 0 0,-1-1 0,0 0 0,0 0 0,0 0 0,0 0 0,0-1 0,0 0 0,0-1 0,-13 1 0,4-1 0,0-1 0,-1-1 0,1 0 0,-29-8 0,43 10 0,1 0 0,-1 0 0,0 0 0,0-1 0,0 1 0,1 0 0,-1 0 0,0-1 0,0 1 0,0 0 0,1-1 0,-1 1 0,0-1 0,1 1 0,-1-1 0,0 1 0,1-1 0,-1 1 0,1-1 0,-1 0 0,1 1 0,-1-1 0,1 0 0,-1 1 0,1-1 0,0 0 0,-1 0 0,1 1 0,0-1 0,-1-2 0,2 2 0,-1 0 0,1-1 0,0 1 0,0-1 0,0 1 0,-1 0 0,1 0 0,0 0 0,0-1 0,1 1 0,-1 0 0,0 0 0,0 0 0,3-1 0,51-26 0,-54 27 0,14-3-5,0 1 0,1 0 1,-1 1-1,1 1 0,-1 0 0,1 1 0,27 3 0,11-1-1321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1T16:19:00.1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0,'1'13,"2"0,-1 0,1-1,1 1,0-1,1 0,0 0,1-1,13 21,-4-6,13 10,-24-32,-1 0,0 0,1 0,-1 0,0 0,-1 1,1-1,-1 1,0-1,0 1,-1 0,2 7,-1 3,-2 1,-1 29,0-34,0 0,1 0,0 0,0 0,2 0,-1 0,5 13,-6-22,1 0,0 0,0 0,0-1,1 1,-1 0,0 0,1-1,-1 1,1 0,0-1,-1 0,1 1,0-1,0 0,0 0,0 0,3 1,-1-1,1 1,0-1,0 0,0-1,0 1,0-1,10-1,-4 0,0-1,0 0,0-1,-1 0,1-1,17-9,-19 8,0-1,-1-1,0 1,0-1,-1-1,10-12,37-56,-37 50,14-22,-3-2,25-59,-42 82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1T16:19:00.99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758 1,'-4'0,"-16"0,-21 0,-18 0,-8 0,-6 0,1 0,-2 0,9 0,9 0,11 0,3 0,5 0,4 0,3 0,7 4,7 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1T16:19:01.89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1,'360'267,"-252"-183,157 156,-138-118,-25-41,-91-70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1T16:19:02.85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1159 1052,'-18'-9,"-24"-25,-41-35,-33-31,-33-31,-9-11,13 5,18 17,21 24,29 20,24 22,15 17,10 9,9 10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1T16:19:03.95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0,'1005'0,"-980"0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FC250C-2948-4B4F-A9EC-F7B588CC1D84}" type="datetimeFigureOut">
              <a:rPr lang="en-IN" smtClean="0"/>
              <a:t>23-06-2023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D97A4-DEE2-4977-842C-4EFEDEF00608}" type="slidenum">
              <a:rPr lang="en-IN" smtClean="0"/>
              <a:t>‹#›</a:t>
            </a:fld>
            <a:endParaRPr lang="en-IN"/>
          </a:p>
        </p:txBody>
      </p:sp>
    </p:spTree>
    <p:extLst>
      <p:ext uri="{BB962C8B-B14F-4D97-AF65-F5344CB8AC3E}">
        <p14:creationId xmlns:p14="http://schemas.microsoft.com/office/powerpoint/2010/main" val="229199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7D97A4-DEE2-4977-842C-4EFEDEF00608}" type="slidenum">
              <a:rPr lang="en-IN" smtClean="0"/>
              <a:t>15</a:t>
            </a:fld>
            <a:endParaRPr lang="en-IN"/>
          </a:p>
        </p:txBody>
      </p:sp>
    </p:spTree>
    <p:extLst>
      <p:ext uri="{BB962C8B-B14F-4D97-AF65-F5344CB8AC3E}">
        <p14:creationId xmlns:p14="http://schemas.microsoft.com/office/powerpoint/2010/main" val="1523403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5BBEA-CF0A-B198-5438-5E8ECE7F3D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CEFCE4-D263-914D-C921-6B0088746E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37D75E-0525-3AC9-492C-6D1D8862F31C}"/>
              </a:ext>
            </a:extLst>
          </p:cNvPr>
          <p:cNvSpPr>
            <a:spLocks noGrp="1"/>
          </p:cNvSpPr>
          <p:nvPr>
            <p:ph type="dt" sz="half" idx="10"/>
          </p:nvPr>
        </p:nvSpPr>
        <p:spPr/>
        <p:txBody>
          <a:bodyPr/>
          <a:lstStyle/>
          <a:p>
            <a:fld id="{12822FEB-505C-4F2C-8A44-63DBF0D16080}" type="datetimeFigureOut">
              <a:rPr lang="en-IN" smtClean="0"/>
              <a:t>23-06-2023</a:t>
            </a:fld>
            <a:endParaRPr lang="en-IN"/>
          </a:p>
        </p:txBody>
      </p:sp>
      <p:sp>
        <p:nvSpPr>
          <p:cNvPr id="5" name="Footer Placeholder 4">
            <a:extLst>
              <a:ext uri="{FF2B5EF4-FFF2-40B4-BE49-F238E27FC236}">
                <a16:creationId xmlns:a16="http://schemas.microsoft.com/office/drawing/2014/main" id="{DA29642C-2B87-90AB-15D2-748D8C3287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75306D-70FC-F1BC-434D-0F0D9A9CA2B8}"/>
              </a:ext>
            </a:extLst>
          </p:cNvPr>
          <p:cNvSpPr>
            <a:spLocks noGrp="1"/>
          </p:cNvSpPr>
          <p:nvPr>
            <p:ph type="sldNum" sz="quarter" idx="12"/>
          </p:nvPr>
        </p:nvSpPr>
        <p:spPr/>
        <p:txBody>
          <a:bodyPr/>
          <a:lstStyle/>
          <a:p>
            <a:fld id="{2F68B8E7-5992-49C6-BC6C-A83E6EE4FF2F}" type="slidenum">
              <a:rPr lang="en-IN" smtClean="0"/>
              <a:t>‹#›</a:t>
            </a:fld>
            <a:endParaRPr lang="en-IN"/>
          </a:p>
        </p:txBody>
      </p:sp>
    </p:spTree>
    <p:extLst>
      <p:ext uri="{BB962C8B-B14F-4D97-AF65-F5344CB8AC3E}">
        <p14:creationId xmlns:p14="http://schemas.microsoft.com/office/powerpoint/2010/main" val="1105324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311F-C186-33DE-EC68-EDED6E4725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E2AD8B-93CF-CC35-418B-5840282261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281452-630D-D1FF-76C9-DED3F078EEE5}"/>
              </a:ext>
            </a:extLst>
          </p:cNvPr>
          <p:cNvSpPr>
            <a:spLocks noGrp="1"/>
          </p:cNvSpPr>
          <p:nvPr>
            <p:ph type="dt" sz="half" idx="10"/>
          </p:nvPr>
        </p:nvSpPr>
        <p:spPr/>
        <p:txBody>
          <a:bodyPr/>
          <a:lstStyle/>
          <a:p>
            <a:fld id="{12822FEB-505C-4F2C-8A44-63DBF0D16080}" type="datetimeFigureOut">
              <a:rPr lang="en-IN" smtClean="0"/>
              <a:t>23-06-2023</a:t>
            </a:fld>
            <a:endParaRPr lang="en-IN"/>
          </a:p>
        </p:txBody>
      </p:sp>
      <p:sp>
        <p:nvSpPr>
          <p:cNvPr id="5" name="Footer Placeholder 4">
            <a:extLst>
              <a:ext uri="{FF2B5EF4-FFF2-40B4-BE49-F238E27FC236}">
                <a16:creationId xmlns:a16="http://schemas.microsoft.com/office/drawing/2014/main" id="{63D1DD6A-A990-3EEB-4672-37BD690D4F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5A7C07-4546-BFEF-8D86-6C59B75FCD9B}"/>
              </a:ext>
            </a:extLst>
          </p:cNvPr>
          <p:cNvSpPr>
            <a:spLocks noGrp="1"/>
          </p:cNvSpPr>
          <p:nvPr>
            <p:ph type="sldNum" sz="quarter" idx="12"/>
          </p:nvPr>
        </p:nvSpPr>
        <p:spPr/>
        <p:txBody>
          <a:bodyPr/>
          <a:lstStyle/>
          <a:p>
            <a:fld id="{2F68B8E7-5992-49C6-BC6C-A83E6EE4FF2F}" type="slidenum">
              <a:rPr lang="en-IN" smtClean="0"/>
              <a:t>‹#›</a:t>
            </a:fld>
            <a:endParaRPr lang="en-IN"/>
          </a:p>
        </p:txBody>
      </p:sp>
    </p:spTree>
    <p:extLst>
      <p:ext uri="{BB962C8B-B14F-4D97-AF65-F5344CB8AC3E}">
        <p14:creationId xmlns:p14="http://schemas.microsoft.com/office/powerpoint/2010/main" val="1664629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9CAB7C-2AF4-E53F-DE27-1EA2EDE61A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81D5EA-AA56-7897-0044-A829488B96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D64E38-1A74-7813-7B1B-5F8950393856}"/>
              </a:ext>
            </a:extLst>
          </p:cNvPr>
          <p:cNvSpPr>
            <a:spLocks noGrp="1"/>
          </p:cNvSpPr>
          <p:nvPr>
            <p:ph type="dt" sz="half" idx="10"/>
          </p:nvPr>
        </p:nvSpPr>
        <p:spPr/>
        <p:txBody>
          <a:bodyPr/>
          <a:lstStyle/>
          <a:p>
            <a:fld id="{12822FEB-505C-4F2C-8A44-63DBF0D16080}" type="datetimeFigureOut">
              <a:rPr lang="en-IN" smtClean="0"/>
              <a:t>23-06-2023</a:t>
            </a:fld>
            <a:endParaRPr lang="en-IN"/>
          </a:p>
        </p:txBody>
      </p:sp>
      <p:sp>
        <p:nvSpPr>
          <p:cNvPr id="5" name="Footer Placeholder 4">
            <a:extLst>
              <a:ext uri="{FF2B5EF4-FFF2-40B4-BE49-F238E27FC236}">
                <a16:creationId xmlns:a16="http://schemas.microsoft.com/office/drawing/2014/main" id="{98920EB6-6ACC-097D-FB5C-9DD270B469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B159A8-7EAA-81A9-DE79-80627CF51411}"/>
              </a:ext>
            </a:extLst>
          </p:cNvPr>
          <p:cNvSpPr>
            <a:spLocks noGrp="1"/>
          </p:cNvSpPr>
          <p:nvPr>
            <p:ph type="sldNum" sz="quarter" idx="12"/>
          </p:nvPr>
        </p:nvSpPr>
        <p:spPr/>
        <p:txBody>
          <a:bodyPr/>
          <a:lstStyle/>
          <a:p>
            <a:fld id="{2F68B8E7-5992-49C6-BC6C-A83E6EE4FF2F}" type="slidenum">
              <a:rPr lang="en-IN" smtClean="0"/>
              <a:t>‹#›</a:t>
            </a:fld>
            <a:endParaRPr lang="en-IN"/>
          </a:p>
        </p:txBody>
      </p:sp>
    </p:spTree>
    <p:extLst>
      <p:ext uri="{BB962C8B-B14F-4D97-AF65-F5344CB8AC3E}">
        <p14:creationId xmlns:p14="http://schemas.microsoft.com/office/powerpoint/2010/main" val="201677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91DB5-4CCD-A2D5-8530-150FAC90B2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B6A8A4-A76E-FF14-E9F9-AF60704961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60A508-A395-E4E2-2CDF-DD1B8E49E0CD}"/>
              </a:ext>
            </a:extLst>
          </p:cNvPr>
          <p:cNvSpPr>
            <a:spLocks noGrp="1"/>
          </p:cNvSpPr>
          <p:nvPr>
            <p:ph type="dt" sz="half" idx="10"/>
          </p:nvPr>
        </p:nvSpPr>
        <p:spPr/>
        <p:txBody>
          <a:bodyPr/>
          <a:lstStyle/>
          <a:p>
            <a:fld id="{12822FEB-505C-4F2C-8A44-63DBF0D16080}" type="datetimeFigureOut">
              <a:rPr lang="en-IN" smtClean="0"/>
              <a:t>23-06-2023</a:t>
            </a:fld>
            <a:endParaRPr lang="en-IN"/>
          </a:p>
        </p:txBody>
      </p:sp>
      <p:sp>
        <p:nvSpPr>
          <p:cNvPr id="5" name="Footer Placeholder 4">
            <a:extLst>
              <a:ext uri="{FF2B5EF4-FFF2-40B4-BE49-F238E27FC236}">
                <a16:creationId xmlns:a16="http://schemas.microsoft.com/office/drawing/2014/main" id="{D2395E8B-7937-EE1F-91C1-DE8E600838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B4EF62-36C6-D8BE-47B0-F3C880BCE24E}"/>
              </a:ext>
            </a:extLst>
          </p:cNvPr>
          <p:cNvSpPr>
            <a:spLocks noGrp="1"/>
          </p:cNvSpPr>
          <p:nvPr>
            <p:ph type="sldNum" sz="quarter" idx="12"/>
          </p:nvPr>
        </p:nvSpPr>
        <p:spPr/>
        <p:txBody>
          <a:bodyPr/>
          <a:lstStyle/>
          <a:p>
            <a:fld id="{2F68B8E7-5992-49C6-BC6C-A83E6EE4FF2F}" type="slidenum">
              <a:rPr lang="en-IN" smtClean="0"/>
              <a:t>‹#›</a:t>
            </a:fld>
            <a:endParaRPr lang="en-IN"/>
          </a:p>
        </p:txBody>
      </p:sp>
    </p:spTree>
    <p:extLst>
      <p:ext uri="{BB962C8B-B14F-4D97-AF65-F5344CB8AC3E}">
        <p14:creationId xmlns:p14="http://schemas.microsoft.com/office/powerpoint/2010/main" val="3616020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6E59D-09DE-842C-8A39-AE3F8F6BBC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346BDC9-5FD9-9470-363F-7CE5D2A8E2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89D810-4BDB-E941-EDF5-6454E5A74B8C}"/>
              </a:ext>
            </a:extLst>
          </p:cNvPr>
          <p:cNvSpPr>
            <a:spLocks noGrp="1"/>
          </p:cNvSpPr>
          <p:nvPr>
            <p:ph type="dt" sz="half" idx="10"/>
          </p:nvPr>
        </p:nvSpPr>
        <p:spPr/>
        <p:txBody>
          <a:bodyPr/>
          <a:lstStyle/>
          <a:p>
            <a:fld id="{12822FEB-505C-4F2C-8A44-63DBF0D16080}" type="datetimeFigureOut">
              <a:rPr lang="en-IN" smtClean="0"/>
              <a:t>23-06-2023</a:t>
            </a:fld>
            <a:endParaRPr lang="en-IN"/>
          </a:p>
        </p:txBody>
      </p:sp>
      <p:sp>
        <p:nvSpPr>
          <p:cNvPr id="5" name="Footer Placeholder 4">
            <a:extLst>
              <a:ext uri="{FF2B5EF4-FFF2-40B4-BE49-F238E27FC236}">
                <a16:creationId xmlns:a16="http://schemas.microsoft.com/office/drawing/2014/main" id="{5EE17E30-3490-0F11-FBF9-73B48E1DAC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1D6DF9-630F-4F5F-00D8-83CC7B421942}"/>
              </a:ext>
            </a:extLst>
          </p:cNvPr>
          <p:cNvSpPr>
            <a:spLocks noGrp="1"/>
          </p:cNvSpPr>
          <p:nvPr>
            <p:ph type="sldNum" sz="quarter" idx="12"/>
          </p:nvPr>
        </p:nvSpPr>
        <p:spPr/>
        <p:txBody>
          <a:bodyPr/>
          <a:lstStyle/>
          <a:p>
            <a:fld id="{2F68B8E7-5992-49C6-BC6C-A83E6EE4FF2F}" type="slidenum">
              <a:rPr lang="en-IN" smtClean="0"/>
              <a:t>‹#›</a:t>
            </a:fld>
            <a:endParaRPr lang="en-IN"/>
          </a:p>
        </p:txBody>
      </p:sp>
    </p:spTree>
    <p:extLst>
      <p:ext uri="{BB962C8B-B14F-4D97-AF65-F5344CB8AC3E}">
        <p14:creationId xmlns:p14="http://schemas.microsoft.com/office/powerpoint/2010/main" val="4134167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0B083-CB30-CCE6-DAC8-B63253A82F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CD1BC7-5B58-E069-6D09-1D85716ED7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DFA284-5936-3E57-D787-0CD4F9A3AA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1923C2-40D3-8CC5-3D94-00AE9F79F0B8}"/>
              </a:ext>
            </a:extLst>
          </p:cNvPr>
          <p:cNvSpPr>
            <a:spLocks noGrp="1"/>
          </p:cNvSpPr>
          <p:nvPr>
            <p:ph type="dt" sz="half" idx="10"/>
          </p:nvPr>
        </p:nvSpPr>
        <p:spPr/>
        <p:txBody>
          <a:bodyPr/>
          <a:lstStyle/>
          <a:p>
            <a:fld id="{12822FEB-505C-4F2C-8A44-63DBF0D16080}" type="datetimeFigureOut">
              <a:rPr lang="en-IN" smtClean="0"/>
              <a:t>23-06-2023</a:t>
            </a:fld>
            <a:endParaRPr lang="en-IN"/>
          </a:p>
        </p:txBody>
      </p:sp>
      <p:sp>
        <p:nvSpPr>
          <p:cNvPr id="6" name="Footer Placeholder 5">
            <a:extLst>
              <a:ext uri="{FF2B5EF4-FFF2-40B4-BE49-F238E27FC236}">
                <a16:creationId xmlns:a16="http://schemas.microsoft.com/office/drawing/2014/main" id="{D279179E-CE96-5551-D7DF-07586FD03E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647CC6-3DD6-EFD2-7CEC-FCADE32EAE72}"/>
              </a:ext>
            </a:extLst>
          </p:cNvPr>
          <p:cNvSpPr>
            <a:spLocks noGrp="1"/>
          </p:cNvSpPr>
          <p:nvPr>
            <p:ph type="sldNum" sz="quarter" idx="12"/>
          </p:nvPr>
        </p:nvSpPr>
        <p:spPr/>
        <p:txBody>
          <a:bodyPr/>
          <a:lstStyle/>
          <a:p>
            <a:fld id="{2F68B8E7-5992-49C6-BC6C-A83E6EE4FF2F}" type="slidenum">
              <a:rPr lang="en-IN" smtClean="0"/>
              <a:t>‹#›</a:t>
            </a:fld>
            <a:endParaRPr lang="en-IN"/>
          </a:p>
        </p:txBody>
      </p:sp>
    </p:spTree>
    <p:extLst>
      <p:ext uri="{BB962C8B-B14F-4D97-AF65-F5344CB8AC3E}">
        <p14:creationId xmlns:p14="http://schemas.microsoft.com/office/powerpoint/2010/main" val="623592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0BB9-F40B-38CC-83C0-A35C4EFC856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7DA835-8F9F-3D95-1EFD-11FA1625F1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868D7B-F90E-157A-2DD9-B66DE21D80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44F37F-224E-0EA4-E140-4A8E0731C9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7EBCFB-CA2D-32CD-21A8-86010AB6BB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4D6618-6E61-106E-212A-294D9177E374}"/>
              </a:ext>
            </a:extLst>
          </p:cNvPr>
          <p:cNvSpPr>
            <a:spLocks noGrp="1"/>
          </p:cNvSpPr>
          <p:nvPr>
            <p:ph type="dt" sz="half" idx="10"/>
          </p:nvPr>
        </p:nvSpPr>
        <p:spPr/>
        <p:txBody>
          <a:bodyPr/>
          <a:lstStyle/>
          <a:p>
            <a:fld id="{12822FEB-505C-4F2C-8A44-63DBF0D16080}" type="datetimeFigureOut">
              <a:rPr lang="en-IN" smtClean="0"/>
              <a:t>23-06-2023</a:t>
            </a:fld>
            <a:endParaRPr lang="en-IN"/>
          </a:p>
        </p:txBody>
      </p:sp>
      <p:sp>
        <p:nvSpPr>
          <p:cNvPr id="8" name="Footer Placeholder 7">
            <a:extLst>
              <a:ext uri="{FF2B5EF4-FFF2-40B4-BE49-F238E27FC236}">
                <a16:creationId xmlns:a16="http://schemas.microsoft.com/office/drawing/2014/main" id="{DA282393-91D4-8A45-0C51-B6AEB4FDB7D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555F03-8AF2-F06F-39B3-BDDB2FFAB740}"/>
              </a:ext>
            </a:extLst>
          </p:cNvPr>
          <p:cNvSpPr>
            <a:spLocks noGrp="1"/>
          </p:cNvSpPr>
          <p:nvPr>
            <p:ph type="sldNum" sz="quarter" idx="12"/>
          </p:nvPr>
        </p:nvSpPr>
        <p:spPr/>
        <p:txBody>
          <a:bodyPr/>
          <a:lstStyle/>
          <a:p>
            <a:fld id="{2F68B8E7-5992-49C6-BC6C-A83E6EE4FF2F}" type="slidenum">
              <a:rPr lang="en-IN" smtClean="0"/>
              <a:t>‹#›</a:t>
            </a:fld>
            <a:endParaRPr lang="en-IN"/>
          </a:p>
        </p:txBody>
      </p:sp>
    </p:spTree>
    <p:extLst>
      <p:ext uri="{BB962C8B-B14F-4D97-AF65-F5344CB8AC3E}">
        <p14:creationId xmlns:p14="http://schemas.microsoft.com/office/powerpoint/2010/main" val="168099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C7E36-F4DB-CF30-57F7-C98CA0E89F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0B3AAC-7A73-0E74-FD67-EBA526006BF4}"/>
              </a:ext>
            </a:extLst>
          </p:cNvPr>
          <p:cNvSpPr>
            <a:spLocks noGrp="1"/>
          </p:cNvSpPr>
          <p:nvPr>
            <p:ph type="dt" sz="half" idx="10"/>
          </p:nvPr>
        </p:nvSpPr>
        <p:spPr/>
        <p:txBody>
          <a:bodyPr/>
          <a:lstStyle/>
          <a:p>
            <a:fld id="{12822FEB-505C-4F2C-8A44-63DBF0D16080}" type="datetimeFigureOut">
              <a:rPr lang="en-IN" smtClean="0"/>
              <a:t>23-06-2023</a:t>
            </a:fld>
            <a:endParaRPr lang="en-IN"/>
          </a:p>
        </p:txBody>
      </p:sp>
      <p:sp>
        <p:nvSpPr>
          <p:cNvPr id="4" name="Footer Placeholder 3">
            <a:extLst>
              <a:ext uri="{FF2B5EF4-FFF2-40B4-BE49-F238E27FC236}">
                <a16:creationId xmlns:a16="http://schemas.microsoft.com/office/drawing/2014/main" id="{C46FF6B1-C732-654C-1B13-153580E6CCA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AA8101-28AA-64A4-CC3F-858CCAB41BE7}"/>
              </a:ext>
            </a:extLst>
          </p:cNvPr>
          <p:cNvSpPr>
            <a:spLocks noGrp="1"/>
          </p:cNvSpPr>
          <p:nvPr>
            <p:ph type="sldNum" sz="quarter" idx="12"/>
          </p:nvPr>
        </p:nvSpPr>
        <p:spPr/>
        <p:txBody>
          <a:bodyPr/>
          <a:lstStyle/>
          <a:p>
            <a:fld id="{2F68B8E7-5992-49C6-BC6C-A83E6EE4FF2F}" type="slidenum">
              <a:rPr lang="en-IN" smtClean="0"/>
              <a:t>‹#›</a:t>
            </a:fld>
            <a:endParaRPr lang="en-IN"/>
          </a:p>
        </p:txBody>
      </p:sp>
    </p:spTree>
    <p:extLst>
      <p:ext uri="{BB962C8B-B14F-4D97-AF65-F5344CB8AC3E}">
        <p14:creationId xmlns:p14="http://schemas.microsoft.com/office/powerpoint/2010/main" val="121575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5D2F7F-18FF-BCF1-22DE-8CE4193FAA71}"/>
              </a:ext>
            </a:extLst>
          </p:cNvPr>
          <p:cNvSpPr>
            <a:spLocks noGrp="1"/>
          </p:cNvSpPr>
          <p:nvPr>
            <p:ph type="dt" sz="half" idx="10"/>
          </p:nvPr>
        </p:nvSpPr>
        <p:spPr/>
        <p:txBody>
          <a:bodyPr/>
          <a:lstStyle/>
          <a:p>
            <a:fld id="{12822FEB-505C-4F2C-8A44-63DBF0D16080}" type="datetimeFigureOut">
              <a:rPr lang="en-IN" smtClean="0"/>
              <a:t>23-06-2023</a:t>
            </a:fld>
            <a:endParaRPr lang="en-IN"/>
          </a:p>
        </p:txBody>
      </p:sp>
      <p:sp>
        <p:nvSpPr>
          <p:cNvPr id="3" name="Footer Placeholder 2">
            <a:extLst>
              <a:ext uri="{FF2B5EF4-FFF2-40B4-BE49-F238E27FC236}">
                <a16:creationId xmlns:a16="http://schemas.microsoft.com/office/drawing/2014/main" id="{167D49A0-65D5-BF59-9F39-2DEAA658181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D46BC6C-D0AA-F5BE-E263-77226AA4CA74}"/>
              </a:ext>
            </a:extLst>
          </p:cNvPr>
          <p:cNvSpPr>
            <a:spLocks noGrp="1"/>
          </p:cNvSpPr>
          <p:nvPr>
            <p:ph type="sldNum" sz="quarter" idx="12"/>
          </p:nvPr>
        </p:nvSpPr>
        <p:spPr/>
        <p:txBody>
          <a:bodyPr/>
          <a:lstStyle/>
          <a:p>
            <a:fld id="{2F68B8E7-5992-49C6-BC6C-A83E6EE4FF2F}" type="slidenum">
              <a:rPr lang="en-IN" smtClean="0"/>
              <a:t>‹#›</a:t>
            </a:fld>
            <a:endParaRPr lang="en-IN"/>
          </a:p>
        </p:txBody>
      </p:sp>
    </p:spTree>
    <p:extLst>
      <p:ext uri="{BB962C8B-B14F-4D97-AF65-F5344CB8AC3E}">
        <p14:creationId xmlns:p14="http://schemas.microsoft.com/office/powerpoint/2010/main" val="2416272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D29D-F256-A86D-A2FD-4D545CC691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BC9823-9203-5293-7BB2-D3EE69D72B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A65AEE-033E-0E23-1D3C-4AF27DD13A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1D5A6A-D6C9-0333-07C9-D859D5E2B57C}"/>
              </a:ext>
            </a:extLst>
          </p:cNvPr>
          <p:cNvSpPr>
            <a:spLocks noGrp="1"/>
          </p:cNvSpPr>
          <p:nvPr>
            <p:ph type="dt" sz="half" idx="10"/>
          </p:nvPr>
        </p:nvSpPr>
        <p:spPr/>
        <p:txBody>
          <a:bodyPr/>
          <a:lstStyle/>
          <a:p>
            <a:fld id="{12822FEB-505C-4F2C-8A44-63DBF0D16080}" type="datetimeFigureOut">
              <a:rPr lang="en-IN" smtClean="0"/>
              <a:t>23-06-2023</a:t>
            </a:fld>
            <a:endParaRPr lang="en-IN"/>
          </a:p>
        </p:txBody>
      </p:sp>
      <p:sp>
        <p:nvSpPr>
          <p:cNvPr id="6" name="Footer Placeholder 5">
            <a:extLst>
              <a:ext uri="{FF2B5EF4-FFF2-40B4-BE49-F238E27FC236}">
                <a16:creationId xmlns:a16="http://schemas.microsoft.com/office/drawing/2014/main" id="{8622E60F-B4CC-BA70-89CC-0823CB5F77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604A34-F935-8BC6-186F-03AC1E0C7C8A}"/>
              </a:ext>
            </a:extLst>
          </p:cNvPr>
          <p:cNvSpPr>
            <a:spLocks noGrp="1"/>
          </p:cNvSpPr>
          <p:nvPr>
            <p:ph type="sldNum" sz="quarter" idx="12"/>
          </p:nvPr>
        </p:nvSpPr>
        <p:spPr/>
        <p:txBody>
          <a:bodyPr/>
          <a:lstStyle/>
          <a:p>
            <a:fld id="{2F68B8E7-5992-49C6-BC6C-A83E6EE4FF2F}" type="slidenum">
              <a:rPr lang="en-IN" smtClean="0"/>
              <a:t>‹#›</a:t>
            </a:fld>
            <a:endParaRPr lang="en-IN"/>
          </a:p>
        </p:txBody>
      </p:sp>
    </p:spTree>
    <p:extLst>
      <p:ext uri="{BB962C8B-B14F-4D97-AF65-F5344CB8AC3E}">
        <p14:creationId xmlns:p14="http://schemas.microsoft.com/office/powerpoint/2010/main" val="3448605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4556F-478E-1E4B-9EDC-E0F1919C4F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798DCB-D6F3-0C7E-5C8B-141BF6B65A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686C7E-95D5-7898-488F-D33A777DFB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4B7696-DF22-61E2-8E4F-35E435CF78AF}"/>
              </a:ext>
            </a:extLst>
          </p:cNvPr>
          <p:cNvSpPr>
            <a:spLocks noGrp="1"/>
          </p:cNvSpPr>
          <p:nvPr>
            <p:ph type="dt" sz="half" idx="10"/>
          </p:nvPr>
        </p:nvSpPr>
        <p:spPr/>
        <p:txBody>
          <a:bodyPr/>
          <a:lstStyle/>
          <a:p>
            <a:fld id="{12822FEB-505C-4F2C-8A44-63DBF0D16080}" type="datetimeFigureOut">
              <a:rPr lang="en-IN" smtClean="0"/>
              <a:t>23-06-2023</a:t>
            </a:fld>
            <a:endParaRPr lang="en-IN"/>
          </a:p>
        </p:txBody>
      </p:sp>
      <p:sp>
        <p:nvSpPr>
          <p:cNvPr id="6" name="Footer Placeholder 5">
            <a:extLst>
              <a:ext uri="{FF2B5EF4-FFF2-40B4-BE49-F238E27FC236}">
                <a16:creationId xmlns:a16="http://schemas.microsoft.com/office/drawing/2014/main" id="{B5661633-438D-199B-D711-22B5D00F82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A4D90B-3F1E-C3DF-CBC4-3A167970A3A5}"/>
              </a:ext>
            </a:extLst>
          </p:cNvPr>
          <p:cNvSpPr>
            <a:spLocks noGrp="1"/>
          </p:cNvSpPr>
          <p:nvPr>
            <p:ph type="sldNum" sz="quarter" idx="12"/>
          </p:nvPr>
        </p:nvSpPr>
        <p:spPr/>
        <p:txBody>
          <a:bodyPr/>
          <a:lstStyle/>
          <a:p>
            <a:fld id="{2F68B8E7-5992-49C6-BC6C-A83E6EE4FF2F}" type="slidenum">
              <a:rPr lang="en-IN" smtClean="0"/>
              <a:t>‹#›</a:t>
            </a:fld>
            <a:endParaRPr lang="en-IN"/>
          </a:p>
        </p:txBody>
      </p:sp>
    </p:spTree>
    <p:extLst>
      <p:ext uri="{BB962C8B-B14F-4D97-AF65-F5344CB8AC3E}">
        <p14:creationId xmlns:p14="http://schemas.microsoft.com/office/powerpoint/2010/main" val="215622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extLst>
              <a:ext uri="{BEBA8EAE-BF5A-486C-A8C5-ECC9F3942E4B}">
                <a14:imgProps xmlns:a14="http://schemas.microsoft.com/office/drawing/2010/main">
                  <a14:imgLayer r:embed="rId14">
                    <a14:imgEffect>
                      <a14:artisticCement trans="4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EBC5E3-51F5-7A5E-3EB0-A1E2C8A751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3545D5-4AB0-C7D1-6237-8B5497096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05D246-34E4-9353-79AD-3D5FEB7BD5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822FEB-505C-4F2C-8A44-63DBF0D16080}" type="datetimeFigureOut">
              <a:rPr lang="en-IN" smtClean="0"/>
              <a:t>23-06-2023</a:t>
            </a:fld>
            <a:endParaRPr lang="en-IN"/>
          </a:p>
        </p:txBody>
      </p:sp>
      <p:sp>
        <p:nvSpPr>
          <p:cNvPr id="5" name="Footer Placeholder 4">
            <a:extLst>
              <a:ext uri="{FF2B5EF4-FFF2-40B4-BE49-F238E27FC236}">
                <a16:creationId xmlns:a16="http://schemas.microsoft.com/office/drawing/2014/main" id="{1A2CCD99-9B38-4CA7-FF8F-D1AF27C4A6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6E6220-22E8-0525-471A-D4DAB4ACB6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8B8E7-5992-49C6-BC6C-A83E6EE4FF2F}" type="slidenum">
              <a:rPr lang="en-IN" smtClean="0"/>
              <a:t>‹#›</a:t>
            </a:fld>
            <a:endParaRPr lang="en-IN"/>
          </a:p>
        </p:txBody>
      </p:sp>
    </p:spTree>
    <p:extLst>
      <p:ext uri="{BB962C8B-B14F-4D97-AF65-F5344CB8AC3E}">
        <p14:creationId xmlns:p14="http://schemas.microsoft.com/office/powerpoint/2010/main" val="3624131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2.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customXml" Target="../ink/ink10.xml"/><Relationship Id="rId18" Type="http://schemas.openxmlformats.org/officeDocument/2006/relationships/image" Target="../media/image20.png"/><Relationship Id="rId3" Type="http://schemas.openxmlformats.org/officeDocument/2006/relationships/customXml" Target="../ink/ink5.xml"/><Relationship Id="rId7" Type="http://schemas.openxmlformats.org/officeDocument/2006/relationships/customXml" Target="../ink/ink7.xml"/><Relationship Id="rId12" Type="http://schemas.openxmlformats.org/officeDocument/2006/relationships/image" Target="../media/image17.png"/><Relationship Id="rId17" Type="http://schemas.openxmlformats.org/officeDocument/2006/relationships/customXml" Target="../ink/ink12.xml"/><Relationship Id="rId2" Type="http://schemas.openxmlformats.org/officeDocument/2006/relationships/image" Target="../media/image12.pn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9.xml"/><Relationship Id="rId5" Type="http://schemas.openxmlformats.org/officeDocument/2006/relationships/customXml" Target="../ink/ink6.xml"/><Relationship Id="rId15" Type="http://schemas.openxmlformats.org/officeDocument/2006/relationships/customXml" Target="../ink/ink11.xml"/><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customXml" Target="../ink/ink8.xml"/><Relationship Id="rId1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customXml" Target="../ink/ink1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customXml" Target="../ink/ink15.xml"/><Relationship Id="rId4" Type="http://schemas.openxmlformats.org/officeDocument/2006/relationships/customXml" Target="../ink/ink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036F7-BB1F-8606-A33A-018E474B07E4}"/>
              </a:ext>
            </a:extLst>
          </p:cNvPr>
          <p:cNvSpPr>
            <a:spLocks noGrp="1"/>
          </p:cNvSpPr>
          <p:nvPr>
            <p:ph type="ctrTitle"/>
          </p:nvPr>
        </p:nvSpPr>
        <p:spPr/>
        <p:txBody>
          <a:bodyPr/>
          <a:lstStyle/>
          <a:p>
            <a:r>
              <a:rPr lang="en-IN" u="sng" dirty="0"/>
              <a:t>Classifiers Trained on the Iris Data set</a:t>
            </a:r>
          </a:p>
        </p:txBody>
      </p:sp>
      <p:sp>
        <p:nvSpPr>
          <p:cNvPr id="3" name="Subtitle 2">
            <a:extLst>
              <a:ext uri="{FF2B5EF4-FFF2-40B4-BE49-F238E27FC236}">
                <a16:creationId xmlns:a16="http://schemas.microsoft.com/office/drawing/2014/main" id="{1743B8D0-0FCA-234F-674B-6AEE899D889A}"/>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73482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1B286-9540-C5DC-C486-6D4EB5C0FF38}"/>
              </a:ext>
            </a:extLst>
          </p:cNvPr>
          <p:cNvSpPr>
            <a:spLocks noGrp="1"/>
          </p:cNvSpPr>
          <p:nvPr>
            <p:ph type="title"/>
          </p:nvPr>
        </p:nvSpPr>
        <p:spPr/>
        <p:txBody>
          <a:bodyPr/>
          <a:lstStyle/>
          <a:p>
            <a:pPr algn="ctr"/>
            <a:r>
              <a:rPr lang="en-IN" u="sng" dirty="0"/>
              <a:t>Comparing the Performance of the Classifiers Trained on Different Sample Sizes</a:t>
            </a:r>
          </a:p>
        </p:txBody>
      </p:sp>
      <p:sp>
        <p:nvSpPr>
          <p:cNvPr id="3" name="Content Placeholder 2">
            <a:extLst>
              <a:ext uri="{FF2B5EF4-FFF2-40B4-BE49-F238E27FC236}">
                <a16:creationId xmlns:a16="http://schemas.microsoft.com/office/drawing/2014/main" id="{7BE75FEB-898D-D9FD-D110-F123F472D382}"/>
              </a:ext>
            </a:extLst>
          </p:cNvPr>
          <p:cNvSpPr>
            <a:spLocks noGrp="1"/>
          </p:cNvSpPr>
          <p:nvPr>
            <p:ph idx="1"/>
          </p:nvPr>
        </p:nvSpPr>
        <p:spPr/>
        <p:txBody>
          <a:bodyPr>
            <a:normAutofit/>
          </a:bodyPr>
          <a:lstStyle/>
          <a:p>
            <a:r>
              <a:rPr lang="en-IN" sz="2000" dirty="0"/>
              <a:t>To compare the performance of the classifiers trained on different sample sizes, I have done the following:</a:t>
            </a:r>
          </a:p>
          <a:p>
            <a:r>
              <a:rPr lang="en-IN" sz="2000" dirty="0"/>
              <a:t>1) Randomized the data set</a:t>
            </a:r>
          </a:p>
          <a:p>
            <a:r>
              <a:rPr lang="en-IN" sz="2000" dirty="0"/>
              <a:t>2) Picked a sample size of n for training from each of the three classes</a:t>
            </a:r>
          </a:p>
          <a:p>
            <a:r>
              <a:rPr lang="en-IN" sz="2000" dirty="0"/>
              <a:t>3) Trained the models </a:t>
            </a:r>
            <a:r>
              <a:rPr lang="en-IN" sz="2000" dirty="0" err="1"/>
              <a:t>i.e</a:t>
            </a:r>
            <a:r>
              <a:rPr lang="en-IN" sz="2000" dirty="0"/>
              <a:t> estimated the mean and the covariance matrices</a:t>
            </a:r>
          </a:p>
          <a:p>
            <a:r>
              <a:rPr lang="en-IN" sz="2000" dirty="0"/>
              <a:t>4) Tested the model on the remaining 150 – 3n points</a:t>
            </a:r>
          </a:p>
          <a:p>
            <a:r>
              <a:rPr lang="en-IN" sz="2000" dirty="0"/>
              <a:t>5) Generated the confusion matrix and calculated the balanced accuracy of the model</a:t>
            </a:r>
          </a:p>
          <a:p>
            <a:r>
              <a:rPr lang="en-IN" sz="2000" dirty="0"/>
              <a:t>6) Repeated steps 1 to 5, 30 times for each sample size ranging from 6 to 49. For each sample size, I collected the data for the worst balanced accuracy, the best balanced accuracy and the average balanced accuracy found over the 30 trials. The collated data will be plotted to analyse model performances.	</a:t>
            </a:r>
          </a:p>
        </p:txBody>
      </p:sp>
    </p:spTree>
    <p:extLst>
      <p:ext uri="{BB962C8B-B14F-4D97-AF65-F5344CB8AC3E}">
        <p14:creationId xmlns:p14="http://schemas.microsoft.com/office/powerpoint/2010/main" val="270181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54634-71A8-57C3-FF85-0411D24B593B}"/>
              </a:ext>
            </a:extLst>
          </p:cNvPr>
          <p:cNvSpPr>
            <a:spLocks noGrp="1"/>
          </p:cNvSpPr>
          <p:nvPr>
            <p:ph type="title"/>
          </p:nvPr>
        </p:nvSpPr>
        <p:spPr/>
        <p:txBody>
          <a:bodyPr/>
          <a:lstStyle/>
          <a:p>
            <a:r>
              <a:rPr lang="en-IN" dirty="0"/>
              <a:t>Case 1:  </a:t>
            </a:r>
          </a:p>
        </p:txBody>
      </p:sp>
      <p:sp>
        <p:nvSpPr>
          <p:cNvPr id="3" name="Content Placeholder 2">
            <a:extLst>
              <a:ext uri="{FF2B5EF4-FFF2-40B4-BE49-F238E27FC236}">
                <a16:creationId xmlns:a16="http://schemas.microsoft.com/office/drawing/2014/main" id="{8F9CA886-796F-7B81-9FD0-1CAA13ED7410}"/>
              </a:ext>
            </a:extLst>
          </p:cNvPr>
          <p:cNvSpPr>
            <a:spLocks noGrp="1"/>
          </p:cNvSpPr>
          <p:nvPr>
            <p:ph idx="1"/>
          </p:nvPr>
        </p:nvSpPr>
        <p:spPr/>
        <p:txBody>
          <a:bodyPr/>
          <a:lstStyle/>
          <a:p>
            <a:r>
              <a:rPr lang="en-IN" dirty="0"/>
              <a:t>We will now look at the results by assuming that the covariance matrix is of the form:                  . For this case, the discriminant function turns out to be of the form: </a:t>
            </a:r>
          </a:p>
          <a:p>
            <a:endParaRPr lang="en-IN" dirty="0"/>
          </a:p>
          <a:p>
            <a:endParaRPr lang="en-IN" dirty="0"/>
          </a:p>
          <a:p>
            <a:pPr marL="0" indent="0">
              <a:buNone/>
            </a:pPr>
            <a:r>
              <a:rPr lang="en-IN" dirty="0"/>
              <a:t>when all the classes are equiprobable which it is in our case.</a:t>
            </a:r>
          </a:p>
          <a:p>
            <a:r>
              <a:rPr lang="en-IN" dirty="0"/>
              <a:t>This kind of classifier is also known as </a:t>
            </a:r>
            <a:r>
              <a:rPr lang="en-IN" i="1" dirty="0"/>
              <a:t>minimum distance classifier.</a:t>
            </a:r>
            <a:endParaRPr lang="en-IN" dirty="0"/>
          </a:p>
          <a:p>
            <a:pPr marL="0" indent="0">
              <a:buNone/>
            </a:pPr>
            <a:endParaRPr lang="en-IN" dirty="0"/>
          </a:p>
          <a:p>
            <a:endParaRPr lang="en-IN" dirty="0"/>
          </a:p>
        </p:txBody>
      </p:sp>
      <p:pic>
        <p:nvPicPr>
          <p:cNvPr id="7" name="Picture 6">
            <a:extLst>
              <a:ext uri="{FF2B5EF4-FFF2-40B4-BE49-F238E27FC236}">
                <a16:creationId xmlns:a16="http://schemas.microsoft.com/office/drawing/2014/main" id="{E90CB56F-B5C3-22F4-AA65-DE6BB6D5B5F7}"/>
              </a:ext>
            </a:extLst>
          </p:cNvPr>
          <p:cNvPicPr>
            <a:picLocks noChangeAspect="1"/>
          </p:cNvPicPr>
          <p:nvPr/>
        </p:nvPicPr>
        <p:blipFill>
          <a:blip r:embed="rId2"/>
          <a:stretch>
            <a:fillRect/>
          </a:stretch>
        </p:blipFill>
        <p:spPr>
          <a:xfrm>
            <a:off x="2762250" y="594336"/>
            <a:ext cx="2164642" cy="643913"/>
          </a:xfrm>
          <a:prstGeom prst="rect">
            <a:avLst/>
          </a:prstGeom>
        </p:spPr>
      </p:pic>
      <p:pic>
        <p:nvPicPr>
          <p:cNvPr id="8" name="Picture 7">
            <a:extLst>
              <a:ext uri="{FF2B5EF4-FFF2-40B4-BE49-F238E27FC236}">
                <a16:creationId xmlns:a16="http://schemas.microsoft.com/office/drawing/2014/main" id="{1F0869F5-C80D-F6BE-31FA-82E898AC5FAF}"/>
              </a:ext>
            </a:extLst>
          </p:cNvPr>
          <p:cNvPicPr>
            <a:picLocks noChangeAspect="1"/>
          </p:cNvPicPr>
          <p:nvPr/>
        </p:nvPicPr>
        <p:blipFill>
          <a:blip r:embed="rId2"/>
          <a:stretch>
            <a:fillRect/>
          </a:stretch>
        </p:blipFill>
        <p:spPr>
          <a:xfrm>
            <a:off x="4217279" y="2234223"/>
            <a:ext cx="1419225" cy="422175"/>
          </a:xfrm>
          <a:prstGeom prst="rect">
            <a:avLst/>
          </a:prstGeom>
        </p:spPr>
      </p:pic>
      <p:pic>
        <p:nvPicPr>
          <p:cNvPr id="9" name="Picture 8">
            <a:extLst>
              <a:ext uri="{FF2B5EF4-FFF2-40B4-BE49-F238E27FC236}">
                <a16:creationId xmlns:a16="http://schemas.microsoft.com/office/drawing/2014/main" id="{55F57D12-D34E-6B85-F069-F8CFF5296B70}"/>
              </a:ext>
            </a:extLst>
          </p:cNvPr>
          <p:cNvPicPr>
            <a:picLocks noChangeAspect="1"/>
          </p:cNvPicPr>
          <p:nvPr/>
        </p:nvPicPr>
        <p:blipFill>
          <a:blip r:embed="rId3"/>
          <a:stretch>
            <a:fillRect/>
          </a:stretch>
        </p:blipFill>
        <p:spPr>
          <a:xfrm>
            <a:off x="3065037" y="3086859"/>
            <a:ext cx="5547575" cy="914435"/>
          </a:xfrm>
          <a:prstGeom prst="rect">
            <a:avLst/>
          </a:prstGeom>
        </p:spPr>
      </p:pic>
    </p:spTree>
    <p:extLst>
      <p:ext uri="{BB962C8B-B14F-4D97-AF65-F5344CB8AC3E}">
        <p14:creationId xmlns:p14="http://schemas.microsoft.com/office/powerpoint/2010/main" val="2285880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9759A2-A0F9-5152-DF8F-C9265B805D37}"/>
              </a:ext>
            </a:extLst>
          </p:cNvPr>
          <p:cNvSpPr>
            <a:spLocks noGrp="1"/>
          </p:cNvSpPr>
          <p:nvPr>
            <p:ph idx="1"/>
          </p:nvPr>
        </p:nvSpPr>
        <p:spPr>
          <a:xfrm>
            <a:off x="7781924" y="104775"/>
            <a:ext cx="3571875" cy="6505575"/>
          </a:xfrm>
        </p:spPr>
        <p:txBody>
          <a:bodyPr>
            <a:noAutofit/>
          </a:bodyPr>
          <a:lstStyle/>
          <a:p>
            <a:r>
              <a:rPr lang="en-IN" sz="2000" dirty="0"/>
              <a:t>The average balanced accuracy rises steadily.</a:t>
            </a:r>
          </a:p>
          <a:p>
            <a:r>
              <a:rPr lang="en-IN" sz="2000" dirty="0"/>
              <a:t>For test sample sizes in the range of 18 and 35, the minimum balanced accuracy is in the range of 93% - 94% and the average balanced accuracy is in the range of 96% to 97% while the maximums are at 100% accuracy.</a:t>
            </a:r>
          </a:p>
          <a:p>
            <a:r>
              <a:rPr lang="en-IN" sz="2000" dirty="0"/>
              <a:t>For models that have been trained with a sample size &gt;40, there isn’t enough test data to test their accuracy correctly.</a:t>
            </a:r>
          </a:p>
          <a:p>
            <a:r>
              <a:rPr lang="en-IN" sz="2000" dirty="0"/>
              <a:t>Therefore, under this assumption ( )             ), we can pick any model with a 100% accuracy that has been trained on a sample size of 20 to 30.</a:t>
            </a:r>
          </a:p>
        </p:txBody>
      </p:sp>
      <p:pic>
        <p:nvPicPr>
          <p:cNvPr id="5" name="Picture 4">
            <a:extLst>
              <a:ext uri="{FF2B5EF4-FFF2-40B4-BE49-F238E27FC236}">
                <a16:creationId xmlns:a16="http://schemas.microsoft.com/office/drawing/2014/main" id="{C9919E96-1B61-5E84-5CED-DAA5277E64B2}"/>
              </a:ext>
            </a:extLst>
          </p:cNvPr>
          <p:cNvPicPr>
            <a:picLocks noChangeAspect="1"/>
          </p:cNvPicPr>
          <p:nvPr/>
        </p:nvPicPr>
        <p:blipFill>
          <a:blip r:embed="rId2"/>
          <a:stretch>
            <a:fillRect/>
          </a:stretch>
        </p:blipFill>
        <p:spPr>
          <a:xfrm>
            <a:off x="0" y="-38100"/>
            <a:ext cx="7627868" cy="5862909"/>
          </a:xfrm>
          <a:prstGeom prst="rect">
            <a:avLst/>
          </a:prstGeom>
        </p:spPr>
      </p:pic>
      <p:pic>
        <p:nvPicPr>
          <p:cNvPr id="8" name="Picture 7">
            <a:extLst>
              <a:ext uri="{FF2B5EF4-FFF2-40B4-BE49-F238E27FC236}">
                <a16:creationId xmlns:a16="http://schemas.microsoft.com/office/drawing/2014/main" id="{A2E9B83B-7661-1D8F-417D-2BAE0141F0F0}"/>
              </a:ext>
            </a:extLst>
          </p:cNvPr>
          <p:cNvPicPr>
            <a:picLocks noChangeAspect="1"/>
          </p:cNvPicPr>
          <p:nvPr/>
        </p:nvPicPr>
        <p:blipFill>
          <a:blip r:embed="rId3"/>
          <a:stretch>
            <a:fillRect/>
          </a:stretch>
        </p:blipFill>
        <p:spPr>
          <a:xfrm>
            <a:off x="9458324" y="5203979"/>
            <a:ext cx="838201" cy="241690"/>
          </a:xfrm>
          <a:prstGeom prst="rect">
            <a:avLst/>
          </a:prstGeom>
        </p:spPr>
      </p:pic>
      <p:sp>
        <p:nvSpPr>
          <p:cNvPr id="9" name="TextBox 8">
            <a:extLst>
              <a:ext uri="{FF2B5EF4-FFF2-40B4-BE49-F238E27FC236}">
                <a16:creationId xmlns:a16="http://schemas.microsoft.com/office/drawing/2014/main" id="{F31D1A97-810D-85E3-B55C-8C77945A6472}"/>
              </a:ext>
            </a:extLst>
          </p:cNvPr>
          <p:cNvSpPr txBox="1"/>
          <p:nvPr/>
        </p:nvSpPr>
        <p:spPr>
          <a:xfrm>
            <a:off x="5890895" y="4128770"/>
            <a:ext cx="1463040" cy="923330"/>
          </a:xfrm>
          <a:prstGeom prst="rect">
            <a:avLst/>
          </a:prstGeom>
          <a:noFill/>
        </p:spPr>
        <p:txBody>
          <a:bodyPr wrap="square" rtlCol="0">
            <a:spAutoFit/>
          </a:bodyPr>
          <a:lstStyle/>
          <a:p>
            <a:r>
              <a:rPr lang="en-IN" dirty="0">
                <a:solidFill>
                  <a:srgbClr val="FF7F0E"/>
                </a:solidFill>
              </a:rPr>
              <a:t>Maximum</a:t>
            </a:r>
          </a:p>
          <a:p>
            <a:r>
              <a:rPr lang="en-IN" dirty="0">
                <a:solidFill>
                  <a:srgbClr val="2DA02D"/>
                </a:solidFill>
              </a:rPr>
              <a:t>Average</a:t>
            </a:r>
          </a:p>
          <a:p>
            <a:r>
              <a:rPr lang="en-IN" dirty="0">
                <a:solidFill>
                  <a:srgbClr val="1F77B4"/>
                </a:solidFill>
              </a:rPr>
              <a:t>Minimum</a:t>
            </a:r>
          </a:p>
        </p:txBody>
      </p:sp>
    </p:spTree>
    <p:extLst>
      <p:ext uri="{BB962C8B-B14F-4D97-AF65-F5344CB8AC3E}">
        <p14:creationId xmlns:p14="http://schemas.microsoft.com/office/powerpoint/2010/main" val="112946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DA3A-F82A-C6BA-03C8-4B2B0C3CA12F}"/>
              </a:ext>
            </a:extLst>
          </p:cNvPr>
          <p:cNvSpPr>
            <a:spLocks noGrp="1"/>
          </p:cNvSpPr>
          <p:nvPr>
            <p:ph type="title"/>
          </p:nvPr>
        </p:nvSpPr>
        <p:spPr/>
        <p:txBody>
          <a:bodyPr/>
          <a:lstStyle/>
          <a:p>
            <a:r>
              <a:rPr lang="en-IN" dirty="0"/>
              <a:t>Case 2: </a:t>
            </a:r>
          </a:p>
        </p:txBody>
      </p:sp>
      <p:sp>
        <p:nvSpPr>
          <p:cNvPr id="3" name="Content Placeholder 2">
            <a:extLst>
              <a:ext uri="{FF2B5EF4-FFF2-40B4-BE49-F238E27FC236}">
                <a16:creationId xmlns:a16="http://schemas.microsoft.com/office/drawing/2014/main" id="{171F13F3-15CA-B27B-55E0-908EF1D393B6}"/>
              </a:ext>
            </a:extLst>
          </p:cNvPr>
          <p:cNvSpPr>
            <a:spLocks noGrp="1"/>
          </p:cNvSpPr>
          <p:nvPr>
            <p:ph idx="1"/>
          </p:nvPr>
        </p:nvSpPr>
        <p:spPr/>
        <p:txBody>
          <a:bodyPr/>
          <a:lstStyle/>
          <a:p>
            <a:r>
              <a:rPr lang="en-IN" dirty="0"/>
              <a:t>For this case, I randomly generated an invertible symmetric matrix and used the mean generated using MLE as the parameters for the discriminant function.</a:t>
            </a:r>
          </a:p>
          <a:p>
            <a:r>
              <a:rPr lang="en-IN" dirty="0"/>
              <a:t>Here are the results:</a:t>
            </a:r>
          </a:p>
        </p:txBody>
      </p:sp>
      <p:pic>
        <p:nvPicPr>
          <p:cNvPr id="5" name="Picture 4">
            <a:extLst>
              <a:ext uri="{FF2B5EF4-FFF2-40B4-BE49-F238E27FC236}">
                <a16:creationId xmlns:a16="http://schemas.microsoft.com/office/drawing/2014/main" id="{611C3C69-F47C-96F4-24AF-A1F378F825E4}"/>
              </a:ext>
            </a:extLst>
          </p:cNvPr>
          <p:cNvPicPr>
            <a:picLocks noChangeAspect="1"/>
          </p:cNvPicPr>
          <p:nvPr/>
        </p:nvPicPr>
        <p:blipFill>
          <a:blip r:embed="rId2"/>
          <a:stretch>
            <a:fillRect/>
          </a:stretch>
        </p:blipFill>
        <p:spPr>
          <a:xfrm>
            <a:off x="2811736" y="747712"/>
            <a:ext cx="1700214" cy="566738"/>
          </a:xfrm>
          <a:prstGeom prst="rect">
            <a:avLst/>
          </a:prstGeom>
        </p:spPr>
      </p:pic>
    </p:spTree>
    <p:extLst>
      <p:ext uri="{BB962C8B-B14F-4D97-AF65-F5344CB8AC3E}">
        <p14:creationId xmlns:p14="http://schemas.microsoft.com/office/powerpoint/2010/main" val="2894208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745BAF-CCD6-EC4F-F235-0B34C6E6CA48}"/>
              </a:ext>
            </a:extLst>
          </p:cNvPr>
          <p:cNvSpPr>
            <a:spLocks noGrp="1"/>
          </p:cNvSpPr>
          <p:nvPr>
            <p:ph idx="1"/>
          </p:nvPr>
        </p:nvSpPr>
        <p:spPr>
          <a:xfrm>
            <a:off x="7791450" y="76200"/>
            <a:ext cx="4276725" cy="6705600"/>
          </a:xfrm>
        </p:spPr>
        <p:txBody>
          <a:bodyPr>
            <a:normAutofit fontScale="92500" lnSpcReduction="10000"/>
          </a:bodyPr>
          <a:lstStyle/>
          <a:p>
            <a:r>
              <a:rPr lang="en-IN" dirty="0"/>
              <a:t>The results obtained for this case are not as good as the previous case. </a:t>
            </a:r>
          </a:p>
          <a:p>
            <a:r>
              <a:rPr lang="en-IN" dirty="0"/>
              <a:t>The average here is lower than the average for the previous case, the maximum attained an accuracy of 100% for sample size &gt; 40 whereas in the previous case, we had gotten models with a 100% accuracy for much smaller sample sizes.</a:t>
            </a:r>
          </a:p>
          <a:p>
            <a:r>
              <a:rPr lang="en-IN" dirty="0"/>
              <a:t>Unlike the previous model where the graph for the minimums first increases, then flattens and subsequently decreases, here the graph for the minimums decreases from the start itself.</a:t>
            </a:r>
          </a:p>
        </p:txBody>
      </p:sp>
      <p:pic>
        <p:nvPicPr>
          <p:cNvPr id="5" name="Picture 4">
            <a:extLst>
              <a:ext uri="{FF2B5EF4-FFF2-40B4-BE49-F238E27FC236}">
                <a16:creationId xmlns:a16="http://schemas.microsoft.com/office/drawing/2014/main" id="{65AC2DBF-4E14-7E09-B1D0-54F3A0D4F907}"/>
              </a:ext>
            </a:extLst>
          </p:cNvPr>
          <p:cNvPicPr>
            <a:picLocks noChangeAspect="1"/>
          </p:cNvPicPr>
          <p:nvPr/>
        </p:nvPicPr>
        <p:blipFill>
          <a:blip r:embed="rId2"/>
          <a:stretch>
            <a:fillRect/>
          </a:stretch>
        </p:blipFill>
        <p:spPr>
          <a:xfrm>
            <a:off x="0" y="0"/>
            <a:ext cx="7498652" cy="5534025"/>
          </a:xfrm>
          <a:prstGeom prst="rect">
            <a:avLst/>
          </a:prstGeom>
        </p:spPr>
      </p:pic>
      <p:sp>
        <p:nvSpPr>
          <p:cNvPr id="6" name="TextBox 5">
            <a:extLst>
              <a:ext uri="{FF2B5EF4-FFF2-40B4-BE49-F238E27FC236}">
                <a16:creationId xmlns:a16="http://schemas.microsoft.com/office/drawing/2014/main" id="{0FDD15B8-290C-8B1C-DFA0-631CED4AEF10}"/>
              </a:ext>
            </a:extLst>
          </p:cNvPr>
          <p:cNvSpPr txBox="1"/>
          <p:nvPr/>
        </p:nvSpPr>
        <p:spPr>
          <a:xfrm>
            <a:off x="4924425" y="3823970"/>
            <a:ext cx="1463040" cy="923330"/>
          </a:xfrm>
          <a:prstGeom prst="rect">
            <a:avLst/>
          </a:prstGeom>
          <a:noFill/>
        </p:spPr>
        <p:txBody>
          <a:bodyPr wrap="square" rtlCol="0">
            <a:spAutoFit/>
          </a:bodyPr>
          <a:lstStyle/>
          <a:p>
            <a:r>
              <a:rPr lang="en-IN" dirty="0">
                <a:solidFill>
                  <a:srgbClr val="FF7F0E"/>
                </a:solidFill>
              </a:rPr>
              <a:t>Maximum</a:t>
            </a:r>
          </a:p>
          <a:p>
            <a:r>
              <a:rPr lang="en-IN" dirty="0">
                <a:solidFill>
                  <a:srgbClr val="2DA02D"/>
                </a:solidFill>
              </a:rPr>
              <a:t>Average</a:t>
            </a:r>
          </a:p>
          <a:p>
            <a:r>
              <a:rPr lang="en-IN" dirty="0">
                <a:solidFill>
                  <a:srgbClr val="1F77B4"/>
                </a:solidFill>
              </a:rPr>
              <a:t>Minimum</a:t>
            </a:r>
          </a:p>
        </p:txBody>
      </p:sp>
    </p:spTree>
    <p:extLst>
      <p:ext uri="{BB962C8B-B14F-4D97-AF65-F5344CB8AC3E}">
        <p14:creationId xmlns:p14="http://schemas.microsoft.com/office/powerpoint/2010/main" val="357923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09BD-F1CA-E3C1-E22F-8A0205D7B9AE}"/>
              </a:ext>
            </a:extLst>
          </p:cNvPr>
          <p:cNvSpPr>
            <a:spLocks noGrp="1"/>
          </p:cNvSpPr>
          <p:nvPr>
            <p:ph type="title"/>
          </p:nvPr>
        </p:nvSpPr>
        <p:spPr/>
        <p:txBody>
          <a:bodyPr/>
          <a:lstStyle/>
          <a:p>
            <a:r>
              <a:rPr lang="en-IN" dirty="0"/>
              <a:t>Case 3: </a:t>
            </a:r>
          </a:p>
        </p:txBody>
      </p:sp>
      <p:sp>
        <p:nvSpPr>
          <p:cNvPr id="3" name="Content Placeholder 2">
            <a:extLst>
              <a:ext uri="{FF2B5EF4-FFF2-40B4-BE49-F238E27FC236}">
                <a16:creationId xmlns:a16="http://schemas.microsoft.com/office/drawing/2014/main" id="{216F6933-305C-985E-04FF-CDC3C5E78833}"/>
              </a:ext>
            </a:extLst>
          </p:cNvPr>
          <p:cNvSpPr>
            <a:spLocks noGrp="1"/>
          </p:cNvSpPr>
          <p:nvPr>
            <p:ph idx="1"/>
          </p:nvPr>
        </p:nvSpPr>
        <p:spPr/>
        <p:txBody>
          <a:bodyPr/>
          <a:lstStyle/>
          <a:p>
            <a:r>
              <a:rPr lang="en-IN" dirty="0"/>
              <a:t>Here, the covariance matrices are estimated using MLE.</a:t>
            </a:r>
          </a:p>
          <a:p>
            <a:r>
              <a:rPr lang="en-IN" dirty="0"/>
              <a:t>Here are the results:</a:t>
            </a:r>
          </a:p>
        </p:txBody>
      </p:sp>
      <p:pic>
        <p:nvPicPr>
          <p:cNvPr id="5" name="Picture 4">
            <a:extLst>
              <a:ext uri="{FF2B5EF4-FFF2-40B4-BE49-F238E27FC236}">
                <a16:creationId xmlns:a16="http://schemas.microsoft.com/office/drawing/2014/main" id="{3C52C588-B1F7-51AF-6F41-B2859EF4277E}"/>
              </a:ext>
            </a:extLst>
          </p:cNvPr>
          <p:cNvPicPr>
            <a:picLocks noChangeAspect="1"/>
          </p:cNvPicPr>
          <p:nvPr/>
        </p:nvPicPr>
        <p:blipFill>
          <a:blip r:embed="rId3"/>
          <a:stretch>
            <a:fillRect/>
          </a:stretch>
        </p:blipFill>
        <p:spPr>
          <a:xfrm>
            <a:off x="2626929" y="681037"/>
            <a:ext cx="2724214" cy="619140"/>
          </a:xfrm>
          <a:prstGeom prst="rect">
            <a:avLst/>
          </a:prstGeom>
        </p:spPr>
      </p:pic>
    </p:spTree>
    <p:extLst>
      <p:ext uri="{BB962C8B-B14F-4D97-AF65-F5344CB8AC3E}">
        <p14:creationId xmlns:p14="http://schemas.microsoft.com/office/powerpoint/2010/main" val="3814204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F8F131B-69E5-BBC4-C4D7-78B45ECC7394}"/>
              </a:ext>
            </a:extLst>
          </p:cNvPr>
          <p:cNvPicPr>
            <a:picLocks noGrp="1" noChangeAspect="1"/>
          </p:cNvPicPr>
          <p:nvPr>
            <p:ph idx="1"/>
          </p:nvPr>
        </p:nvPicPr>
        <p:blipFill>
          <a:blip r:embed="rId2"/>
          <a:stretch>
            <a:fillRect/>
          </a:stretch>
        </p:blipFill>
        <p:spPr>
          <a:xfrm>
            <a:off x="0" y="-38100"/>
            <a:ext cx="8160217" cy="5648325"/>
          </a:xfrm>
        </p:spPr>
      </p:pic>
      <p:sp>
        <p:nvSpPr>
          <p:cNvPr id="6" name="TextBox 5">
            <a:extLst>
              <a:ext uri="{FF2B5EF4-FFF2-40B4-BE49-F238E27FC236}">
                <a16:creationId xmlns:a16="http://schemas.microsoft.com/office/drawing/2014/main" id="{CBF4D964-53D4-C474-4EEE-ADA0D5EDCEFB}"/>
              </a:ext>
            </a:extLst>
          </p:cNvPr>
          <p:cNvSpPr txBox="1"/>
          <p:nvPr/>
        </p:nvSpPr>
        <p:spPr>
          <a:xfrm>
            <a:off x="6096000" y="3862070"/>
            <a:ext cx="1463040" cy="923330"/>
          </a:xfrm>
          <a:prstGeom prst="rect">
            <a:avLst/>
          </a:prstGeom>
          <a:noFill/>
        </p:spPr>
        <p:txBody>
          <a:bodyPr wrap="square" rtlCol="0">
            <a:spAutoFit/>
          </a:bodyPr>
          <a:lstStyle/>
          <a:p>
            <a:r>
              <a:rPr lang="en-IN" dirty="0">
                <a:solidFill>
                  <a:srgbClr val="FF7F0E"/>
                </a:solidFill>
              </a:rPr>
              <a:t>Maximum</a:t>
            </a:r>
          </a:p>
          <a:p>
            <a:r>
              <a:rPr lang="en-IN" dirty="0">
                <a:solidFill>
                  <a:srgbClr val="2DA02D"/>
                </a:solidFill>
              </a:rPr>
              <a:t>Average</a:t>
            </a:r>
          </a:p>
          <a:p>
            <a:r>
              <a:rPr lang="en-IN" dirty="0">
                <a:solidFill>
                  <a:srgbClr val="1F77B4"/>
                </a:solidFill>
              </a:rPr>
              <a:t>Minimum</a:t>
            </a:r>
          </a:p>
        </p:txBody>
      </p:sp>
      <p:sp>
        <p:nvSpPr>
          <p:cNvPr id="7" name="Content Placeholder 2">
            <a:extLst>
              <a:ext uri="{FF2B5EF4-FFF2-40B4-BE49-F238E27FC236}">
                <a16:creationId xmlns:a16="http://schemas.microsoft.com/office/drawing/2014/main" id="{9D4A2FA5-550E-B08D-751E-56714DACDA2E}"/>
              </a:ext>
            </a:extLst>
          </p:cNvPr>
          <p:cNvSpPr txBox="1">
            <a:spLocks/>
          </p:cNvSpPr>
          <p:nvPr/>
        </p:nvSpPr>
        <p:spPr>
          <a:xfrm>
            <a:off x="8488512" y="176212"/>
            <a:ext cx="3571875" cy="65055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The average balanced accuracy rises steadily.</a:t>
            </a:r>
          </a:p>
          <a:p>
            <a:r>
              <a:rPr lang="en-IN" sz="2000" dirty="0"/>
              <a:t>For test sample sizes in the range of 18 to 35, the minimum balanced accuracy is in the range of 93% - 94% and the average balanced accuracy is in the range of 96% to 97% while the maximums are at 100% accuracy.</a:t>
            </a:r>
          </a:p>
          <a:p>
            <a:r>
              <a:rPr lang="en-IN" sz="2000" dirty="0"/>
              <a:t>For models that have been trained with a sample size &gt;40, there isn’t enough test data to test their accuracy correctly.</a:t>
            </a:r>
          </a:p>
          <a:p>
            <a:r>
              <a:rPr lang="en-IN" sz="2000" dirty="0"/>
              <a:t>Therefore, we can pick any model with a 100% accuracy that has been trained on a sample size of 20 to 30.</a:t>
            </a:r>
          </a:p>
        </p:txBody>
      </p:sp>
    </p:spTree>
    <p:extLst>
      <p:ext uri="{BB962C8B-B14F-4D97-AF65-F5344CB8AC3E}">
        <p14:creationId xmlns:p14="http://schemas.microsoft.com/office/powerpoint/2010/main" val="160071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8F973CE-E40A-2B8D-6A81-A2F39E1A080E}"/>
              </a:ext>
            </a:extLst>
          </p:cNvPr>
          <p:cNvPicPr>
            <a:picLocks noGrp="1" noChangeAspect="1"/>
          </p:cNvPicPr>
          <p:nvPr>
            <p:ph idx="1"/>
          </p:nvPr>
        </p:nvPicPr>
        <p:blipFill>
          <a:blip r:embed="rId2"/>
          <a:stretch>
            <a:fillRect/>
          </a:stretch>
        </p:blipFill>
        <p:spPr>
          <a:xfrm>
            <a:off x="177569" y="117255"/>
            <a:ext cx="4308706" cy="3311745"/>
          </a:xfrm>
          <a:prstGeom prst="rect">
            <a:avLst/>
          </a:prstGeom>
        </p:spPr>
      </p:pic>
      <p:pic>
        <p:nvPicPr>
          <p:cNvPr id="5" name="Content Placeholder 4">
            <a:extLst>
              <a:ext uri="{FF2B5EF4-FFF2-40B4-BE49-F238E27FC236}">
                <a16:creationId xmlns:a16="http://schemas.microsoft.com/office/drawing/2014/main" id="{F3451456-6600-BA31-14E2-56C32967D3E4}"/>
              </a:ext>
            </a:extLst>
          </p:cNvPr>
          <p:cNvPicPr>
            <a:picLocks noChangeAspect="1"/>
          </p:cNvPicPr>
          <p:nvPr/>
        </p:nvPicPr>
        <p:blipFill>
          <a:blip r:embed="rId3"/>
          <a:stretch>
            <a:fillRect/>
          </a:stretch>
        </p:blipFill>
        <p:spPr>
          <a:xfrm>
            <a:off x="7705727" y="117254"/>
            <a:ext cx="4382777" cy="3311745"/>
          </a:xfrm>
          <a:prstGeom prst="rect">
            <a:avLst/>
          </a:prstGeom>
        </p:spPr>
      </p:pic>
      <p:sp>
        <p:nvSpPr>
          <p:cNvPr id="7" name="TextBox 6">
            <a:extLst>
              <a:ext uri="{FF2B5EF4-FFF2-40B4-BE49-F238E27FC236}">
                <a16:creationId xmlns:a16="http://schemas.microsoft.com/office/drawing/2014/main" id="{911D3665-FA3D-8E13-47F1-A59E8CB2064B}"/>
              </a:ext>
            </a:extLst>
          </p:cNvPr>
          <p:cNvSpPr txBox="1"/>
          <p:nvPr/>
        </p:nvSpPr>
        <p:spPr>
          <a:xfrm>
            <a:off x="1733550" y="3506550"/>
            <a:ext cx="1485900" cy="369332"/>
          </a:xfrm>
          <a:prstGeom prst="rect">
            <a:avLst/>
          </a:prstGeom>
          <a:noFill/>
        </p:spPr>
        <p:txBody>
          <a:bodyPr wrap="square" rtlCol="0">
            <a:spAutoFit/>
          </a:bodyPr>
          <a:lstStyle/>
          <a:p>
            <a:r>
              <a:rPr lang="en-IN" dirty="0"/>
              <a:t>Graph 1</a:t>
            </a:r>
          </a:p>
        </p:txBody>
      </p:sp>
      <p:sp>
        <p:nvSpPr>
          <p:cNvPr id="8" name="TextBox 7">
            <a:extLst>
              <a:ext uri="{FF2B5EF4-FFF2-40B4-BE49-F238E27FC236}">
                <a16:creationId xmlns:a16="http://schemas.microsoft.com/office/drawing/2014/main" id="{31418E0C-70D3-2063-13BD-F9E377DC9394}"/>
              </a:ext>
            </a:extLst>
          </p:cNvPr>
          <p:cNvSpPr txBox="1"/>
          <p:nvPr/>
        </p:nvSpPr>
        <p:spPr>
          <a:xfrm>
            <a:off x="5600699" y="2957791"/>
            <a:ext cx="990600" cy="369332"/>
          </a:xfrm>
          <a:prstGeom prst="rect">
            <a:avLst/>
          </a:prstGeom>
          <a:noFill/>
        </p:spPr>
        <p:txBody>
          <a:bodyPr wrap="square" rtlCol="0">
            <a:spAutoFit/>
          </a:bodyPr>
          <a:lstStyle/>
          <a:p>
            <a:r>
              <a:rPr lang="en-IN" dirty="0"/>
              <a:t>Graph 2</a:t>
            </a:r>
          </a:p>
        </p:txBody>
      </p:sp>
      <p:pic>
        <p:nvPicPr>
          <p:cNvPr id="9" name="Picture 8">
            <a:extLst>
              <a:ext uri="{FF2B5EF4-FFF2-40B4-BE49-F238E27FC236}">
                <a16:creationId xmlns:a16="http://schemas.microsoft.com/office/drawing/2014/main" id="{B879FDEF-9C45-3078-FD1F-706C62658A08}"/>
              </a:ext>
            </a:extLst>
          </p:cNvPr>
          <p:cNvPicPr>
            <a:picLocks noChangeAspect="1"/>
          </p:cNvPicPr>
          <p:nvPr/>
        </p:nvPicPr>
        <p:blipFill>
          <a:blip r:embed="rId4"/>
          <a:stretch>
            <a:fillRect/>
          </a:stretch>
        </p:blipFill>
        <p:spPr>
          <a:xfrm>
            <a:off x="3852862" y="3428999"/>
            <a:ext cx="4486275" cy="3310883"/>
          </a:xfrm>
          <a:prstGeom prst="rect">
            <a:avLst/>
          </a:prstGeom>
        </p:spPr>
      </p:pic>
      <p:sp>
        <p:nvSpPr>
          <p:cNvPr id="10" name="TextBox 9">
            <a:extLst>
              <a:ext uri="{FF2B5EF4-FFF2-40B4-BE49-F238E27FC236}">
                <a16:creationId xmlns:a16="http://schemas.microsoft.com/office/drawing/2014/main" id="{C59EE287-A890-C018-3B4F-235EA718305E}"/>
              </a:ext>
            </a:extLst>
          </p:cNvPr>
          <p:cNvSpPr txBox="1"/>
          <p:nvPr/>
        </p:nvSpPr>
        <p:spPr>
          <a:xfrm>
            <a:off x="9718520" y="3506550"/>
            <a:ext cx="990600" cy="369332"/>
          </a:xfrm>
          <a:prstGeom prst="rect">
            <a:avLst/>
          </a:prstGeom>
          <a:noFill/>
        </p:spPr>
        <p:txBody>
          <a:bodyPr wrap="square" rtlCol="0">
            <a:spAutoFit/>
          </a:bodyPr>
          <a:lstStyle/>
          <a:p>
            <a:r>
              <a:rPr lang="en-IN" dirty="0"/>
              <a:t>Graph 3</a:t>
            </a:r>
          </a:p>
        </p:txBody>
      </p:sp>
    </p:spTree>
    <p:extLst>
      <p:ext uri="{BB962C8B-B14F-4D97-AF65-F5344CB8AC3E}">
        <p14:creationId xmlns:p14="http://schemas.microsoft.com/office/powerpoint/2010/main" val="58059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ADE0-F227-8D79-FC72-25D2757531AF}"/>
              </a:ext>
            </a:extLst>
          </p:cNvPr>
          <p:cNvSpPr>
            <a:spLocks noGrp="1"/>
          </p:cNvSpPr>
          <p:nvPr>
            <p:ph type="title"/>
          </p:nvPr>
        </p:nvSpPr>
        <p:spPr/>
        <p:txBody>
          <a:bodyPr/>
          <a:lstStyle/>
          <a:p>
            <a:pPr algn="ctr"/>
            <a:r>
              <a:rPr lang="en-IN" u="sng" dirty="0"/>
              <a:t>Picking the Final Model</a:t>
            </a:r>
          </a:p>
        </p:txBody>
      </p:sp>
      <p:sp>
        <p:nvSpPr>
          <p:cNvPr id="3" name="Content Placeholder 2">
            <a:extLst>
              <a:ext uri="{FF2B5EF4-FFF2-40B4-BE49-F238E27FC236}">
                <a16:creationId xmlns:a16="http://schemas.microsoft.com/office/drawing/2014/main" id="{DF34E28F-31F0-02B6-5913-3C2CBFB722ED}"/>
              </a:ext>
            </a:extLst>
          </p:cNvPr>
          <p:cNvSpPr>
            <a:spLocks noGrp="1"/>
          </p:cNvSpPr>
          <p:nvPr>
            <p:ph idx="1"/>
          </p:nvPr>
        </p:nvSpPr>
        <p:spPr/>
        <p:txBody>
          <a:bodyPr>
            <a:normAutofit lnSpcReduction="10000"/>
          </a:bodyPr>
          <a:lstStyle/>
          <a:p>
            <a:r>
              <a:rPr lang="en-IN" dirty="0"/>
              <a:t>One way would be to pick any random model that has been trained on a sample size of 20 to 30 which has a balanced accuracy of 100% as it would have been trained and tested on an almost equal proportion of data points. </a:t>
            </a:r>
          </a:p>
          <a:p>
            <a:r>
              <a:rPr lang="en-IN" dirty="0"/>
              <a:t>Another way would be to pick a set of 10 models that have been trained on sample sizes ranging from 20 to 30 that have an accuracy of 100% and find a common model by taking their average </a:t>
            </a:r>
            <a:r>
              <a:rPr lang="en-IN" dirty="0" err="1"/>
              <a:t>i.e</a:t>
            </a:r>
            <a:r>
              <a:rPr lang="en-IN" dirty="0"/>
              <a:t> by taking the average of the means and the covariance matrices. The rationale behind combining the models this way is that the models with 100% accuracy will tend to be similar to one another and therefore taking their average would have some sort of a smoothening effect.</a:t>
            </a:r>
          </a:p>
        </p:txBody>
      </p:sp>
    </p:spTree>
    <p:extLst>
      <p:ext uri="{BB962C8B-B14F-4D97-AF65-F5344CB8AC3E}">
        <p14:creationId xmlns:p14="http://schemas.microsoft.com/office/powerpoint/2010/main" val="300359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97C19-6C58-4008-29C1-F29BFD6C5DE6}"/>
              </a:ext>
            </a:extLst>
          </p:cNvPr>
          <p:cNvSpPr>
            <a:spLocks noGrp="1"/>
          </p:cNvSpPr>
          <p:nvPr>
            <p:ph type="title"/>
          </p:nvPr>
        </p:nvSpPr>
        <p:spPr/>
        <p:txBody>
          <a:bodyPr/>
          <a:lstStyle/>
          <a:p>
            <a:pPr algn="ctr"/>
            <a:r>
              <a:rPr lang="en-IN" u="sng" dirty="0"/>
              <a:t>Picking the Final Model</a:t>
            </a:r>
            <a:endParaRPr lang="en-IN" dirty="0"/>
          </a:p>
        </p:txBody>
      </p:sp>
      <p:sp>
        <p:nvSpPr>
          <p:cNvPr id="3" name="Content Placeholder 2">
            <a:extLst>
              <a:ext uri="{FF2B5EF4-FFF2-40B4-BE49-F238E27FC236}">
                <a16:creationId xmlns:a16="http://schemas.microsoft.com/office/drawing/2014/main" id="{43B987DB-1FDC-3654-A153-B4FE6E54E102}"/>
              </a:ext>
            </a:extLst>
          </p:cNvPr>
          <p:cNvSpPr>
            <a:spLocks noGrp="1"/>
          </p:cNvSpPr>
          <p:nvPr>
            <p:ph idx="1"/>
          </p:nvPr>
        </p:nvSpPr>
        <p:spPr/>
        <p:txBody>
          <a:bodyPr>
            <a:normAutofit lnSpcReduction="10000"/>
          </a:bodyPr>
          <a:lstStyle/>
          <a:p>
            <a:r>
              <a:rPr lang="en-IN" dirty="0"/>
              <a:t>Picking a final model this way and testing it on the entire data set we obtain the following confusion matrix:</a:t>
            </a:r>
          </a:p>
          <a:p>
            <a:endParaRPr lang="en-IN" dirty="0"/>
          </a:p>
          <a:p>
            <a:endParaRPr lang="en-IN" dirty="0"/>
          </a:p>
          <a:p>
            <a:endParaRPr lang="en-IN" dirty="0"/>
          </a:p>
          <a:p>
            <a:endParaRPr lang="en-IN" dirty="0"/>
          </a:p>
          <a:p>
            <a:endParaRPr lang="en-IN" dirty="0"/>
          </a:p>
          <a:p>
            <a:endParaRPr lang="en-IN" dirty="0"/>
          </a:p>
          <a:p>
            <a:pPr marL="0" indent="0">
              <a:buNone/>
            </a:pPr>
            <a:r>
              <a:rPr lang="en-IN" dirty="0"/>
              <a:t>with a balanced accuracy of 98.01%.</a:t>
            </a:r>
          </a:p>
          <a:p>
            <a:endParaRPr lang="en-IN" dirty="0"/>
          </a:p>
        </p:txBody>
      </p:sp>
      <p:pic>
        <p:nvPicPr>
          <p:cNvPr id="5" name="Picture 4">
            <a:extLst>
              <a:ext uri="{FF2B5EF4-FFF2-40B4-BE49-F238E27FC236}">
                <a16:creationId xmlns:a16="http://schemas.microsoft.com/office/drawing/2014/main" id="{B13886B6-0790-18D0-1347-DAD83300C097}"/>
              </a:ext>
            </a:extLst>
          </p:cNvPr>
          <p:cNvPicPr>
            <a:picLocks noChangeAspect="1"/>
          </p:cNvPicPr>
          <p:nvPr/>
        </p:nvPicPr>
        <p:blipFill>
          <a:blip r:embed="rId2"/>
          <a:stretch>
            <a:fillRect/>
          </a:stretch>
        </p:blipFill>
        <p:spPr>
          <a:xfrm>
            <a:off x="2815729" y="2651962"/>
            <a:ext cx="6560542" cy="2698663"/>
          </a:xfrm>
          <a:prstGeom prst="rect">
            <a:avLst/>
          </a:prstGeom>
        </p:spPr>
      </p:pic>
    </p:spTree>
    <p:extLst>
      <p:ext uri="{BB962C8B-B14F-4D97-AF65-F5344CB8AC3E}">
        <p14:creationId xmlns:p14="http://schemas.microsoft.com/office/powerpoint/2010/main" val="614513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FDB4F-DD0A-2A9A-E226-BC1EEE267624}"/>
              </a:ext>
            </a:extLst>
          </p:cNvPr>
          <p:cNvSpPr>
            <a:spLocks noGrp="1"/>
          </p:cNvSpPr>
          <p:nvPr>
            <p:ph type="title"/>
          </p:nvPr>
        </p:nvSpPr>
        <p:spPr/>
        <p:txBody>
          <a:bodyPr/>
          <a:lstStyle/>
          <a:p>
            <a:pPr algn="ctr"/>
            <a:r>
              <a:rPr lang="en-IN" u="sng" dirty="0"/>
              <a:t>Estimating the Priors</a:t>
            </a:r>
          </a:p>
        </p:txBody>
      </p:sp>
      <p:sp>
        <p:nvSpPr>
          <p:cNvPr id="4" name="Content Placeholder 3">
            <a:extLst>
              <a:ext uri="{FF2B5EF4-FFF2-40B4-BE49-F238E27FC236}">
                <a16:creationId xmlns:a16="http://schemas.microsoft.com/office/drawing/2014/main" id="{7F5A4F21-7CFF-8DF8-C328-1C318BE3C204}"/>
              </a:ext>
            </a:extLst>
          </p:cNvPr>
          <p:cNvSpPr>
            <a:spLocks noGrp="1"/>
          </p:cNvSpPr>
          <p:nvPr>
            <p:ph idx="1"/>
          </p:nvPr>
        </p:nvSpPr>
        <p:spPr/>
        <p:txBody>
          <a:bodyPr/>
          <a:lstStyle/>
          <a:p>
            <a:endParaRPr lang="en-IN" dirty="0"/>
          </a:p>
          <a:p>
            <a:endParaRPr lang="en-IN" dirty="0"/>
          </a:p>
          <a:p>
            <a:endParaRPr lang="en-IN" dirty="0"/>
          </a:p>
          <a:p>
            <a:endParaRPr lang="en-IN" dirty="0"/>
          </a:p>
          <a:p>
            <a:endParaRPr lang="en-IN" dirty="0"/>
          </a:p>
          <a:p>
            <a:pPr marL="0" indent="0">
              <a:buNone/>
            </a:pPr>
            <a:endParaRPr lang="en-IN" dirty="0"/>
          </a:p>
          <a:p>
            <a:pPr marL="0" indent="0">
              <a:buNone/>
            </a:pPr>
            <a:endParaRPr lang="en-IN" dirty="0"/>
          </a:p>
          <a:p>
            <a:endParaRPr lang="en-IN" dirty="0"/>
          </a:p>
          <a:p>
            <a:endParaRPr lang="en-IN" dirty="0"/>
          </a:p>
        </p:txBody>
      </p:sp>
      <p:pic>
        <p:nvPicPr>
          <p:cNvPr id="6" name="Picture 5">
            <a:extLst>
              <a:ext uri="{FF2B5EF4-FFF2-40B4-BE49-F238E27FC236}">
                <a16:creationId xmlns:a16="http://schemas.microsoft.com/office/drawing/2014/main" id="{3C60651F-0FF8-1B52-1CDA-D2442BFFCD75}"/>
              </a:ext>
            </a:extLst>
          </p:cNvPr>
          <p:cNvPicPr>
            <a:picLocks noChangeAspect="1"/>
          </p:cNvPicPr>
          <p:nvPr/>
        </p:nvPicPr>
        <p:blipFill>
          <a:blip r:embed="rId2"/>
          <a:stretch>
            <a:fillRect/>
          </a:stretch>
        </p:blipFill>
        <p:spPr>
          <a:xfrm>
            <a:off x="97040" y="1690688"/>
            <a:ext cx="11997919" cy="4081461"/>
          </a:xfrm>
          <a:prstGeom prst="rect">
            <a:avLst/>
          </a:prstGeom>
        </p:spPr>
      </p:pic>
    </p:spTree>
    <p:extLst>
      <p:ext uri="{BB962C8B-B14F-4D97-AF65-F5344CB8AC3E}">
        <p14:creationId xmlns:p14="http://schemas.microsoft.com/office/powerpoint/2010/main" val="3036233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15514-9A13-A41B-CF5E-C0CDD2441146}"/>
              </a:ext>
            </a:extLst>
          </p:cNvPr>
          <p:cNvSpPr>
            <a:spLocks noGrp="1"/>
          </p:cNvSpPr>
          <p:nvPr>
            <p:ph type="title"/>
          </p:nvPr>
        </p:nvSpPr>
        <p:spPr>
          <a:xfrm>
            <a:off x="838200" y="1825625"/>
            <a:ext cx="10515600" cy="1325563"/>
          </a:xfrm>
        </p:spPr>
        <p:txBody>
          <a:bodyPr/>
          <a:lstStyle/>
          <a:p>
            <a:pPr algn="ctr"/>
            <a:r>
              <a:rPr lang="en-IN" dirty="0"/>
              <a:t>Thank you</a:t>
            </a:r>
          </a:p>
        </p:txBody>
      </p:sp>
      <p:sp>
        <p:nvSpPr>
          <p:cNvPr id="3" name="Content Placeholder 2">
            <a:extLst>
              <a:ext uri="{FF2B5EF4-FFF2-40B4-BE49-F238E27FC236}">
                <a16:creationId xmlns:a16="http://schemas.microsoft.com/office/drawing/2014/main" id="{8AA60FB4-4002-9045-98D3-66D2153D2A2F}"/>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529982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C50FF-542C-E728-DA03-71BA4AFCAB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C229C9-638C-662A-58AD-C3535792EAE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04923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6602F-3933-E01C-0A12-4AEBA292BDD4}"/>
              </a:ext>
            </a:extLst>
          </p:cNvPr>
          <p:cNvSpPr>
            <a:spLocks noGrp="1"/>
          </p:cNvSpPr>
          <p:nvPr>
            <p:ph type="title"/>
          </p:nvPr>
        </p:nvSpPr>
        <p:spPr/>
        <p:txBody>
          <a:bodyPr/>
          <a:lstStyle/>
          <a:p>
            <a:pPr algn="ctr"/>
            <a:r>
              <a:rPr lang="en-IN" u="sng" dirty="0"/>
              <a:t>Estimating the Priors</a:t>
            </a:r>
            <a:endParaRPr lang="en-IN" dirty="0"/>
          </a:p>
        </p:txBody>
      </p:sp>
      <p:sp>
        <p:nvSpPr>
          <p:cNvPr id="3" name="Content Placeholder 2">
            <a:extLst>
              <a:ext uri="{FF2B5EF4-FFF2-40B4-BE49-F238E27FC236}">
                <a16:creationId xmlns:a16="http://schemas.microsoft.com/office/drawing/2014/main" id="{27515C08-FF09-6F4B-A067-56FFD9854367}"/>
              </a:ext>
            </a:extLst>
          </p:cNvPr>
          <p:cNvSpPr>
            <a:spLocks noGrp="1"/>
          </p:cNvSpPr>
          <p:nvPr>
            <p:ph idx="1"/>
          </p:nvPr>
        </p:nvSpPr>
        <p:spPr/>
        <p:txBody>
          <a:bodyPr/>
          <a:lstStyle/>
          <a:p>
            <a:r>
              <a:rPr lang="en-IN" dirty="0"/>
              <a:t>In the Iris data set, we have 50 data points from each of the three classes: 1) </a:t>
            </a:r>
            <a:r>
              <a:rPr lang="en-IN" dirty="0" err="1"/>
              <a:t>Setosa</a:t>
            </a:r>
            <a:r>
              <a:rPr lang="en-IN" dirty="0"/>
              <a:t>, 2) Versicolor, 3) Virginica, totalling to 150 points.</a:t>
            </a:r>
          </a:p>
          <a:p>
            <a:pPr marL="0" indent="0">
              <a:buNone/>
            </a:pPr>
            <a:endParaRPr lang="en-IN" dirty="0"/>
          </a:p>
          <a:p>
            <a:r>
              <a:rPr lang="en-IN" dirty="0"/>
              <a:t>Irrespective of the number of data points K from each class that we use to train the model, by the formula given on the previous slide we see that the priors of all the three classes turn out to be </a:t>
            </a:r>
          </a:p>
          <a:p>
            <a:pPr marL="0" indent="0">
              <a:buNone/>
            </a:pPr>
            <a:r>
              <a:rPr lang="en-IN" dirty="0"/>
              <a:t>				      K/(3K)  =  1/3</a:t>
            </a:r>
          </a:p>
          <a:p>
            <a:pPr marL="0" indent="0">
              <a:buNone/>
            </a:pPr>
            <a:endParaRPr lang="en-IN" dirty="0"/>
          </a:p>
        </p:txBody>
      </p:sp>
    </p:spTree>
    <p:extLst>
      <p:ext uri="{BB962C8B-B14F-4D97-AF65-F5344CB8AC3E}">
        <p14:creationId xmlns:p14="http://schemas.microsoft.com/office/powerpoint/2010/main" val="147812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1613F-A39C-1D21-F03A-ABDEA95B7D02}"/>
              </a:ext>
            </a:extLst>
          </p:cNvPr>
          <p:cNvSpPr>
            <a:spLocks noGrp="1"/>
          </p:cNvSpPr>
          <p:nvPr>
            <p:ph type="title"/>
          </p:nvPr>
        </p:nvSpPr>
        <p:spPr/>
        <p:txBody>
          <a:bodyPr/>
          <a:lstStyle/>
          <a:p>
            <a:pPr algn="ctr"/>
            <a:r>
              <a:rPr lang="en-IN" u="sng" dirty="0"/>
              <a:t>Calculating the Posteriors</a:t>
            </a:r>
            <a:endParaRPr lang="en-IN" dirty="0"/>
          </a:p>
        </p:txBody>
      </p:sp>
      <p:pic>
        <p:nvPicPr>
          <p:cNvPr id="2050" name="Picture 2" descr="• Assuming that p(x/ßi) and p(x/wj) are functionally independent for i j, &#10;samples in D] should have no influence on p(x/w;), i j so that &#10;p('.r/w, 'DI) P &#10;P(wt/x, D) - &#10;i = 12 &#10;(2) &#10;This allows us to treat estimation of parameters of each class pdf separately &#10;and independently, resulting in c separate parameter estimation problems. ">
            <a:extLst>
              <a:ext uri="{FF2B5EF4-FFF2-40B4-BE49-F238E27FC236}">
                <a16:creationId xmlns:a16="http://schemas.microsoft.com/office/drawing/2014/main" id="{59BDD4AA-4804-FF94-C40B-1F936A0F05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045" y="1844678"/>
            <a:ext cx="11095909" cy="405129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8EA8F12-B010-A512-4A3C-7DCFCB195D65}"/>
                  </a:ext>
                </a:extLst>
              </p14:cNvPr>
              <p14:cNvContentPartPr/>
              <p14:nvPr/>
            </p14:nvContentPartPr>
            <p14:xfrm>
              <a:off x="10272080" y="3229800"/>
              <a:ext cx="1124280" cy="1060200"/>
            </p14:xfrm>
          </p:contentPart>
        </mc:Choice>
        <mc:Fallback xmlns="">
          <p:pic>
            <p:nvPicPr>
              <p:cNvPr id="4" name="Ink 3">
                <a:extLst>
                  <a:ext uri="{FF2B5EF4-FFF2-40B4-BE49-F238E27FC236}">
                    <a16:creationId xmlns:a16="http://schemas.microsoft.com/office/drawing/2014/main" id="{F8EA8F12-B010-A512-4A3C-7DCFCB195D65}"/>
                  </a:ext>
                </a:extLst>
              </p:cNvPr>
              <p:cNvPicPr/>
              <p:nvPr/>
            </p:nvPicPr>
            <p:blipFill>
              <a:blip r:embed="rId4"/>
              <a:stretch>
                <a:fillRect/>
              </a:stretch>
            </p:blipFill>
            <p:spPr>
              <a:xfrm>
                <a:off x="10254080" y="3212160"/>
                <a:ext cx="1159920" cy="1095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A923EC0-ECE0-5EFF-0DBE-5C1D580A78C8}"/>
                  </a:ext>
                </a:extLst>
              </p14:cNvPr>
              <p14:cNvContentPartPr/>
              <p14:nvPr/>
            </p14:nvContentPartPr>
            <p14:xfrm>
              <a:off x="11027000" y="3449040"/>
              <a:ext cx="62640" cy="314280"/>
            </p14:xfrm>
          </p:contentPart>
        </mc:Choice>
        <mc:Fallback xmlns="">
          <p:pic>
            <p:nvPicPr>
              <p:cNvPr id="5" name="Ink 4">
                <a:extLst>
                  <a:ext uri="{FF2B5EF4-FFF2-40B4-BE49-F238E27FC236}">
                    <a16:creationId xmlns:a16="http://schemas.microsoft.com/office/drawing/2014/main" id="{AA923EC0-ECE0-5EFF-0DBE-5C1D580A78C8}"/>
                  </a:ext>
                </a:extLst>
              </p:cNvPr>
              <p:cNvPicPr/>
              <p:nvPr/>
            </p:nvPicPr>
            <p:blipFill>
              <a:blip r:embed="rId6"/>
              <a:stretch>
                <a:fillRect/>
              </a:stretch>
            </p:blipFill>
            <p:spPr>
              <a:xfrm>
                <a:off x="11009360" y="3431400"/>
                <a:ext cx="9828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7FE6799F-DAF8-E24B-3406-4F9531A36F95}"/>
                  </a:ext>
                </a:extLst>
              </p14:cNvPr>
              <p14:cNvContentPartPr/>
              <p14:nvPr/>
            </p14:nvContentPartPr>
            <p14:xfrm>
              <a:off x="11124920" y="3438960"/>
              <a:ext cx="227160" cy="255240"/>
            </p14:xfrm>
          </p:contentPart>
        </mc:Choice>
        <mc:Fallback xmlns="">
          <p:pic>
            <p:nvPicPr>
              <p:cNvPr id="6" name="Ink 5">
                <a:extLst>
                  <a:ext uri="{FF2B5EF4-FFF2-40B4-BE49-F238E27FC236}">
                    <a16:creationId xmlns:a16="http://schemas.microsoft.com/office/drawing/2014/main" id="{7FE6799F-DAF8-E24B-3406-4F9531A36F95}"/>
                  </a:ext>
                </a:extLst>
              </p:cNvPr>
              <p:cNvPicPr/>
              <p:nvPr/>
            </p:nvPicPr>
            <p:blipFill>
              <a:blip r:embed="rId8"/>
              <a:stretch>
                <a:fillRect/>
              </a:stretch>
            </p:blipFill>
            <p:spPr>
              <a:xfrm>
                <a:off x="11107280" y="3420960"/>
                <a:ext cx="26280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B03AFCB5-0D80-1C49-3E1F-F6F49A6A184D}"/>
                  </a:ext>
                </a:extLst>
              </p14:cNvPr>
              <p14:cNvContentPartPr/>
              <p14:nvPr/>
            </p14:nvContentPartPr>
            <p14:xfrm>
              <a:off x="11167760" y="3642000"/>
              <a:ext cx="100440" cy="62640"/>
            </p14:xfrm>
          </p:contentPart>
        </mc:Choice>
        <mc:Fallback xmlns="">
          <p:pic>
            <p:nvPicPr>
              <p:cNvPr id="7" name="Ink 6">
                <a:extLst>
                  <a:ext uri="{FF2B5EF4-FFF2-40B4-BE49-F238E27FC236}">
                    <a16:creationId xmlns:a16="http://schemas.microsoft.com/office/drawing/2014/main" id="{B03AFCB5-0D80-1C49-3E1F-F6F49A6A184D}"/>
                  </a:ext>
                </a:extLst>
              </p:cNvPr>
              <p:cNvPicPr/>
              <p:nvPr/>
            </p:nvPicPr>
            <p:blipFill>
              <a:blip r:embed="rId10"/>
              <a:stretch>
                <a:fillRect/>
              </a:stretch>
            </p:blipFill>
            <p:spPr>
              <a:xfrm>
                <a:off x="11149760" y="3624360"/>
                <a:ext cx="136080" cy="98280"/>
              </a:xfrm>
              <a:prstGeom prst="rect">
                <a:avLst/>
              </a:prstGeom>
            </p:spPr>
          </p:pic>
        </mc:Fallback>
      </mc:AlternateContent>
    </p:spTree>
    <p:extLst>
      <p:ext uri="{BB962C8B-B14F-4D97-AF65-F5344CB8AC3E}">
        <p14:creationId xmlns:p14="http://schemas.microsoft.com/office/powerpoint/2010/main" val="1963408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97AD1-F994-8B5F-395D-3DD729F739B3}"/>
              </a:ext>
            </a:extLst>
          </p:cNvPr>
          <p:cNvSpPr>
            <a:spLocks noGrp="1"/>
          </p:cNvSpPr>
          <p:nvPr>
            <p:ph type="title"/>
          </p:nvPr>
        </p:nvSpPr>
        <p:spPr/>
        <p:txBody>
          <a:bodyPr/>
          <a:lstStyle/>
          <a:p>
            <a:pPr algn="ctr"/>
            <a:r>
              <a:rPr lang="en-IN" u="sng" dirty="0"/>
              <a:t>Modelling with a Gaussian</a:t>
            </a:r>
          </a:p>
        </p:txBody>
      </p:sp>
      <p:sp>
        <p:nvSpPr>
          <p:cNvPr id="3" name="Content Placeholder 2">
            <a:extLst>
              <a:ext uri="{FF2B5EF4-FFF2-40B4-BE49-F238E27FC236}">
                <a16:creationId xmlns:a16="http://schemas.microsoft.com/office/drawing/2014/main" id="{235C79B5-D841-C0EF-B7DE-81A5B27009B8}"/>
              </a:ext>
            </a:extLst>
          </p:cNvPr>
          <p:cNvSpPr>
            <a:spLocks noGrp="1"/>
          </p:cNvSpPr>
          <p:nvPr>
            <p:ph idx="1"/>
          </p:nvPr>
        </p:nvSpPr>
        <p:spPr/>
        <p:txBody>
          <a:bodyPr>
            <a:normAutofit/>
          </a:bodyPr>
          <a:lstStyle/>
          <a:p>
            <a:r>
              <a:rPr lang="en-IN" dirty="0"/>
              <a:t>Why a Gaussian?</a:t>
            </a:r>
          </a:p>
          <a:p>
            <a:pPr lvl="1"/>
            <a:r>
              <a:rPr lang="en-IN" dirty="0"/>
              <a:t>There are 3 reasons for this:</a:t>
            </a:r>
          </a:p>
          <a:p>
            <a:pPr lvl="2"/>
            <a:r>
              <a:rPr lang="en-IN" dirty="0"/>
              <a:t>1) The distribution of the data points suggests that a Gaussian will be a good fit.</a:t>
            </a:r>
          </a:p>
          <a:p>
            <a:pPr lvl="2"/>
            <a:endParaRPr lang="en-IN" dirty="0"/>
          </a:p>
          <a:p>
            <a:pPr lvl="2"/>
            <a:r>
              <a:rPr lang="en-IN" dirty="0"/>
              <a:t>2) </a:t>
            </a:r>
            <a:r>
              <a:rPr lang="en-US" b="0" i="0" u="none" strike="noStrike" baseline="0" dirty="0"/>
              <a:t>The data acquisition and feature extraction process can introduce a large number of small, independent random errors, which by the central limit theorem leads to a Gaussian distribution.</a:t>
            </a:r>
            <a:endParaRPr lang="en-IN" b="0" i="0" u="none" strike="noStrike" baseline="0" dirty="0"/>
          </a:p>
          <a:p>
            <a:pPr lvl="2"/>
            <a:endParaRPr lang="en-IN" dirty="0"/>
          </a:p>
          <a:p>
            <a:pPr lvl="2"/>
            <a:r>
              <a:rPr lang="en-IN" dirty="0"/>
              <a:t>3) </a:t>
            </a:r>
            <a:r>
              <a:rPr lang="en-US" b="0" i="0" u="none" strike="noStrike" baseline="0" dirty="0"/>
              <a:t>Many patterns in nature (e.g. faces, spoken words, handwritten characters, etc.) can be viewed as a prototype pattern or template which has been corrupted by a large number of random variations; again the Gaussian is a good model for the probability distribution of such patterns.</a:t>
            </a:r>
            <a:endParaRPr lang="en-IN" dirty="0"/>
          </a:p>
        </p:txBody>
      </p:sp>
    </p:spTree>
    <p:extLst>
      <p:ext uri="{BB962C8B-B14F-4D97-AF65-F5344CB8AC3E}">
        <p14:creationId xmlns:p14="http://schemas.microsoft.com/office/powerpoint/2010/main" val="81948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B794-D571-3C2A-DF77-294EAC61C6DB}"/>
              </a:ext>
            </a:extLst>
          </p:cNvPr>
          <p:cNvSpPr>
            <a:spLocks noGrp="1"/>
          </p:cNvSpPr>
          <p:nvPr>
            <p:ph type="title"/>
          </p:nvPr>
        </p:nvSpPr>
        <p:spPr/>
        <p:txBody>
          <a:bodyPr/>
          <a:lstStyle/>
          <a:p>
            <a:pPr algn="ctr"/>
            <a:r>
              <a:rPr lang="en-IN" u="sng" dirty="0"/>
              <a:t>MLE Estimates of the Parameters of the Gaussian</a:t>
            </a:r>
          </a:p>
        </p:txBody>
      </p:sp>
      <p:sp>
        <p:nvSpPr>
          <p:cNvPr id="3" name="Content Placeholder 2">
            <a:extLst>
              <a:ext uri="{FF2B5EF4-FFF2-40B4-BE49-F238E27FC236}">
                <a16:creationId xmlns:a16="http://schemas.microsoft.com/office/drawing/2014/main" id="{10F340A1-8775-53F6-1828-193E9F6EC521}"/>
              </a:ext>
            </a:extLst>
          </p:cNvPr>
          <p:cNvSpPr>
            <a:spLocks noGrp="1"/>
          </p:cNvSpPr>
          <p:nvPr>
            <p:ph idx="1"/>
          </p:nvPr>
        </p:nvSpPr>
        <p:spPr/>
        <p:txBody>
          <a:bodyPr>
            <a:normAutofit lnSpcReduction="10000"/>
          </a:bodyPr>
          <a:lstStyle/>
          <a:p>
            <a:r>
              <a:rPr lang="en-IN" dirty="0"/>
              <a:t>The MLE estimates for the mean and the covariance matrix of a Gaussian are given by the following formulas:</a:t>
            </a:r>
          </a:p>
          <a:p>
            <a:endParaRPr lang="en-IN" dirty="0"/>
          </a:p>
          <a:p>
            <a:endParaRPr lang="en-IN" dirty="0"/>
          </a:p>
          <a:p>
            <a:endParaRPr lang="en-IN" dirty="0"/>
          </a:p>
          <a:p>
            <a:endParaRPr lang="en-IN" dirty="0"/>
          </a:p>
          <a:p>
            <a:endParaRPr lang="en-IN" dirty="0"/>
          </a:p>
          <a:p>
            <a:r>
              <a:rPr lang="en-IN" dirty="0"/>
              <a:t>For each sample of data points from the data set, the mean and the covariance matrix of the Gaussian will be estimated with these formulas.</a:t>
            </a:r>
          </a:p>
          <a:p>
            <a:endParaRPr lang="en-IN" dirty="0"/>
          </a:p>
          <a:p>
            <a:endParaRPr lang="en-IN" dirty="0"/>
          </a:p>
        </p:txBody>
      </p:sp>
      <p:pic>
        <p:nvPicPr>
          <p:cNvPr id="3078" name="Picture 6" descr="「 丶 冖 x-x 冖 x-X)Ä-=S ">
            <a:extLst>
              <a:ext uri="{FF2B5EF4-FFF2-40B4-BE49-F238E27FC236}">
                <a16:creationId xmlns:a16="http://schemas.microsoft.com/office/drawing/2014/main" id="{6B890314-03FA-89DA-5C9B-F15767CD9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00324"/>
            <a:ext cx="9996527"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175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F296B-8E9E-69D0-4917-19EBA82770B5}"/>
              </a:ext>
            </a:extLst>
          </p:cNvPr>
          <p:cNvSpPr>
            <a:spLocks noGrp="1"/>
          </p:cNvSpPr>
          <p:nvPr>
            <p:ph type="title"/>
          </p:nvPr>
        </p:nvSpPr>
        <p:spPr/>
        <p:txBody>
          <a:bodyPr/>
          <a:lstStyle/>
          <a:p>
            <a:pPr algn="ctr"/>
            <a:r>
              <a:rPr lang="en-IN" u="sng" dirty="0"/>
              <a:t>Training the Model</a:t>
            </a:r>
          </a:p>
        </p:txBody>
      </p:sp>
      <p:sp>
        <p:nvSpPr>
          <p:cNvPr id="3" name="Content Placeholder 2">
            <a:extLst>
              <a:ext uri="{FF2B5EF4-FFF2-40B4-BE49-F238E27FC236}">
                <a16:creationId xmlns:a16="http://schemas.microsoft.com/office/drawing/2014/main" id="{89C66EB0-1E52-69D4-7521-DDF0FA5FE3DC}"/>
              </a:ext>
            </a:extLst>
          </p:cNvPr>
          <p:cNvSpPr>
            <a:spLocks noGrp="1"/>
          </p:cNvSpPr>
          <p:nvPr>
            <p:ph idx="1"/>
          </p:nvPr>
        </p:nvSpPr>
        <p:spPr/>
        <p:txBody>
          <a:bodyPr/>
          <a:lstStyle/>
          <a:p>
            <a:r>
              <a:rPr lang="en-IN" dirty="0"/>
              <a:t>For each sample of size greater than 6 and smaller than 50, the mean and the covariance matrix were estimated and the covariance matrix turned out to be pretty different for the different classes. Here’s an example of the covariance matrix for the three classes for a sample size of 30:</a:t>
            </a:r>
          </a:p>
          <a:p>
            <a:endParaRPr lang="en-IN" dirty="0"/>
          </a:p>
        </p:txBody>
      </p:sp>
      <p:pic>
        <p:nvPicPr>
          <p:cNvPr id="5" name="Picture 4">
            <a:extLst>
              <a:ext uri="{FF2B5EF4-FFF2-40B4-BE49-F238E27FC236}">
                <a16:creationId xmlns:a16="http://schemas.microsoft.com/office/drawing/2014/main" id="{49854502-AFAE-1CC7-5D46-9A3A2F75FB10}"/>
              </a:ext>
            </a:extLst>
          </p:cNvPr>
          <p:cNvPicPr>
            <a:picLocks noChangeAspect="1"/>
          </p:cNvPicPr>
          <p:nvPr/>
        </p:nvPicPr>
        <p:blipFill>
          <a:blip r:embed="rId2"/>
          <a:stretch>
            <a:fillRect/>
          </a:stretch>
        </p:blipFill>
        <p:spPr>
          <a:xfrm>
            <a:off x="1118027" y="4001294"/>
            <a:ext cx="4793395" cy="853514"/>
          </a:xfrm>
          <a:prstGeom prst="rect">
            <a:avLst/>
          </a:prstGeom>
        </p:spPr>
      </p:pic>
      <p:pic>
        <p:nvPicPr>
          <p:cNvPr id="7" name="Picture 6">
            <a:extLst>
              <a:ext uri="{FF2B5EF4-FFF2-40B4-BE49-F238E27FC236}">
                <a16:creationId xmlns:a16="http://schemas.microsoft.com/office/drawing/2014/main" id="{83A281B5-8F56-446E-50AA-FF0BD1CC06AF}"/>
              </a:ext>
            </a:extLst>
          </p:cNvPr>
          <p:cNvPicPr>
            <a:picLocks noChangeAspect="1"/>
          </p:cNvPicPr>
          <p:nvPr/>
        </p:nvPicPr>
        <p:blipFill>
          <a:blip r:embed="rId3"/>
          <a:stretch>
            <a:fillRect/>
          </a:stretch>
        </p:blipFill>
        <p:spPr>
          <a:xfrm>
            <a:off x="6191249" y="4001294"/>
            <a:ext cx="4770533" cy="853514"/>
          </a:xfrm>
          <a:prstGeom prst="rect">
            <a:avLst/>
          </a:prstGeom>
        </p:spPr>
      </p:pic>
      <p:pic>
        <p:nvPicPr>
          <p:cNvPr id="9" name="Picture 8">
            <a:extLst>
              <a:ext uri="{FF2B5EF4-FFF2-40B4-BE49-F238E27FC236}">
                <a16:creationId xmlns:a16="http://schemas.microsoft.com/office/drawing/2014/main" id="{639B9A87-0A53-D312-0B29-9CCEC337B642}"/>
              </a:ext>
            </a:extLst>
          </p:cNvPr>
          <p:cNvPicPr>
            <a:picLocks noChangeAspect="1"/>
          </p:cNvPicPr>
          <p:nvPr/>
        </p:nvPicPr>
        <p:blipFill>
          <a:blip r:embed="rId4"/>
          <a:stretch>
            <a:fillRect/>
          </a:stretch>
        </p:blipFill>
        <p:spPr>
          <a:xfrm>
            <a:off x="3615465" y="5110083"/>
            <a:ext cx="4961050" cy="868755"/>
          </a:xfrm>
          <a:prstGeom prst="rect">
            <a:avLst/>
          </a:prstGeom>
        </p:spPr>
      </p:pic>
    </p:spTree>
    <p:extLst>
      <p:ext uri="{BB962C8B-B14F-4D97-AF65-F5344CB8AC3E}">
        <p14:creationId xmlns:p14="http://schemas.microsoft.com/office/powerpoint/2010/main" val="4053003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CA2B3-A6D8-BFDD-11A1-3CBAF1BACA9B}"/>
              </a:ext>
            </a:extLst>
          </p:cNvPr>
          <p:cNvSpPr>
            <a:spLocks noGrp="1"/>
          </p:cNvSpPr>
          <p:nvPr>
            <p:ph type="title"/>
          </p:nvPr>
        </p:nvSpPr>
        <p:spPr/>
        <p:txBody>
          <a:bodyPr/>
          <a:lstStyle/>
          <a:p>
            <a:pPr algn="ctr"/>
            <a:r>
              <a:rPr lang="en-IN" u="sng" dirty="0"/>
              <a:t>Choice of Discriminant Function</a:t>
            </a:r>
          </a:p>
        </p:txBody>
      </p:sp>
      <p:sp>
        <p:nvSpPr>
          <p:cNvPr id="3" name="Content Placeholder 2">
            <a:extLst>
              <a:ext uri="{FF2B5EF4-FFF2-40B4-BE49-F238E27FC236}">
                <a16:creationId xmlns:a16="http://schemas.microsoft.com/office/drawing/2014/main" id="{93C368F4-FE38-87DB-BACA-18F549969346}"/>
              </a:ext>
            </a:extLst>
          </p:cNvPr>
          <p:cNvSpPr>
            <a:spLocks noGrp="1"/>
          </p:cNvSpPr>
          <p:nvPr>
            <p:ph idx="1"/>
          </p:nvPr>
        </p:nvSpPr>
        <p:spPr/>
        <p:txBody>
          <a:bodyPr/>
          <a:lstStyle/>
          <a:p>
            <a:r>
              <a:rPr lang="en-IN" dirty="0"/>
              <a:t>As the covariance matrices are arbitrary, the choice of our discriminant function is the following:</a:t>
            </a:r>
          </a:p>
          <a:p>
            <a:endParaRPr lang="en-IN" dirty="0"/>
          </a:p>
        </p:txBody>
      </p:sp>
      <p:pic>
        <p:nvPicPr>
          <p:cNvPr id="5" name="Picture 4">
            <a:extLst>
              <a:ext uri="{FF2B5EF4-FFF2-40B4-BE49-F238E27FC236}">
                <a16:creationId xmlns:a16="http://schemas.microsoft.com/office/drawing/2014/main" id="{9B13F1AC-E766-9A83-8325-E6641953DC48}"/>
              </a:ext>
            </a:extLst>
          </p:cNvPr>
          <p:cNvPicPr>
            <a:picLocks noChangeAspect="1"/>
          </p:cNvPicPr>
          <p:nvPr/>
        </p:nvPicPr>
        <p:blipFill>
          <a:blip r:embed="rId2"/>
          <a:stretch>
            <a:fillRect/>
          </a:stretch>
        </p:blipFill>
        <p:spPr>
          <a:xfrm>
            <a:off x="830907" y="2792597"/>
            <a:ext cx="10522893" cy="3519303"/>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8ECD0C11-A868-1551-1FE4-5222E2041A25}"/>
                  </a:ext>
                </a:extLst>
              </p14:cNvPr>
              <p14:cNvContentPartPr/>
              <p14:nvPr/>
            </p14:nvContentPartPr>
            <p14:xfrm>
              <a:off x="10772655" y="3247935"/>
              <a:ext cx="206280" cy="173520"/>
            </p14:xfrm>
          </p:contentPart>
        </mc:Choice>
        <mc:Fallback xmlns="">
          <p:pic>
            <p:nvPicPr>
              <p:cNvPr id="6" name="Ink 5">
                <a:extLst>
                  <a:ext uri="{FF2B5EF4-FFF2-40B4-BE49-F238E27FC236}">
                    <a16:creationId xmlns:a16="http://schemas.microsoft.com/office/drawing/2014/main" id="{8ECD0C11-A868-1551-1FE4-5222E2041A25}"/>
                  </a:ext>
                </a:extLst>
              </p:cNvPr>
              <p:cNvPicPr/>
              <p:nvPr/>
            </p:nvPicPr>
            <p:blipFill>
              <a:blip r:embed="rId4"/>
              <a:stretch>
                <a:fillRect/>
              </a:stretch>
            </p:blipFill>
            <p:spPr>
              <a:xfrm>
                <a:off x="10719015" y="3139935"/>
                <a:ext cx="313920" cy="389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A6365E51-7612-73D2-4223-FC8B5FEEE381}"/>
                  </a:ext>
                </a:extLst>
              </p14:cNvPr>
              <p14:cNvContentPartPr/>
              <p14:nvPr/>
            </p14:nvContentPartPr>
            <p14:xfrm>
              <a:off x="10709295" y="3257295"/>
              <a:ext cx="273240" cy="3960"/>
            </p14:xfrm>
          </p:contentPart>
        </mc:Choice>
        <mc:Fallback xmlns="">
          <p:pic>
            <p:nvPicPr>
              <p:cNvPr id="7" name="Ink 6">
                <a:extLst>
                  <a:ext uri="{FF2B5EF4-FFF2-40B4-BE49-F238E27FC236}">
                    <a16:creationId xmlns:a16="http://schemas.microsoft.com/office/drawing/2014/main" id="{A6365E51-7612-73D2-4223-FC8B5FEEE381}"/>
                  </a:ext>
                </a:extLst>
              </p:cNvPr>
              <p:cNvPicPr/>
              <p:nvPr/>
            </p:nvPicPr>
            <p:blipFill>
              <a:blip r:embed="rId6"/>
              <a:stretch>
                <a:fillRect/>
              </a:stretch>
            </p:blipFill>
            <p:spPr>
              <a:xfrm>
                <a:off x="10655655" y="3149655"/>
                <a:ext cx="38088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48BF6AB4-0B40-34E5-1CFE-35974BA7FFED}"/>
                  </a:ext>
                </a:extLst>
              </p14:cNvPr>
              <p14:cNvContentPartPr/>
              <p14:nvPr/>
            </p14:nvContentPartPr>
            <p14:xfrm>
              <a:off x="10705695" y="3266655"/>
              <a:ext cx="350640" cy="290160"/>
            </p14:xfrm>
          </p:contentPart>
        </mc:Choice>
        <mc:Fallback xmlns="">
          <p:pic>
            <p:nvPicPr>
              <p:cNvPr id="8" name="Ink 7">
                <a:extLst>
                  <a:ext uri="{FF2B5EF4-FFF2-40B4-BE49-F238E27FC236}">
                    <a16:creationId xmlns:a16="http://schemas.microsoft.com/office/drawing/2014/main" id="{48BF6AB4-0B40-34E5-1CFE-35974BA7FFED}"/>
                  </a:ext>
                </a:extLst>
              </p:cNvPr>
              <p:cNvPicPr/>
              <p:nvPr/>
            </p:nvPicPr>
            <p:blipFill>
              <a:blip r:embed="rId8"/>
              <a:stretch>
                <a:fillRect/>
              </a:stretch>
            </p:blipFill>
            <p:spPr>
              <a:xfrm>
                <a:off x="10652055" y="3159015"/>
                <a:ext cx="458280" cy="505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790FDE73-C042-1D87-1CB7-6BBDD7E7D24D}"/>
                  </a:ext>
                </a:extLst>
              </p14:cNvPr>
              <p14:cNvContentPartPr/>
              <p14:nvPr/>
            </p14:nvContentPartPr>
            <p14:xfrm>
              <a:off x="10641615" y="3183495"/>
              <a:ext cx="417240" cy="378720"/>
            </p14:xfrm>
          </p:contentPart>
        </mc:Choice>
        <mc:Fallback xmlns="">
          <p:pic>
            <p:nvPicPr>
              <p:cNvPr id="9" name="Ink 8">
                <a:extLst>
                  <a:ext uri="{FF2B5EF4-FFF2-40B4-BE49-F238E27FC236}">
                    <a16:creationId xmlns:a16="http://schemas.microsoft.com/office/drawing/2014/main" id="{790FDE73-C042-1D87-1CB7-6BBDD7E7D24D}"/>
                  </a:ext>
                </a:extLst>
              </p:cNvPr>
              <p:cNvPicPr/>
              <p:nvPr/>
            </p:nvPicPr>
            <p:blipFill>
              <a:blip r:embed="rId10"/>
              <a:stretch>
                <a:fillRect/>
              </a:stretch>
            </p:blipFill>
            <p:spPr>
              <a:xfrm>
                <a:off x="10587615" y="3075855"/>
                <a:ext cx="524880" cy="594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C75FFCB3-880B-D5C6-345F-B1A207780EC8}"/>
                  </a:ext>
                </a:extLst>
              </p14:cNvPr>
              <p14:cNvContentPartPr/>
              <p14:nvPr/>
            </p14:nvContentPartPr>
            <p14:xfrm>
              <a:off x="10610655" y="2333535"/>
              <a:ext cx="371160" cy="360"/>
            </p14:xfrm>
          </p:contentPart>
        </mc:Choice>
        <mc:Fallback xmlns="">
          <p:pic>
            <p:nvPicPr>
              <p:cNvPr id="10" name="Ink 9">
                <a:extLst>
                  <a:ext uri="{FF2B5EF4-FFF2-40B4-BE49-F238E27FC236}">
                    <a16:creationId xmlns:a16="http://schemas.microsoft.com/office/drawing/2014/main" id="{C75FFCB3-880B-D5C6-345F-B1A207780EC8}"/>
                  </a:ext>
                </a:extLst>
              </p:cNvPr>
              <p:cNvPicPr/>
              <p:nvPr/>
            </p:nvPicPr>
            <p:blipFill>
              <a:blip r:embed="rId12"/>
              <a:stretch>
                <a:fillRect/>
              </a:stretch>
            </p:blipFill>
            <p:spPr>
              <a:xfrm>
                <a:off x="10557015" y="2225535"/>
                <a:ext cx="4788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15C16DE3-3437-6D1B-A9E8-8C5F52AB6855}"/>
                  </a:ext>
                </a:extLst>
              </p14:cNvPr>
              <p14:cNvContentPartPr/>
              <p14:nvPr/>
            </p14:nvContentPartPr>
            <p14:xfrm>
              <a:off x="10573935" y="3184215"/>
              <a:ext cx="570600" cy="283320"/>
            </p14:xfrm>
          </p:contentPart>
        </mc:Choice>
        <mc:Fallback xmlns="">
          <p:pic>
            <p:nvPicPr>
              <p:cNvPr id="11" name="Ink 10">
                <a:extLst>
                  <a:ext uri="{FF2B5EF4-FFF2-40B4-BE49-F238E27FC236}">
                    <a16:creationId xmlns:a16="http://schemas.microsoft.com/office/drawing/2014/main" id="{15C16DE3-3437-6D1B-A9E8-8C5F52AB6855}"/>
                  </a:ext>
                </a:extLst>
              </p:cNvPr>
              <p:cNvPicPr/>
              <p:nvPr/>
            </p:nvPicPr>
            <p:blipFill>
              <a:blip r:embed="rId14"/>
              <a:stretch>
                <a:fillRect/>
              </a:stretch>
            </p:blipFill>
            <p:spPr>
              <a:xfrm>
                <a:off x="10519935" y="3076215"/>
                <a:ext cx="67824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5A30A1C6-A368-7492-BADA-B68EEF262B71}"/>
                  </a:ext>
                </a:extLst>
              </p14:cNvPr>
              <p14:cNvContentPartPr/>
              <p14:nvPr/>
            </p14:nvContentPartPr>
            <p14:xfrm>
              <a:off x="9420135" y="2828895"/>
              <a:ext cx="360" cy="360"/>
            </p14:xfrm>
          </p:contentPart>
        </mc:Choice>
        <mc:Fallback xmlns="">
          <p:pic>
            <p:nvPicPr>
              <p:cNvPr id="12" name="Ink 11">
                <a:extLst>
                  <a:ext uri="{FF2B5EF4-FFF2-40B4-BE49-F238E27FC236}">
                    <a16:creationId xmlns:a16="http://schemas.microsoft.com/office/drawing/2014/main" id="{5A30A1C6-A368-7492-BADA-B68EEF262B71}"/>
                  </a:ext>
                </a:extLst>
              </p:cNvPr>
              <p:cNvPicPr/>
              <p:nvPr/>
            </p:nvPicPr>
            <p:blipFill>
              <a:blip r:embed="rId16"/>
              <a:stretch>
                <a:fillRect/>
              </a:stretch>
            </p:blipFill>
            <p:spPr>
              <a:xfrm>
                <a:off x="9402135" y="281125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9A70D306-4098-6F9C-2507-C27CBF731808}"/>
                  </a:ext>
                </a:extLst>
              </p14:cNvPr>
              <p14:cNvContentPartPr/>
              <p14:nvPr/>
            </p14:nvContentPartPr>
            <p14:xfrm>
              <a:off x="10734255" y="3135540"/>
              <a:ext cx="547560" cy="375840"/>
            </p14:xfrm>
          </p:contentPart>
        </mc:Choice>
        <mc:Fallback xmlns="">
          <p:pic>
            <p:nvPicPr>
              <p:cNvPr id="14" name="Ink 13">
                <a:extLst>
                  <a:ext uri="{FF2B5EF4-FFF2-40B4-BE49-F238E27FC236}">
                    <a16:creationId xmlns:a16="http://schemas.microsoft.com/office/drawing/2014/main" id="{9A70D306-4098-6F9C-2507-C27CBF731808}"/>
                  </a:ext>
                </a:extLst>
              </p:cNvPr>
              <p:cNvPicPr/>
              <p:nvPr/>
            </p:nvPicPr>
            <p:blipFill>
              <a:blip r:embed="rId18"/>
              <a:stretch>
                <a:fillRect/>
              </a:stretch>
            </p:blipFill>
            <p:spPr>
              <a:xfrm>
                <a:off x="10716255" y="3117540"/>
                <a:ext cx="583200" cy="411480"/>
              </a:xfrm>
              <a:prstGeom prst="rect">
                <a:avLst/>
              </a:prstGeom>
            </p:spPr>
          </p:pic>
        </mc:Fallback>
      </mc:AlternateContent>
    </p:spTree>
    <p:extLst>
      <p:ext uri="{BB962C8B-B14F-4D97-AF65-F5344CB8AC3E}">
        <p14:creationId xmlns:p14="http://schemas.microsoft.com/office/powerpoint/2010/main" val="215826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5A68D-3B4C-A30D-FA1B-7641A5AE97C3}"/>
              </a:ext>
            </a:extLst>
          </p:cNvPr>
          <p:cNvSpPr>
            <a:spLocks noGrp="1"/>
          </p:cNvSpPr>
          <p:nvPr>
            <p:ph type="title"/>
          </p:nvPr>
        </p:nvSpPr>
        <p:spPr/>
        <p:txBody>
          <a:bodyPr/>
          <a:lstStyle/>
          <a:p>
            <a:pPr algn="ctr"/>
            <a:r>
              <a:rPr lang="en-IN" u="sng" dirty="0"/>
              <a:t>Choice of Discriminant Function</a:t>
            </a:r>
            <a:endParaRPr lang="en-IN" dirty="0"/>
          </a:p>
        </p:txBody>
      </p:sp>
      <p:sp>
        <p:nvSpPr>
          <p:cNvPr id="3" name="Content Placeholder 2">
            <a:extLst>
              <a:ext uri="{FF2B5EF4-FFF2-40B4-BE49-F238E27FC236}">
                <a16:creationId xmlns:a16="http://schemas.microsoft.com/office/drawing/2014/main" id="{7FFA4CF0-BE54-4E48-A32E-7BB053DD3F32}"/>
              </a:ext>
            </a:extLst>
          </p:cNvPr>
          <p:cNvSpPr>
            <a:spLocks noGrp="1"/>
          </p:cNvSpPr>
          <p:nvPr>
            <p:ph idx="1"/>
          </p:nvPr>
        </p:nvSpPr>
        <p:spPr/>
        <p:txBody>
          <a:bodyPr/>
          <a:lstStyle/>
          <a:p>
            <a:r>
              <a:rPr lang="en-IN" dirty="0"/>
              <a:t>Note: As deduced earlier, P(</a:t>
            </a:r>
            <a:r>
              <a:rPr lang="en-IN" dirty="0" err="1"/>
              <a:t>wi</a:t>
            </a:r>
            <a:r>
              <a:rPr lang="en-IN" dirty="0"/>
              <a:t>) are the same for all classes. Therefore the last term in </a:t>
            </a:r>
          </a:p>
          <a:p>
            <a:endParaRPr lang="en-IN" dirty="0"/>
          </a:p>
          <a:p>
            <a:endParaRPr lang="en-IN" b="1" dirty="0"/>
          </a:p>
          <a:p>
            <a:pPr marL="0" indent="0">
              <a:buNone/>
            </a:pPr>
            <a:r>
              <a:rPr lang="en-IN" dirty="0"/>
              <a:t>can be omitted while comparing the values of the discriminant           functions as it will bear the same value in all three functions.</a:t>
            </a:r>
          </a:p>
          <a:p>
            <a:r>
              <a:rPr lang="en-IN" dirty="0"/>
              <a:t>But before we proceed to this discriminant function, we will look at how the models perform if we assume that:</a:t>
            </a:r>
          </a:p>
          <a:p>
            <a:r>
              <a:rPr lang="en-IN" dirty="0"/>
              <a:t>1)                    and  2)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C69B135-FA18-EE99-C97C-9182F4B3EF4B}"/>
                  </a:ext>
                </a:extLst>
              </p14:cNvPr>
              <p14:cNvContentPartPr/>
              <p14:nvPr/>
            </p14:nvContentPartPr>
            <p14:xfrm>
              <a:off x="-752459" y="-498076"/>
              <a:ext cx="360" cy="360"/>
            </p14:xfrm>
          </p:contentPart>
        </mc:Choice>
        <mc:Fallback xmlns="">
          <p:pic>
            <p:nvPicPr>
              <p:cNvPr id="4" name="Ink 3">
                <a:extLst>
                  <a:ext uri="{FF2B5EF4-FFF2-40B4-BE49-F238E27FC236}">
                    <a16:creationId xmlns:a16="http://schemas.microsoft.com/office/drawing/2014/main" id="{6C69B135-FA18-EE99-C97C-9182F4B3EF4B}"/>
                  </a:ext>
                </a:extLst>
              </p:cNvPr>
              <p:cNvPicPr/>
              <p:nvPr/>
            </p:nvPicPr>
            <p:blipFill>
              <a:blip r:embed="rId3"/>
              <a:stretch>
                <a:fillRect/>
              </a:stretch>
            </p:blipFill>
            <p:spPr>
              <a:xfrm>
                <a:off x="-806459" y="-60571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86A8C95-1330-3BFE-4A69-A756A2FCE4E5}"/>
                  </a:ext>
                </a:extLst>
              </p14:cNvPr>
              <p14:cNvContentPartPr/>
              <p14:nvPr/>
            </p14:nvContentPartPr>
            <p14:xfrm>
              <a:off x="1330861" y="2048564"/>
              <a:ext cx="360" cy="360"/>
            </p14:xfrm>
          </p:contentPart>
        </mc:Choice>
        <mc:Fallback xmlns="">
          <p:pic>
            <p:nvPicPr>
              <p:cNvPr id="5" name="Ink 4">
                <a:extLst>
                  <a:ext uri="{FF2B5EF4-FFF2-40B4-BE49-F238E27FC236}">
                    <a16:creationId xmlns:a16="http://schemas.microsoft.com/office/drawing/2014/main" id="{586A8C95-1330-3BFE-4A69-A756A2FCE4E5}"/>
                  </a:ext>
                </a:extLst>
              </p:cNvPr>
              <p:cNvPicPr/>
              <p:nvPr/>
            </p:nvPicPr>
            <p:blipFill>
              <a:blip r:embed="rId3"/>
              <a:stretch>
                <a:fillRect/>
              </a:stretch>
            </p:blipFill>
            <p:spPr>
              <a:xfrm>
                <a:off x="1276861" y="194056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9F1552F9-7C69-4CC2-B9F7-573BEA6843F6}"/>
                  </a:ext>
                </a:extLst>
              </p14:cNvPr>
              <p14:cNvContentPartPr/>
              <p14:nvPr/>
            </p14:nvContentPartPr>
            <p14:xfrm>
              <a:off x="1771141" y="1921124"/>
              <a:ext cx="360" cy="360"/>
            </p14:xfrm>
          </p:contentPart>
        </mc:Choice>
        <mc:Fallback xmlns="">
          <p:pic>
            <p:nvPicPr>
              <p:cNvPr id="6" name="Ink 5">
                <a:extLst>
                  <a:ext uri="{FF2B5EF4-FFF2-40B4-BE49-F238E27FC236}">
                    <a16:creationId xmlns:a16="http://schemas.microsoft.com/office/drawing/2014/main" id="{9F1552F9-7C69-4CC2-B9F7-573BEA6843F6}"/>
                  </a:ext>
                </a:extLst>
              </p:cNvPr>
              <p:cNvPicPr/>
              <p:nvPr/>
            </p:nvPicPr>
            <p:blipFill>
              <a:blip r:embed="rId3"/>
              <a:stretch>
                <a:fillRect/>
              </a:stretch>
            </p:blipFill>
            <p:spPr>
              <a:xfrm>
                <a:off x="1717141" y="1813124"/>
                <a:ext cx="108000" cy="216000"/>
              </a:xfrm>
              <a:prstGeom prst="rect">
                <a:avLst/>
              </a:prstGeom>
            </p:spPr>
          </p:pic>
        </mc:Fallback>
      </mc:AlternateContent>
      <p:pic>
        <p:nvPicPr>
          <p:cNvPr id="8" name="Picture 7">
            <a:extLst>
              <a:ext uri="{FF2B5EF4-FFF2-40B4-BE49-F238E27FC236}">
                <a16:creationId xmlns:a16="http://schemas.microsoft.com/office/drawing/2014/main" id="{0B2B70EE-C767-9D84-1883-13EE558BCDE4}"/>
              </a:ext>
            </a:extLst>
          </p:cNvPr>
          <p:cNvPicPr>
            <a:picLocks noChangeAspect="1"/>
          </p:cNvPicPr>
          <p:nvPr/>
        </p:nvPicPr>
        <p:blipFill>
          <a:blip r:embed="rId6"/>
          <a:stretch>
            <a:fillRect/>
          </a:stretch>
        </p:blipFill>
        <p:spPr>
          <a:xfrm>
            <a:off x="2194134" y="2776647"/>
            <a:ext cx="7369167" cy="652353"/>
          </a:xfrm>
          <a:prstGeom prst="rect">
            <a:avLst/>
          </a:prstGeom>
        </p:spPr>
      </p:pic>
      <p:pic>
        <p:nvPicPr>
          <p:cNvPr id="10" name="Picture 9">
            <a:extLst>
              <a:ext uri="{FF2B5EF4-FFF2-40B4-BE49-F238E27FC236}">
                <a16:creationId xmlns:a16="http://schemas.microsoft.com/office/drawing/2014/main" id="{23841CAD-0B54-7FB4-E5CF-379724EE6E2B}"/>
              </a:ext>
            </a:extLst>
          </p:cNvPr>
          <p:cNvPicPr>
            <a:picLocks noChangeAspect="1"/>
          </p:cNvPicPr>
          <p:nvPr/>
        </p:nvPicPr>
        <p:blipFill>
          <a:blip r:embed="rId7"/>
          <a:stretch>
            <a:fillRect/>
          </a:stretch>
        </p:blipFill>
        <p:spPr>
          <a:xfrm>
            <a:off x="1480944" y="5532313"/>
            <a:ext cx="1426380" cy="411287"/>
          </a:xfrm>
          <a:prstGeom prst="rect">
            <a:avLst/>
          </a:prstGeom>
        </p:spPr>
      </p:pic>
      <p:pic>
        <p:nvPicPr>
          <p:cNvPr id="12" name="Picture 11">
            <a:extLst>
              <a:ext uri="{FF2B5EF4-FFF2-40B4-BE49-F238E27FC236}">
                <a16:creationId xmlns:a16="http://schemas.microsoft.com/office/drawing/2014/main" id="{6C53DBD5-C6DD-1DFF-E055-B613AC640F3E}"/>
              </a:ext>
            </a:extLst>
          </p:cNvPr>
          <p:cNvPicPr>
            <a:picLocks noChangeAspect="1"/>
          </p:cNvPicPr>
          <p:nvPr/>
        </p:nvPicPr>
        <p:blipFill>
          <a:blip r:embed="rId8"/>
          <a:stretch>
            <a:fillRect/>
          </a:stretch>
        </p:blipFill>
        <p:spPr>
          <a:xfrm>
            <a:off x="4051580" y="5600670"/>
            <a:ext cx="8054695" cy="342930"/>
          </a:xfrm>
          <a:prstGeom prst="rect">
            <a:avLst/>
          </a:prstGeom>
        </p:spPr>
      </p:pic>
    </p:spTree>
    <p:extLst>
      <p:ext uri="{BB962C8B-B14F-4D97-AF65-F5344CB8AC3E}">
        <p14:creationId xmlns:p14="http://schemas.microsoft.com/office/powerpoint/2010/main" val="4163404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3521</TotalTime>
  <Words>1207</Words>
  <Application>Microsoft Office PowerPoint</Application>
  <PresentationFormat>Widescreen</PresentationFormat>
  <Paragraphs>99</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Classifiers Trained on the Iris Data set</vt:lpstr>
      <vt:lpstr>Estimating the Priors</vt:lpstr>
      <vt:lpstr>Estimating the Priors</vt:lpstr>
      <vt:lpstr>Calculating the Posteriors</vt:lpstr>
      <vt:lpstr>Modelling with a Gaussian</vt:lpstr>
      <vt:lpstr>MLE Estimates of the Parameters of the Gaussian</vt:lpstr>
      <vt:lpstr>Training the Model</vt:lpstr>
      <vt:lpstr>Choice of Discriminant Function</vt:lpstr>
      <vt:lpstr>Choice of Discriminant Function</vt:lpstr>
      <vt:lpstr>Comparing the Performance of the Classifiers Trained on Different Sample Sizes</vt:lpstr>
      <vt:lpstr>Case 1:  </vt:lpstr>
      <vt:lpstr>PowerPoint Presentation</vt:lpstr>
      <vt:lpstr>Case 2: </vt:lpstr>
      <vt:lpstr>PowerPoint Presentation</vt:lpstr>
      <vt:lpstr>Case 3: </vt:lpstr>
      <vt:lpstr>PowerPoint Presentation</vt:lpstr>
      <vt:lpstr>PowerPoint Presentation</vt:lpstr>
      <vt:lpstr>Picking the Final Model</vt:lpstr>
      <vt:lpstr>Picking the Final Model</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Classifiers Trained on the Iris Data set</dc:title>
  <dc:creator>shubha sanket samantaray</dc:creator>
  <cp:lastModifiedBy>shubha sanket samantaray</cp:lastModifiedBy>
  <cp:revision>16</cp:revision>
  <dcterms:created xsi:type="dcterms:W3CDTF">2023-06-20T11:48:29Z</dcterms:created>
  <dcterms:modified xsi:type="dcterms:W3CDTF">2023-06-23T19:13:39Z</dcterms:modified>
</cp:coreProperties>
</file>