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75718"/>
  </p:normalViewPr>
  <p:slideViewPr>
    <p:cSldViewPr snapToGrid="0" snapToObjects="1">
      <p:cViewPr varScale="1">
        <p:scale>
          <a:sx n="100" d="100"/>
          <a:sy n="100" d="100"/>
        </p:scale>
        <p:origin x="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8175C-D22D-C34B-8666-11C251367C6C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E57B-062A-7844-9907-B3986A50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display dates and times using a custom </a:t>
            </a:r>
            <a:r>
              <a:rPr lang="en-US" b="1" dirty="0"/>
              <a:t>datetime</a:t>
            </a:r>
            <a:r>
              <a:rPr lang="en-US" dirty="0"/>
              <a:t> format, which the app can define by an entry in its .env file. </a:t>
            </a:r>
          </a:p>
          <a:p>
            <a:r>
              <a:rPr lang="en-US" dirty="0"/>
              <a:t>is a specific to a LOCALE, which consists of a particular </a:t>
            </a:r>
            <a:r>
              <a:rPr lang="en-US" b="1" dirty="0"/>
              <a:t>country</a:t>
            </a:r>
            <a:r>
              <a:rPr lang="en-US" dirty="0"/>
              <a:t> and </a:t>
            </a:r>
            <a:r>
              <a:rPr lang="en-US" b="1" dirty="0"/>
              <a:t>language</a:t>
            </a:r>
            <a:r>
              <a:rPr lang="en-US" dirty="0"/>
              <a:t>, such as "</a:t>
            </a:r>
            <a:r>
              <a:rPr lang="en-US" dirty="0" err="1"/>
              <a:t>en_US</a:t>
            </a:r>
            <a:r>
              <a:rPr lang="en-US" dirty="0"/>
              <a:t>". By default, a LOCALE can be obtained the Operating System. The app can override that by an entry defined in its .env file.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BE57B-062A-7844-9907-B3986A50F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A4D1-8E9C-4548-9289-5AC70DF5D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F1D35-B5BB-104B-B1DE-FDC87BA9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DAF-D31D-3C43-8078-9A12BA17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81DE-FE3E-A448-BE54-823FE977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DAC7-01BA-CD42-A588-624691F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899-589E-F944-AC52-0353D4E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D618-CC15-C645-A419-7A14E601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68AB-F223-D146-8ACB-C9ED4F0C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2B56-3538-9949-8934-5048C51E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76EF-1A15-954E-909B-D3F1ECE5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D7F3-9304-DE45-AF08-25022FEA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E5B1-2EDD-FC4A-A78C-676AD071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4FCF-AB0D-E34C-B2BF-0435F0B9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5D9C-3F9A-AA48-832F-F9E77251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BAC4-FEC8-B14C-88F2-FE2EAD01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D9D-C3A9-2644-A6DA-FCD1239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4C61-2358-9F4D-B541-6F533340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8CB2-9BA0-5040-A66C-0E2F09E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6FCA-A522-644E-8DB0-A5625BCF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0508-EDF0-4945-B3A8-BF242FBD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B312-E64F-B84B-9C3D-286EB87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143B-9BDA-D64C-8CB0-A48E84B2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13F3-B120-CE43-B00A-D33AEC1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3BD8-1152-BF4B-9141-CFD04F04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C91C-266E-CB47-967B-B69A54FD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DF87-CF51-8540-A358-39F944E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910-4133-F142-98B7-5957359B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7389-4B2E-9B4D-BD0C-6734F9D6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0A36-6E99-6F4A-B0C3-63F6BD3F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881A-1AEF-1C44-8838-08F13F0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3873-F3DF-CE43-BC74-D946A5AA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675B-CADA-934B-BAB3-104530B2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306D-B9C9-3B4D-A494-E77A12B3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6122-FE92-4947-BD64-CDCEAC4A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4CD5C-2826-6846-A609-AD1786CC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C3C8F-D3DE-3F47-BC5D-683DCE24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6CDB9-3C9D-E94D-941F-3DFDED72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ED6C-969A-1D4D-9284-3998AF4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8B47E-F554-764C-830F-CCA8B04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AC25-B068-2648-8DB0-3DA7A83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155B4-88B8-3D4C-A79D-97FEA33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29548-5310-CE47-9FFE-1CDBD8A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75226-CAB0-A440-B8CE-76442866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278A5-4715-9449-B5C2-98478C47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0FB4D-E5D4-F94D-BA2A-AB9D2999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A5A80-8646-6E4B-A2A4-993B9E2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185-DAD8-E547-8238-BD10C984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496F-0854-9E4B-98A5-63D97502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5F89-4475-4043-9E8A-9FE54E3A9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D937-D007-0847-81FC-46560870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56D5-D525-3646-9B74-336585DB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B93C-B1C3-1845-AB53-7A3355E2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281A-A062-FE4B-9B56-0DF6D23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A26CD-7CEA-9647-B886-10FF2A33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E7DC1-835F-9145-9C6E-DD6E5A58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A8A7-0741-0445-BAEF-B21352A5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5ADE-1678-7546-8660-94A54749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0AB9-FF0A-AB4B-8E51-E763734E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0529A-4C5B-E349-A166-EFED3B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66AF-CD85-2242-BC14-D6211F20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9B74-ABD2-474E-AF67-049D4FC45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0011-0C42-BD4A-8F81-FDC9FEDBB62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5D0A-D703-A141-BD33-B556624AC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6384-280B-534A-941A-0987B78EB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D69E-251E-9648-96FE-DC237CA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6B6F3-6AE0-ED4C-B435-D38E4BC771EE}"/>
              </a:ext>
            </a:extLst>
          </p:cNvPr>
          <p:cNvSpPr/>
          <p:nvPr/>
        </p:nvSpPr>
        <p:spPr>
          <a:xfrm>
            <a:off x="848168" y="4002290"/>
            <a:ext cx="1581680" cy="3554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lookup_ipaddr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10D3D-E33B-F445-BCAA-59E014AA957E}"/>
              </a:ext>
            </a:extLst>
          </p:cNvPr>
          <p:cNvSpPr/>
          <p:nvPr/>
        </p:nvSpPr>
        <p:spPr>
          <a:xfrm>
            <a:off x="7730952" y="3992469"/>
            <a:ext cx="1137638" cy="354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E3982D-F1B4-8F4D-891D-891DAEA4696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322157" y="3774894"/>
            <a:ext cx="1408795" cy="395054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B6220734-60D7-7F4B-BF11-F6363530F2DA}"/>
              </a:ext>
            </a:extLst>
          </p:cNvPr>
          <p:cNvSpPr/>
          <p:nvPr/>
        </p:nvSpPr>
        <p:spPr>
          <a:xfrm>
            <a:off x="3881970" y="2710525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 SQL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C8E9-2D6C-FA4D-B610-5DF2CF7C45EF}"/>
              </a:ext>
            </a:extLst>
          </p:cNvPr>
          <p:cNvCxnSpPr>
            <a:cxnSpLocks/>
          </p:cNvCxnSpPr>
          <p:nvPr/>
        </p:nvCxnSpPr>
        <p:spPr>
          <a:xfrm flipV="1">
            <a:off x="4133112" y="3231490"/>
            <a:ext cx="0" cy="84309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A0002-D66E-4A4C-8586-F6C0016EAC1B}"/>
              </a:ext>
            </a:extLst>
          </p:cNvPr>
          <p:cNvSpPr/>
          <p:nvPr/>
        </p:nvSpPr>
        <p:spPr>
          <a:xfrm>
            <a:off x="8019385" y="5605318"/>
            <a:ext cx="2650067" cy="408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MY_DATETIME_FORMAT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2B0AD1-79DF-E34C-B0D7-25A93904F394}"/>
              </a:ext>
            </a:extLst>
          </p:cNvPr>
          <p:cNvSpPr txBox="1"/>
          <p:nvPr/>
        </p:nvSpPr>
        <p:spPr>
          <a:xfrm>
            <a:off x="1055073" y="42946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6765F-1001-F44B-BB35-F8BAB1828A0B}"/>
              </a:ext>
            </a:extLst>
          </p:cNvPr>
          <p:cNvCxnSpPr>
            <a:cxnSpLocks/>
          </p:cNvCxnSpPr>
          <p:nvPr/>
        </p:nvCxnSpPr>
        <p:spPr>
          <a:xfrm>
            <a:off x="9137155" y="4953189"/>
            <a:ext cx="20933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02281D-5555-D649-A904-3FAABCC0D1D6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 flipH="1" flipV="1">
            <a:off x="9321632" y="5310105"/>
            <a:ext cx="22787" cy="70343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FA802C-641D-894F-AAF8-F9DC4C43A638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2429848" y="4180007"/>
            <a:ext cx="669388" cy="4702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1B0B08-FA38-AD4E-9C78-F8A25E590150}"/>
              </a:ext>
            </a:extLst>
          </p:cNvPr>
          <p:cNvCxnSpPr>
            <a:cxnSpLocks/>
            <a:stCxn id="4" idx="3"/>
            <a:endCxn id="104" idx="1"/>
          </p:cNvCxnSpPr>
          <p:nvPr/>
        </p:nvCxnSpPr>
        <p:spPr>
          <a:xfrm>
            <a:off x="2429848" y="4180007"/>
            <a:ext cx="669388" cy="9119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0AD25B-B576-1F4F-A541-437DE133800F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2429848" y="4180007"/>
            <a:ext cx="669388" cy="13537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D82484-FC46-6643-9DCE-808E52F7FA3E}"/>
              </a:ext>
            </a:extLst>
          </p:cNvPr>
          <p:cNvCxnSpPr>
            <a:cxnSpLocks/>
            <a:stCxn id="21" idx="4"/>
            <a:endCxn id="122" idx="1"/>
          </p:cNvCxnSpPr>
          <p:nvPr/>
        </p:nvCxnSpPr>
        <p:spPr>
          <a:xfrm>
            <a:off x="5771087" y="2989925"/>
            <a:ext cx="418142" cy="2508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7E2FE0B-CCD0-594C-9781-EC326472A21D}"/>
              </a:ext>
            </a:extLst>
          </p:cNvPr>
          <p:cNvCxnSpPr>
            <a:cxnSpLocks/>
            <a:stCxn id="21" idx="4"/>
            <a:endCxn id="130" idx="1"/>
          </p:cNvCxnSpPr>
          <p:nvPr/>
        </p:nvCxnSpPr>
        <p:spPr>
          <a:xfrm flipV="1">
            <a:off x="5771087" y="2869168"/>
            <a:ext cx="433687" cy="1207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EA8F425-8347-8243-8D03-B266B67C9A25}"/>
              </a:ext>
            </a:extLst>
          </p:cNvPr>
          <p:cNvSpPr/>
          <p:nvPr/>
        </p:nvSpPr>
        <p:spPr>
          <a:xfrm>
            <a:off x="6612753" y="4463169"/>
            <a:ext cx="643536" cy="3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605E6FCD-2DFB-264B-B9C9-12F86AA25BCF}"/>
              </a:ext>
            </a:extLst>
          </p:cNvPr>
          <p:cNvSpPr/>
          <p:nvPr/>
        </p:nvSpPr>
        <p:spPr>
          <a:xfrm>
            <a:off x="3322355" y="2153532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csv file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2278E2B-B3CE-844F-92D0-FDD4648083A6}"/>
              </a:ext>
            </a:extLst>
          </p:cNvPr>
          <p:cNvCxnSpPr>
            <a:cxnSpLocks/>
          </p:cNvCxnSpPr>
          <p:nvPr/>
        </p:nvCxnSpPr>
        <p:spPr>
          <a:xfrm>
            <a:off x="4179968" y="2461729"/>
            <a:ext cx="0" cy="2929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E799F1C-A085-6943-B4B2-D0B10377E025}"/>
              </a:ext>
            </a:extLst>
          </p:cNvPr>
          <p:cNvSpPr/>
          <p:nvPr/>
        </p:nvSpPr>
        <p:spPr>
          <a:xfrm>
            <a:off x="6444819" y="4313376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BECF487F-7798-3840-95AB-305808D0807C}"/>
              </a:ext>
            </a:extLst>
          </p:cNvPr>
          <p:cNvSpPr/>
          <p:nvPr/>
        </p:nvSpPr>
        <p:spPr>
          <a:xfrm>
            <a:off x="5833217" y="5002376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 SQL DB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57D8E87-9649-BC40-9C4E-5DDECF09992D}"/>
              </a:ext>
            </a:extLst>
          </p:cNvPr>
          <p:cNvSpPr/>
          <p:nvPr/>
        </p:nvSpPr>
        <p:spPr>
          <a:xfrm>
            <a:off x="5110843" y="5773559"/>
            <a:ext cx="2443857" cy="328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locale-datetime csv file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2F193-942C-AD40-AF51-591CB3A904AE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777776" y="5561176"/>
            <a:ext cx="0" cy="2790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0A2D158-4207-CD46-8DD4-3BB6668E6B51}"/>
              </a:ext>
            </a:extLst>
          </p:cNvPr>
          <p:cNvSpPr/>
          <p:nvPr/>
        </p:nvSpPr>
        <p:spPr>
          <a:xfrm>
            <a:off x="6906170" y="5479348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E774DE-9DB2-5A4A-9521-1BA31840DD97}"/>
              </a:ext>
            </a:extLst>
          </p:cNvPr>
          <p:cNvCxnSpPr>
            <a:cxnSpLocks/>
            <a:stCxn id="7" idx="3"/>
            <a:endCxn id="30" idx="0"/>
          </p:cNvCxnSpPr>
          <p:nvPr/>
        </p:nvCxnSpPr>
        <p:spPr>
          <a:xfrm>
            <a:off x="8868590" y="4169948"/>
            <a:ext cx="453042" cy="435894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722867-15DD-2842-B47D-B95ABC5962DC}"/>
              </a:ext>
            </a:extLst>
          </p:cNvPr>
          <p:cNvSpPr txBox="1"/>
          <p:nvPr/>
        </p:nvSpPr>
        <p:spPr>
          <a:xfrm>
            <a:off x="9243717" y="420322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en_US</a:t>
            </a:r>
            <a:r>
              <a:rPr lang="en-US" dirty="0"/>
              <a:t>"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06584B49-4377-6D49-BBF1-07B9C60BABD6}"/>
              </a:ext>
            </a:extLst>
          </p:cNvPr>
          <p:cNvSpPr/>
          <p:nvPr/>
        </p:nvSpPr>
        <p:spPr>
          <a:xfrm rot="5400000">
            <a:off x="11843266" y="6494660"/>
            <a:ext cx="222696" cy="211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245D49F-DEB1-F54F-8419-9226F867DE28}"/>
              </a:ext>
            </a:extLst>
          </p:cNvPr>
          <p:cNvSpPr/>
          <p:nvPr/>
        </p:nvSpPr>
        <p:spPr>
          <a:xfrm>
            <a:off x="2106393" y="3084674"/>
            <a:ext cx="1373201" cy="363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 2-char.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B238B6-9429-1B41-8A31-A6AE8892D318}"/>
              </a:ext>
            </a:extLst>
          </p:cNvPr>
          <p:cNvCxnSpPr>
            <a:cxnSpLocks/>
            <a:stCxn id="99" idx="3"/>
            <a:endCxn id="51" idx="2"/>
          </p:cNvCxnSpPr>
          <p:nvPr/>
        </p:nvCxnSpPr>
        <p:spPr>
          <a:xfrm>
            <a:off x="4744958" y="4173102"/>
            <a:ext cx="1088259" cy="11086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1787AAD-6470-EC4B-94B7-EB9905929222}"/>
              </a:ext>
            </a:extLst>
          </p:cNvPr>
          <p:cNvSpPr/>
          <p:nvPr/>
        </p:nvSpPr>
        <p:spPr>
          <a:xfrm>
            <a:off x="8589289" y="3400617"/>
            <a:ext cx="1437723" cy="3436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MY_LOCALE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53C4DA-07D3-4D44-A75E-F9EB11E721EB}"/>
              </a:ext>
            </a:extLst>
          </p:cNvPr>
          <p:cNvCxnSpPr>
            <a:cxnSpLocks/>
          </p:cNvCxnSpPr>
          <p:nvPr/>
        </p:nvCxnSpPr>
        <p:spPr>
          <a:xfrm flipV="1">
            <a:off x="4744958" y="4169948"/>
            <a:ext cx="2985994" cy="3154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2542FA3-4C45-9E4D-8CB5-68D90FE600D1}"/>
              </a:ext>
            </a:extLst>
          </p:cNvPr>
          <p:cNvSpPr txBox="1"/>
          <p:nvPr/>
        </p:nvSpPr>
        <p:spPr>
          <a:xfrm>
            <a:off x="9863534" y="513476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"%Y %M %D"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2B215D-F06B-314C-AFB4-80337E460911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8868590" y="3744248"/>
            <a:ext cx="439561" cy="228173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BF1DAD-4337-734D-872D-C37929DDA8B6}"/>
              </a:ext>
            </a:extLst>
          </p:cNvPr>
          <p:cNvSpPr/>
          <p:nvPr/>
        </p:nvSpPr>
        <p:spPr>
          <a:xfrm>
            <a:off x="9871862" y="3169359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FD8516F-398D-684C-BA4E-52FC61D34361}"/>
              </a:ext>
            </a:extLst>
          </p:cNvPr>
          <p:cNvCxnSpPr>
            <a:cxnSpLocks/>
            <a:stCxn id="73" idx="3"/>
            <a:endCxn id="12" idx="1"/>
          </p:cNvCxnSpPr>
          <p:nvPr/>
        </p:nvCxnSpPr>
        <p:spPr>
          <a:xfrm>
            <a:off x="3479594" y="3266457"/>
            <a:ext cx="988276" cy="50843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F1431A-CE89-184E-BFC7-2C9EA4C2E99A}"/>
              </a:ext>
            </a:extLst>
          </p:cNvPr>
          <p:cNvCxnSpPr>
            <a:cxnSpLocks/>
          </p:cNvCxnSpPr>
          <p:nvPr/>
        </p:nvCxnSpPr>
        <p:spPr>
          <a:xfrm flipV="1">
            <a:off x="7256289" y="4347427"/>
            <a:ext cx="474663" cy="2924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BC08F5-0C6D-9D49-94CF-8987EE1DA7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479594" y="3266457"/>
            <a:ext cx="442503" cy="74260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7870E1F6-1287-0348-9AA9-48B97A77653D}"/>
              </a:ext>
            </a:extLst>
          </p:cNvPr>
          <p:cNvSpPr/>
          <p:nvPr/>
        </p:nvSpPr>
        <p:spPr>
          <a:xfrm>
            <a:off x="2104326" y="3519830"/>
            <a:ext cx="1373201" cy="363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ISO 3-char.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0F81CB8-D826-9D45-BB36-CB3A340DAE41}"/>
              </a:ext>
            </a:extLst>
          </p:cNvPr>
          <p:cNvCxnSpPr>
            <a:cxnSpLocks/>
            <a:stCxn id="114" idx="3"/>
            <a:endCxn id="12" idx="1"/>
          </p:cNvCxnSpPr>
          <p:nvPr/>
        </p:nvCxnSpPr>
        <p:spPr>
          <a:xfrm>
            <a:off x="3477527" y="3701613"/>
            <a:ext cx="990343" cy="73281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398EC2-D597-7E49-B465-C0AB52FD11F9}"/>
              </a:ext>
            </a:extLst>
          </p:cNvPr>
          <p:cNvCxnSpPr>
            <a:cxnSpLocks/>
            <a:stCxn id="114" idx="3"/>
            <a:endCxn id="99" idx="0"/>
          </p:cNvCxnSpPr>
          <p:nvPr/>
        </p:nvCxnSpPr>
        <p:spPr>
          <a:xfrm>
            <a:off x="3477527" y="3701613"/>
            <a:ext cx="444570" cy="30745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614AD0A-19E9-9145-9A1E-8EADEA78F320}"/>
              </a:ext>
            </a:extLst>
          </p:cNvPr>
          <p:cNvCxnSpPr>
            <a:cxnSpLocks/>
          </p:cNvCxnSpPr>
          <p:nvPr/>
        </p:nvCxnSpPr>
        <p:spPr>
          <a:xfrm flipV="1">
            <a:off x="7722334" y="4957974"/>
            <a:ext cx="1038375" cy="323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702E0C9-B173-4945-92FB-3A3FA19ADD1C}"/>
              </a:ext>
            </a:extLst>
          </p:cNvPr>
          <p:cNvSpPr/>
          <p:nvPr/>
        </p:nvSpPr>
        <p:spPr>
          <a:xfrm>
            <a:off x="8205019" y="4865931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4C8E74B-B37B-B546-AD70-EC5A747D750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93621" y="4347427"/>
            <a:ext cx="806150" cy="65494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EA4747C-32F8-C24B-8F5C-1A8319B411B0}"/>
              </a:ext>
            </a:extLst>
          </p:cNvPr>
          <p:cNvSpPr txBox="1"/>
          <p:nvPr/>
        </p:nvSpPr>
        <p:spPr>
          <a:xfrm>
            <a:off x="1036610" y="3514412"/>
            <a:ext cx="106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Windows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8678EF-E254-AA44-A88B-0FEBDE4ED11C}"/>
              </a:ext>
            </a:extLst>
          </p:cNvPr>
          <p:cNvSpPr txBox="1"/>
          <p:nvPr/>
        </p:nvSpPr>
        <p:spPr>
          <a:xfrm>
            <a:off x="1418381" y="3079082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Linux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746CF07-4255-BB41-813C-7B9C3FCCB3F7}"/>
              </a:ext>
            </a:extLst>
          </p:cNvPr>
          <p:cNvCxnSpPr>
            <a:cxnSpLocks/>
            <a:stCxn id="152" idx="3"/>
            <a:endCxn id="140" idx="1"/>
          </p:cNvCxnSpPr>
          <p:nvPr/>
        </p:nvCxnSpPr>
        <p:spPr>
          <a:xfrm>
            <a:off x="4968077" y="2317571"/>
            <a:ext cx="1251953" cy="1509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1C9880C-01C5-CD49-86CA-80C0F97832AD}"/>
              </a:ext>
            </a:extLst>
          </p:cNvPr>
          <p:cNvCxnSpPr>
            <a:cxnSpLocks/>
            <a:stCxn id="152" idx="3"/>
            <a:endCxn id="143" idx="1"/>
          </p:cNvCxnSpPr>
          <p:nvPr/>
        </p:nvCxnSpPr>
        <p:spPr>
          <a:xfrm flipV="1">
            <a:off x="4968077" y="2092964"/>
            <a:ext cx="1269986" cy="2246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AEDB902-1591-7545-999E-71835C8A2BF0}"/>
              </a:ext>
            </a:extLst>
          </p:cNvPr>
          <p:cNvCxnSpPr>
            <a:cxnSpLocks/>
          </p:cNvCxnSpPr>
          <p:nvPr/>
        </p:nvCxnSpPr>
        <p:spPr>
          <a:xfrm flipV="1">
            <a:off x="2429848" y="4173102"/>
            <a:ext cx="669388" cy="6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B26A2-75AB-A24A-BEE0-7330D1B3D3A0}"/>
              </a:ext>
            </a:extLst>
          </p:cNvPr>
          <p:cNvSpPr/>
          <p:nvPr/>
        </p:nvSpPr>
        <p:spPr>
          <a:xfrm>
            <a:off x="4467870" y="3625255"/>
            <a:ext cx="1854287" cy="2992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char language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B598D-C57F-C840-B88A-5C685F4896FB}"/>
              </a:ext>
            </a:extLst>
          </p:cNvPr>
          <p:cNvSpPr/>
          <p:nvPr/>
        </p:nvSpPr>
        <p:spPr>
          <a:xfrm>
            <a:off x="8760709" y="4605842"/>
            <a:ext cx="1121845" cy="7042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br>
              <a:rPr lang="en-US" dirty="0"/>
            </a:br>
            <a:r>
              <a:rPr lang="en-US" dirty="0"/>
              <a:t>format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D255FF8-E27C-D644-8416-A62C76160B83}"/>
              </a:ext>
            </a:extLst>
          </p:cNvPr>
          <p:cNvSpPr/>
          <p:nvPr/>
        </p:nvSpPr>
        <p:spPr>
          <a:xfrm>
            <a:off x="3099236" y="4009063"/>
            <a:ext cx="1645722" cy="32807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char country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82B614E-753A-EE4F-A45B-832DE5E1883E}"/>
              </a:ext>
            </a:extLst>
          </p:cNvPr>
          <p:cNvSpPr/>
          <p:nvPr/>
        </p:nvSpPr>
        <p:spPr>
          <a:xfrm>
            <a:off x="3099236" y="4927964"/>
            <a:ext cx="1645722" cy="32807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8EB8FD8-1A62-9C40-A2C1-F0141F2F74CE}"/>
              </a:ext>
            </a:extLst>
          </p:cNvPr>
          <p:cNvSpPr/>
          <p:nvPr/>
        </p:nvSpPr>
        <p:spPr>
          <a:xfrm>
            <a:off x="3099236" y="4486242"/>
            <a:ext cx="1645722" cy="32807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C35133-77A1-C049-A13E-3D33B7505833}"/>
              </a:ext>
            </a:extLst>
          </p:cNvPr>
          <p:cNvSpPr/>
          <p:nvPr/>
        </p:nvSpPr>
        <p:spPr>
          <a:xfrm>
            <a:off x="3099236" y="5369686"/>
            <a:ext cx="1645722" cy="32807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3C08F3-19E4-3046-8836-5454D456FB92}"/>
              </a:ext>
            </a:extLst>
          </p:cNvPr>
          <p:cNvSpPr/>
          <p:nvPr/>
        </p:nvSpPr>
        <p:spPr>
          <a:xfrm>
            <a:off x="6189229" y="3098695"/>
            <a:ext cx="1219212" cy="284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currency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FB67AC-3297-1A45-8AF0-907F8D2C46E2}"/>
              </a:ext>
            </a:extLst>
          </p:cNvPr>
          <p:cNvSpPr/>
          <p:nvPr/>
        </p:nvSpPr>
        <p:spPr>
          <a:xfrm>
            <a:off x="6204774" y="2706037"/>
            <a:ext cx="1773163" cy="3262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phone country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14366D-3151-9F44-8910-91273CA8AFC9}"/>
              </a:ext>
            </a:extLst>
          </p:cNvPr>
          <p:cNvSpPr/>
          <p:nvPr/>
        </p:nvSpPr>
        <p:spPr>
          <a:xfrm>
            <a:off x="6220030" y="2305347"/>
            <a:ext cx="1773163" cy="3262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population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063FB2F-587D-F24C-83B5-0E019577235B}"/>
              </a:ext>
            </a:extLst>
          </p:cNvPr>
          <p:cNvSpPr/>
          <p:nvPr/>
        </p:nvSpPr>
        <p:spPr>
          <a:xfrm>
            <a:off x="6238063" y="1929833"/>
            <a:ext cx="1773163" cy="3262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land km2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04C5715-03ED-8F41-96B1-BC2593091758}"/>
              </a:ext>
            </a:extLst>
          </p:cNvPr>
          <p:cNvSpPr/>
          <p:nvPr/>
        </p:nvSpPr>
        <p:spPr>
          <a:xfrm>
            <a:off x="5933936" y="324433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227141-9590-1841-B2B4-19D38AA871F2}"/>
              </a:ext>
            </a:extLst>
          </p:cNvPr>
          <p:cNvSpPr txBox="1"/>
          <p:nvPr/>
        </p:nvSpPr>
        <p:spPr>
          <a:xfrm>
            <a:off x="7786045" y="435379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6180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1" grpId="0" animBg="1"/>
      <p:bldP spid="34" grpId="0" animBg="1"/>
      <p:bldP spid="46" grpId="0"/>
      <p:bldP spid="146" grpId="0" animBg="1"/>
      <p:bldP spid="152" grpId="0" animBg="1"/>
      <p:bldP spid="9" grpId="0" animBg="1"/>
      <p:bldP spid="51" grpId="0" animBg="1"/>
      <p:bldP spid="52" grpId="0" animBg="1"/>
      <p:bldP spid="59" grpId="0" animBg="1"/>
      <p:bldP spid="28" grpId="0"/>
      <p:bldP spid="29" grpId="0" animBg="1"/>
      <p:bldP spid="73" grpId="0" animBg="1"/>
      <p:bldP spid="82" grpId="0" animBg="1"/>
      <p:bldP spid="93" grpId="0"/>
      <p:bldP spid="49" grpId="0" animBg="1"/>
      <p:bldP spid="114" grpId="0" animBg="1"/>
      <p:bldP spid="129" grpId="0" animBg="1"/>
      <p:bldP spid="133" grpId="0"/>
      <p:bldP spid="134" grpId="0"/>
      <p:bldP spid="12" grpId="0" animBg="1"/>
      <p:bldP spid="99" grpId="0" animBg="1"/>
      <p:bldP spid="104" grpId="0" animBg="1"/>
      <p:bldP spid="105" grpId="0" animBg="1"/>
      <p:bldP spid="106" grpId="0" animBg="1"/>
      <p:bldP spid="122" grpId="0" animBg="1"/>
      <p:bldP spid="130" grpId="0" animBg="1"/>
      <p:bldP spid="140" grpId="0" animBg="1"/>
      <p:bldP spid="143" grpId="0" animBg="1"/>
      <p:bldP spid="1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149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90</cp:revision>
  <dcterms:created xsi:type="dcterms:W3CDTF">2021-12-19T19:33:51Z</dcterms:created>
  <dcterms:modified xsi:type="dcterms:W3CDTF">2023-06-05T21:02:41Z</dcterms:modified>
</cp:coreProperties>
</file>