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6"/>
    <p:restoredTop sz="94470"/>
  </p:normalViewPr>
  <p:slideViewPr>
    <p:cSldViewPr snapToGrid="0" snapToObjects="1">
      <p:cViewPr varScale="1">
        <p:scale>
          <a:sx n="73" d="100"/>
          <a:sy n="73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8175C-D22D-C34B-8666-11C251367C6C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BE57B-062A-7844-9907-B3986A50F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BE57B-062A-7844-9907-B3986A50F1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92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FBE57B-062A-7844-9907-B3986A50F1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A4D1-8E9C-4548-9289-5AC70DF5D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F1D35-B5BB-104B-B1DE-FDC87BA9B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8DAF-D31D-3C43-8078-9A12BA17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81DE-FE3E-A448-BE54-823FE977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DAC7-01BA-CD42-A588-624691F4B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3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C1899-589E-F944-AC52-0353D4E5B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ED618-CC15-C645-A419-7A14E6010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E68AB-F223-D146-8ACB-C9ED4F0C8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D2B56-3538-9949-8934-5048C51E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76EF-1A15-954E-909B-D3F1ECE5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4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2D7F3-9304-DE45-AF08-25022FEAF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BE5B1-2EDD-FC4A-A78C-676AD0713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94FCF-AB0D-E34C-B2BF-0435F0B9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A5D9C-3F9A-AA48-832F-F9E77251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BAC4-FEC8-B14C-88F2-FE2EAD01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3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3D9D-C3A9-2644-A6DA-FCD1239C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84C61-2358-9F4D-B541-6F5333402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8CB2-9BA0-5040-A66C-0E2F09ED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6FCA-A522-644E-8DB0-A5625BCF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40508-EDF0-4945-B3A8-BF242FBD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4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B312-E64F-B84B-9C3D-286EB874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C143B-9BDA-D64C-8CB0-A48E84B2B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E13F3-B120-CE43-B00A-D33AEC19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63BD8-1152-BF4B-9141-CFD04F04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3C91C-266E-CB47-967B-B69A54FD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7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DF87-CF51-8540-A358-39F944EA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D910-4133-F142-98B7-5957359B1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97389-4B2E-9B4D-BD0C-6734F9D66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D0A36-6E99-6F4A-B0C3-63F6BD3F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A881A-1AEF-1C44-8838-08F13F08C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D3873-F3DF-CE43-BC74-D946A5AA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9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675B-CADA-934B-BAB3-104530B2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6306D-B9C9-3B4D-A494-E77A12B32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16122-FE92-4947-BD64-CDCEAC4A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4CD5C-2826-6846-A609-AD1786CCE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9C3C8F-D3DE-3F47-BC5D-683DCE241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6CDB9-3C9D-E94D-941F-3DFDED72E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BED6C-969A-1D4D-9284-3998AF4E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8B47E-F554-764C-830F-CCA8B043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0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AC25-B068-2648-8DB0-3DA7A838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155B4-88B8-3D4C-A79D-97FEA33A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29548-5310-CE47-9FFE-1CDBD8A50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75226-CAB0-A440-B8CE-76442866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E278A5-4715-9449-B5C2-98478C47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0FB4D-E5D4-F94D-BA2A-AB9D2999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A5A80-8646-6E4B-A2A4-993B9E24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C185-DAD8-E547-8238-BD10C984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F496F-0854-9E4B-98A5-63D975022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65F89-4475-4043-9E8A-9FE54E3A9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6D937-D007-0847-81FC-46560870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356D5-D525-3646-9B74-336585DB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9B93C-B1C3-1845-AB53-7A3355E2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1281A-A062-FE4B-9B56-0DF6D235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A26CD-7CEA-9647-B886-10FF2A33E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E7DC1-835F-9145-9C6E-DD6E5A588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8A8A7-0741-0445-BAEF-B21352A54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65ADE-1678-7546-8660-94A54749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40AB9-FF0A-AB4B-8E51-E763734E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10529A-4C5B-E349-A166-EFED3BFAC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B66AF-CD85-2242-BC14-D6211F203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99B74-ABD2-474E-AF67-049D4FC45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0011-0C42-BD4A-8F81-FDC9FEDBB629}" type="datetimeFigureOut">
              <a:rPr lang="en-US" smtClean="0"/>
              <a:t>12/23/21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45D0A-D703-A141-BD33-B556624AC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B6384-280B-534A-941A-0987B78EB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7834E-F4AE-9541-AAC7-3774FA48D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0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D69E-251E-9648-96FE-DC237CA6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F6B6F3-6AE0-ED4C-B435-D38E4BC771EE}"/>
              </a:ext>
            </a:extLst>
          </p:cNvPr>
          <p:cNvSpPr/>
          <p:nvPr/>
        </p:nvSpPr>
        <p:spPr>
          <a:xfrm>
            <a:off x="1393293" y="4055045"/>
            <a:ext cx="1581680" cy="35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lookup_ipaddr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10D3D-E33B-F445-BCAA-59E014AA957E}"/>
              </a:ext>
            </a:extLst>
          </p:cNvPr>
          <p:cNvSpPr/>
          <p:nvPr/>
        </p:nvSpPr>
        <p:spPr>
          <a:xfrm>
            <a:off x="8742888" y="3995097"/>
            <a:ext cx="1308100" cy="35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1FAAE9-EE9B-C545-9C1E-4DA9839013F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050988" y="4171262"/>
            <a:ext cx="209338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30D68-4C5A-B14D-AF15-476352BB22CC}"/>
              </a:ext>
            </a:extLst>
          </p:cNvPr>
          <p:cNvCxnSpPr>
            <a:cxnSpLocks/>
            <a:stCxn id="99" idx="3"/>
            <a:endCxn id="7" idx="1"/>
          </p:cNvCxnSpPr>
          <p:nvPr/>
        </p:nvCxnSpPr>
        <p:spPr>
          <a:xfrm flipV="1">
            <a:off x="5290083" y="4171262"/>
            <a:ext cx="3452805" cy="5459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B26A2-75AB-A24A-BEE0-7330D1B3D3A0}"/>
              </a:ext>
            </a:extLst>
          </p:cNvPr>
          <p:cNvSpPr/>
          <p:nvPr/>
        </p:nvSpPr>
        <p:spPr>
          <a:xfrm>
            <a:off x="4721207" y="3640305"/>
            <a:ext cx="1219212" cy="28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E3982D-F1B4-8F4D-891D-891DAEA46960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940419" y="3782419"/>
            <a:ext cx="2802469" cy="38884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B6220734-60D7-7F4B-BF11-F6363530F2DA}"/>
              </a:ext>
            </a:extLst>
          </p:cNvPr>
          <p:cNvSpPr/>
          <p:nvPr/>
        </p:nvSpPr>
        <p:spPr>
          <a:xfrm>
            <a:off x="3881970" y="2710525"/>
            <a:ext cx="1889117" cy="558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countries SQL 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47C8E9-2D6C-FA4D-B610-5DF2CF7C45EF}"/>
              </a:ext>
            </a:extLst>
          </p:cNvPr>
          <p:cNvCxnSpPr>
            <a:cxnSpLocks/>
          </p:cNvCxnSpPr>
          <p:nvPr/>
        </p:nvCxnSpPr>
        <p:spPr>
          <a:xfrm flipV="1">
            <a:off x="4467223" y="3231490"/>
            <a:ext cx="0" cy="843092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0D82D1-C022-2241-B701-E4515652B67B}"/>
              </a:ext>
            </a:extLst>
          </p:cNvPr>
          <p:cNvCxnSpPr>
            <a:cxnSpLocks/>
            <a:stCxn id="7" idx="2"/>
            <a:endCxn id="30" idx="1"/>
          </p:cNvCxnSpPr>
          <p:nvPr/>
        </p:nvCxnSpPr>
        <p:spPr>
          <a:xfrm>
            <a:off x="9396938" y="4347426"/>
            <a:ext cx="375707" cy="6105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E9B598D-C57F-C840-B88A-5C685F4896FB}"/>
              </a:ext>
            </a:extLst>
          </p:cNvPr>
          <p:cNvSpPr/>
          <p:nvPr/>
        </p:nvSpPr>
        <p:spPr>
          <a:xfrm>
            <a:off x="9772645" y="4605842"/>
            <a:ext cx="1308100" cy="70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br>
              <a:rPr lang="en-US" dirty="0"/>
            </a:br>
            <a:r>
              <a:rPr lang="en-US" dirty="0"/>
              <a:t>format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A0002-D66E-4A4C-8586-F6C0016EAC1B}"/>
              </a:ext>
            </a:extLst>
          </p:cNvPr>
          <p:cNvSpPr/>
          <p:nvPr/>
        </p:nvSpPr>
        <p:spPr>
          <a:xfrm>
            <a:off x="9101661" y="5665064"/>
            <a:ext cx="2650067" cy="489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MY_DATETIME_FORMAT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4E1F1D1-9DBF-1046-85CB-B4FB21FE05CC}"/>
              </a:ext>
            </a:extLst>
          </p:cNvPr>
          <p:cNvSpPr/>
          <p:nvPr/>
        </p:nvSpPr>
        <p:spPr>
          <a:xfrm>
            <a:off x="1393293" y="4962819"/>
            <a:ext cx="1855259" cy="5005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MY_IP_ADDRESS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2B0AD1-79DF-E34C-B0D7-25A93904F394}"/>
              </a:ext>
            </a:extLst>
          </p:cNvPr>
          <p:cNvSpPr txBox="1"/>
          <p:nvPr/>
        </p:nvSpPr>
        <p:spPr>
          <a:xfrm>
            <a:off x="1600198" y="43474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D4BBD0-52E2-2849-91CE-AB237B0EC72B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2320923" y="4410478"/>
            <a:ext cx="0" cy="55234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4B6578-2671-424C-94FB-306D39570988}"/>
              </a:ext>
            </a:extLst>
          </p:cNvPr>
          <p:cNvCxnSpPr>
            <a:cxnSpLocks/>
            <a:stCxn id="4" idx="3"/>
            <a:endCxn id="99" idx="1"/>
          </p:cNvCxnSpPr>
          <p:nvPr/>
        </p:nvCxnSpPr>
        <p:spPr>
          <a:xfrm flipV="1">
            <a:off x="2974973" y="4225857"/>
            <a:ext cx="669388" cy="6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3A62906-3A55-6845-94C3-8937E544A0C1}"/>
              </a:ext>
            </a:extLst>
          </p:cNvPr>
          <p:cNvSpPr/>
          <p:nvPr/>
        </p:nvSpPr>
        <p:spPr>
          <a:xfrm>
            <a:off x="6656914" y="3147082"/>
            <a:ext cx="1308100" cy="60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country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602C80-2111-7145-ADBA-562932F948DA}"/>
              </a:ext>
            </a:extLst>
          </p:cNvPr>
          <p:cNvCxnSpPr>
            <a:cxnSpLocks/>
            <a:stCxn id="21" idx="4"/>
            <a:endCxn id="53" idx="1"/>
          </p:cNvCxnSpPr>
          <p:nvPr/>
        </p:nvCxnSpPr>
        <p:spPr>
          <a:xfrm>
            <a:off x="5771087" y="2989925"/>
            <a:ext cx="885827" cy="4594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A6765F-1001-F44B-BB35-F8BAB1828A0B}"/>
              </a:ext>
            </a:extLst>
          </p:cNvPr>
          <p:cNvCxnSpPr>
            <a:cxnSpLocks/>
          </p:cNvCxnSpPr>
          <p:nvPr/>
        </p:nvCxnSpPr>
        <p:spPr>
          <a:xfrm>
            <a:off x="9396938" y="2276055"/>
            <a:ext cx="209338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02281D-5555-D649-A904-3FAABCC0D1D6}"/>
              </a:ext>
            </a:extLst>
          </p:cNvPr>
          <p:cNvCxnSpPr>
            <a:cxnSpLocks/>
            <a:stCxn id="34" idx="2"/>
            <a:endCxn id="30" idx="2"/>
          </p:cNvCxnSpPr>
          <p:nvPr/>
        </p:nvCxnSpPr>
        <p:spPr>
          <a:xfrm flipV="1">
            <a:off x="10426695" y="5310105"/>
            <a:ext cx="0" cy="84411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B9642A1-9862-8A4E-A87D-AD365CA01EF7}"/>
              </a:ext>
            </a:extLst>
          </p:cNvPr>
          <p:cNvSpPr/>
          <p:nvPr/>
        </p:nvSpPr>
        <p:spPr>
          <a:xfrm>
            <a:off x="1344944" y="2145456"/>
            <a:ext cx="1855259" cy="3923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MY_COUNTRY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5C76A1-DF43-084D-AC34-7AAD0BB2DB9D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3013873" y="2224922"/>
            <a:ext cx="630488" cy="2000935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736778-70A9-264E-8619-4BB642B88CB0}"/>
              </a:ext>
            </a:extLst>
          </p:cNvPr>
          <p:cNvCxnSpPr>
            <a:cxnSpLocks/>
          </p:cNvCxnSpPr>
          <p:nvPr/>
        </p:nvCxnSpPr>
        <p:spPr>
          <a:xfrm flipH="1">
            <a:off x="5699653" y="3072691"/>
            <a:ext cx="5818" cy="5854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FA802C-641D-894F-AAF8-F9DC4C43A638}"/>
              </a:ext>
            </a:extLst>
          </p:cNvPr>
          <p:cNvCxnSpPr>
            <a:cxnSpLocks/>
            <a:stCxn id="4" idx="3"/>
            <a:endCxn id="105" idx="1"/>
          </p:cNvCxnSpPr>
          <p:nvPr/>
        </p:nvCxnSpPr>
        <p:spPr>
          <a:xfrm>
            <a:off x="2974973" y="4232762"/>
            <a:ext cx="669388" cy="4702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D255FF8-E27C-D644-8416-A62C76160B83}"/>
              </a:ext>
            </a:extLst>
          </p:cNvPr>
          <p:cNvSpPr/>
          <p:nvPr/>
        </p:nvSpPr>
        <p:spPr>
          <a:xfrm>
            <a:off x="3644361" y="4061818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82B614E-753A-EE4F-A45B-832DE5E1883E}"/>
              </a:ext>
            </a:extLst>
          </p:cNvPr>
          <p:cNvSpPr/>
          <p:nvPr/>
        </p:nvSpPr>
        <p:spPr>
          <a:xfrm>
            <a:off x="3644361" y="4980719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8EB8FD8-1A62-9C40-A2C1-F0141F2F74CE}"/>
              </a:ext>
            </a:extLst>
          </p:cNvPr>
          <p:cNvSpPr/>
          <p:nvPr/>
        </p:nvSpPr>
        <p:spPr>
          <a:xfrm>
            <a:off x="3644361" y="4538997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state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3C35133-77A1-C049-A13E-3D33B7505833}"/>
              </a:ext>
            </a:extLst>
          </p:cNvPr>
          <p:cNvSpPr/>
          <p:nvPr/>
        </p:nvSpPr>
        <p:spPr>
          <a:xfrm>
            <a:off x="3644361" y="5422441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1B0B08-FA38-AD4E-9C78-F8A25E590150}"/>
              </a:ext>
            </a:extLst>
          </p:cNvPr>
          <p:cNvCxnSpPr>
            <a:cxnSpLocks/>
            <a:stCxn id="4" idx="3"/>
            <a:endCxn id="104" idx="1"/>
          </p:cNvCxnSpPr>
          <p:nvPr/>
        </p:nvCxnSpPr>
        <p:spPr>
          <a:xfrm>
            <a:off x="2974973" y="4232762"/>
            <a:ext cx="669388" cy="91199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0AD25B-B576-1F4F-A541-437DE133800F}"/>
              </a:ext>
            </a:extLst>
          </p:cNvPr>
          <p:cNvCxnSpPr>
            <a:cxnSpLocks/>
            <a:stCxn id="4" idx="3"/>
            <a:endCxn id="106" idx="1"/>
          </p:cNvCxnSpPr>
          <p:nvPr/>
        </p:nvCxnSpPr>
        <p:spPr>
          <a:xfrm>
            <a:off x="2974973" y="4232762"/>
            <a:ext cx="669388" cy="13537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ADA9ADD-15F7-B547-B4F7-B28CB7414845}"/>
              </a:ext>
            </a:extLst>
          </p:cNvPr>
          <p:cNvSpPr/>
          <p:nvPr/>
        </p:nvSpPr>
        <p:spPr>
          <a:xfrm>
            <a:off x="921005" y="2783906"/>
            <a:ext cx="1855259" cy="3775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MY_ZIP_CODE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4D2B208-9FE2-CA42-BDB4-29063355E831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1848635" y="3161428"/>
            <a:ext cx="684" cy="359383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3C08F3-19E4-3046-8836-5454D456FB92}"/>
              </a:ext>
            </a:extLst>
          </p:cNvPr>
          <p:cNvSpPr/>
          <p:nvPr/>
        </p:nvSpPr>
        <p:spPr>
          <a:xfrm>
            <a:off x="4811763" y="1753924"/>
            <a:ext cx="1219212" cy="28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currency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AD82484-FC46-6643-9DCE-808E52F7FA3E}"/>
              </a:ext>
            </a:extLst>
          </p:cNvPr>
          <p:cNvCxnSpPr>
            <a:cxnSpLocks/>
          </p:cNvCxnSpPr>
          <p:nvPr/>
        </p:nvCxnSpPr>
        <p:spPr>
          <a:xfrm flipV="1">
            <a:off x="5699653" y="2038151"/>
            <a:ext cx="0" cy="8826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FB67AC-3297-1A45-8AF0-907F8D2C46E2}"/>
              </a:ext>
            </a:extLst>
          </p:cNvPr>
          <p:cNvSpPr/>
          <p:nvPr/>
        </p:nvSpPr>
        <p:spPr>
          <a:xfrm>
            <a:off x="6139914" y="2118825"/>
            <a:ext cx="1079424" cy="51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country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7E2FE0B-CCD0-594C-9781-EC326472A21D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5771087" y="2637794"/>
            <a:ext cx="908539" cy="3521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75E164-2719-C049-81EC-550165074AD8}"/>
              </a:ext>
            </a:extLst>
          </p:cNvPr>
          <p:cNvSpPr/>
          <p:nvPr/>
        </p:nvSpPr>
        <p:spPr>
          <a:xfrm>
            <a:off x="6666987" y="2794753"/>
            <a:ext cx="2075901" cy="28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language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FA5634F-DA3B-B244-B26C-46BB6DCFC8B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268225" y="2989925"/>
            <a:ext cx="1128713" cy="100517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D5277F2-E672-5242-B087-342B25F1BDEA}"/>
              </a:ext>
            </a:extLst>
          </p:cNvPr>
          <p:cNvCxnSpPr>
            <a:cxnSpLocks/>
            <a:stCxn id="53" idx="3"/>
            <a:endCxn id="7" idx="0"/>
          </p:cNvCxnSpPr>
          <p:nvPr/>
        </p:nvCxnSpPr>
        <p:spPr>
          <a:xfrm>
            <a:off x="7965014" y="3449349"/>
            <a:ext cx="1431924" cy="5457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8D10FDD-C0E9-5841-949C-BD2D2F8C76A5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8268225" y="4347427"/>
            <a:ext cx="474663" cy="2924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EA8F425-8347-8243-8D03-B266B67C9A25}"/>
              </a:ext>
            </a:extLst>
          </p:cNvPr>
          <p:cNvSpPr/>
          <p:nvPr/>
        </p:nvSpPr>
        <p:spPr>
          <a:xfrm>
            <a:off x="7624689" y="4463169"/>
            <a:ext cx="643536" cy="3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605E6FCD-2DFB-264B-B9C9-12F86AA25BCF}"/>
              </a:ext>
            </a:extLst>
          </p:cNvPr>
          <p:cNvSpPr/>
          <p:nvPr/>
        </p:nvSpPr>
        <p:spPr>
          <a:xfrm>
            <a:off x="3322355" y="2104764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csv file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2278E2B-B3CE-844F-92D0-FDD4648083A6}"/>
              </a:ext>
            </a:extLst>
          </p:cNvPr>
          <p:cNvCxnSpPr>
            <a:cxnSpLocks/>
          </p:cNvCxnSpPr>
          <p:nvPr/>
        </p:nvCxnSpPr>
        <p:spPr>
          <a:xfrm>
            <a:off x="4179968" y="2461729"/>
            <a:ext cx="0" cy="2929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D69E-251E-9648-96FE-DC237CA6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F6B6F3-6AE0-ED4C-B435-D38E4BC771EE}"/>
              </a:ext>
            </a:extLst>
          </p:cNvPr>
          <p:cNvSpPr/>
          <p:nvPr/>
        </p:nvSpPr>
        <p:spPr>
          <a:xfrm>
            <a:off x="1393293" y="4055045"/>
            <a:ext cx="1581680" cy="35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lookup_ipaddr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210D3D-E33B-F445-BCAA-59E014AA957E}"/>
              </a:ext>
            </a:extLst>
          </p:cNvPr>
          <p:cNvSpPr/>
          <p:nvPr/>
        </p:nvSpPr>
        <p:spPr>
          <a:xfrm>
            <a:off x="7730952" y="3995097"/>
            <a:ext cx="1308100" cy="352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1FAAE9-EE9B-C545-9C1E-4DA9839013F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39052" y="4171262"/>
            <a:ext cx="2093381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E30D68-4C5A-B14D-AF15-476352BB22CC}"/>
              </a:ext>
            </a:extLst>
          </p:cNvPr>
          <p:cNvCxnSpPr>
            <a:cxnSpLocks/>
            <a:stCxn id="99" idx="3"/>
            <a:endCxn id="7" idx="1"/>
          </p:cNvCxnSpPr>
          <p:nvPr/>
        </p:nvCxnSpPr>
        <p:spPr>
          <a:xfrm flipV="1">
            <a:off x="5290083" y="4171262"/>
            <a:ext cx="2440869" cy="5459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3B26A2-75AB-A24A-BEE0-7330D1B3D3A0}"/>
              </a:ext>
            </a:extLst>
          </p:cNvPr>
          <p:cNvSpPr/>
          <p:nvPr/>
        </p:nvSpPr>
        <p:spPr>
          <a:xfrm>
            <a:off x="4721207" y="3640305"/>
            <a:ext cx="1219212" cy="28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E3982D-F1B4-8F4D-891D-891DAEA46960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5940419" y="3782419"/>
            <a:ext cx="1790533" cy="38884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B6220734-60D7-7F4B-BF11-F6363530F2DA}"/>
              </a:ext>
            </a:extLst>
          </p:cNvPr>
          <p:cNvSpPr/>
          <p:nvPr/>
        </p:nvSpPr>
        <p:spPr>
          <a:xfrm>
            <a:off x="3881970" y="2710525"/>
            <a:ext cx="1889117" cy="558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countries SQL 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47C8E9-2D6C-FA4D-B610-5DF2CF7C45EF}"/>
              </a:ext>
            </a:extLst>
          </p:cNvPr>
          <p:cNvCxnSpPr>
            <a:cxnSpLocks/>
          </p:cNvCxnSpPr>
          <p:nvPr/>
        </p:nvCxnSpPr>
        <p:spPr>
          <a:xfrm flipV="1">
            <a:off x="4467223" y="3231490"/>
            <a:ext cx="0" cy="843092"/>
          </a:xfrm>
          <a:prstGeom prst="straightConnector1">
            <a:avLst/>
          </a:prstGeom>
          <a:ln w="25400"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0D82D1-C022-2241-B701-E4515652B67B}"/>
              </a:ext>
            </a:extLst>
          </p:cNvPr>
          <p:cNvCxnSpPr>
            <a:cxnSpLocks/>
            <a:stCxn id="51" idx="4"/>
            <a:endCxn id="30" idx="1"/>
          </p:cNvCxnSpPr>
          <p:nvPr/>
        </p:nvCxnSpPr>
        <p:spPr>
          <a:xfrm flipV="1">
            <a:off x="7722334" y="4957974"/>
            <a:ext cx="1038375" cy="32380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E9B598D-C57F-C840-B88A-5C685F4896FB}"/>
              </a:ext>
            </a:extLst>
          </p:cNvPr>
          <p:cNvSpPr/>
          <p:nvPr/>
        </p:nvSpPr>
        <p:spPr>
          <a:xfrm>
            <a:off x="8760709" y="4605842"/>
            <a:ext cx="1248923" cy="704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datetime</a:t>
            </a:r>
            <a:br>
              <a:rPr lang="en-US" dirty="0"/>
            </a:br>
            <a:r>
              <a:rPr lang="en-US" dirty="0"/>
              <a:t>format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FA0002-D66E-4A4C-8586-F6C0016EAC1B}"/>
              </a:ext>
            </a:extLst>
          </p:cNvPr>
          <p:cNvSpPr/>
          <p:nvPr/>
        </p:nvSpPr>
        <p:spPr>
          <a:xfrm>
            <a:off x="8089725" y="5665064"/>
            <a:ext cx="2650067" cy="4891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MY_DATETIME_FORMAT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2B0AD1-79DF-E34C-B0D7-25A93904F394}"/>
              </a:ext>
            </a:extLst>
          </p:cNvPr>
          <p:cNvSpPr txBox="1"/>
          <p:nvPr/>
        </p:nvSpPr>
        <p:spPr>
          <a:xfrm>
            <a:off x="1600198" y="434742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VPN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4B6578-2671-424C-94FB-306D39570988}"/>
              </a:ext>
            </a:extLst>
          </p:cNvPr>
          <p:cNvCxnSpPr>
            <a:cxnSpLocks/>
            <a:stCxn id="4" idx="3"/>
            <a:endCxn id="99" idx="1"/>
          </p:cNvCxnSpPr>
          <p:nvPr/>
        </p:nvCxnSpPr>
        <p:spPr>
          <a:xfrm flipV="1">
            <a:off x="2974973" y="4225857"/>
            <a:ext cx="669388" cy="690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3A62906-3A55-6845-94C3-8937E544A0C1}"/>
              </a:ext>
            </a:extLst>
          </p:cNvPr>
          <p:cNvSpPr/>
          <p:nvPr/>
        </p:nvSpPr>
        <p:spPr>
          <a:xfrm>
            <a:off x="6656914" y="3147082"/>
            <a:ext cx="1308100" cy="604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country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602C80-2111-7145-ADBA-562932F948DA}"/>
              </a:ext>
            </a:extLst>
          </p:cNvPr>
          <p:cNvCxnSpPr>
            <a:cxnSpLocks/>
            <a:stCxn id="21" idx="4"/>
            <a:endCxn id="53" idx="1"/>
          </p:cNvCxnSpPr>
          <p:nvPr/>
        </p:nvCxnSpPr>
        <p:spPr>
          <a:xfrm>
            <a:off x="5771087" y="2989925"/>
            <a:ext cx="885827" cy="45942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A6765F-1001-F44B-BB35-F8BAB1828A0B}"/>
              </a:ext>
            </a:extLst>
          </p:cNvPr>
          <p:cNvCxnSpPr>
            <a:cxnSpLocks/>
          </p:cNvCxnSpPr>
          <p:nvPr/>
        </p:nvCxnSpPr>
        <p:spPr>
          <a:xfrm>
            <a:off x="9396938" y="2276055"/>
            <a:ext cx="209338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02281D-5555-D649-A904-3FAABCC0D1D6}"/>
              </a:ext>
            </a:extLst>
          </p:cNvPr>
          <p:cNvCxnSpPr>
            <a:cxnSpLocks/>
            <a:stCxn id="34" idx="2"/>
            <a:endCxn id="30" idx="2"/>
          </p:cNvCxnSpPr>
          <p:nvPr/>
        </p:nvCxnSpPr>
        <p:spPr>
          <a:xfrm flipH="1" flipV="1">
            <a:off x="9385171" y="5310105"/>
            <a:ext cx="29588" cy="844111"/>
          </a:xfrm>
          <a:prstGeom prst="straightConnector1">
            <a:avLst/>
          </a:prstGeom>
          <a:ln w="25400">
            <a:solidFill>
              <a:schemeClr val="accent1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3736778-70A9-264E-8619-4BB642B88CB0}"/>
              </a:ext>
            </a:extLst>
          </p:cNvPr>
          <p:cNvCxnSpPr>
            <a:cxnSpLocks/>
          </p:cNvCxnSpPr>
          <p:nvPr/>
        </p:nvCxnSpPr>
        <p:spPr>
          <a:xfrm flipH="1">
            <a:off x="5699653" y="3072691"/>
            <a:ext cx="5818" cy="5854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BFA802C-641D-894F-AAF8-F9DC4C43A638}"/>
              </a:ext>
            </a:extLst>
          </p:cNvPr>
          <p:cNvCxnSpPr>
            <a:cxnSpLocks/>
            <a:stCxn id="4" idx="3"/>
            <a:endCxn id="105" idx="1"/>
          </p:cNvCxnSpPr>
          <p:nvPr/>
        </p:nvCxnSpPr>
        <p:spPr>
          <a:xfrm>
            <a:off x="2974973" y="4232762"/>
            <a:ext cx="669388" cy="47027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D255FF8-E27C-D644-8416-A62C76160B83}"/>
              </a:ext>
            </a:extLst>
          </p:cNvPr>
          <p:cNvSpPr/>
          <p:nvPr/>
        </p:nvSpPr>
        <p:spPr>
          <a:xfrm>
            <a:off x="3644361" y="4061818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82B614E-753A-EE4F-A45B-832DE5E1883E}"/>
              </a:ext>
            </a:extLst>
          </p:cNvPr>
          <p:cNvSpPr/>
          <p:nvPr/>
        </p:nvSpPr>
        <p:spPr>
          <a:xfrm>
            <a:off x="3644361" y="4980719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B8EB8FD8-1A62-9C40-A2C1-F0141F2F74CE}"/>
              </a:ext>
            </a:extLst>
          </p:cNvPr>
          <p:cNvSpPr/>
          <p:nvPr/>
        </p:nvSpPr>
        <p:spPr>
          <a:xfrm>
            <a:off x="3644361" y="4538997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 state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3C35133-77A1-C049-A13E-3D33B7505833}"/>
              </a:ext>
            </a:extLst>
          </p:cNvPr>
          <p:cNvSpPr/>
          <p:nvPr/>
        </p:nvSpPr>
        <p:spPr>
          <a:xfrm>
            <a:off x="3644361" y="5422441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91B0B08-FA38-AD4E-9C78-F8A25E590150}"/>
              </a:ext>
            </a:extLst>
          </p:cNvPr>
          <p:cNvCxnSpPr>
            <a:cxnSpLocks/>
            <a:stCxn id="4" idx="3"/>
            <a:endCxn id="104" idx="1"/>
          </p:cNvCxnSpPr>
          <p:nvPr/>
        </p:nvCxnSpPr>
        <p:spPr>
          <a:xfrm>
            <a:off x="2974973" y="4232762"/>
            <a:ext cx="669388" cy="91199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00AD25B-B576-1F4F-A541-437DE133800F}"/>
              </a:ext>
            </a:extLst>
          </p:cNvPr>
          <p:cNvCxnSpPr>
            <a:cxnSpLocks/>
            <a:stCxn id="4" idx="3"/>
            <a:endCxn id="106" idx="1"/>
          </p:cNvCxnSpPr>
          <p:nvPr/>
        </p:nvCxnSpPr>
        <p:spPr>
          <a:xfrm>
            <a:off x="2974973" y="4232762"/>
            <a:ext cx="669388" cy="13537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3C08F3-19E4-3046-8836-5454D456FB92}"/>
              </a:ext>
            </a:extLst>
          </p:cNvPr>
          <p:cNvSpPr/>
          <p:nvPr/>
        </p:nvSpPr>
        <p:spPr>
          <a:xfrm>
            <a:off x="4811763" y="1753924"/>
            <a:ext cx="1219212" cy="284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currency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DAD82484-FC46-6643-9DCE-808E52F7FA3E}"/>
              </a:ext>
            </a:extLst>
          </p:cNvPr>
          <p:cNvCxnSpPr>
            <a:cxnSpLocks/>
          </p:cNvCxnSpPr>
          <p:nvPr/>
        </p:nvCxnSpPr>
        <p:spPr>
          <a:xfrm flipV="1">
            <a:off x="5699653" y="2038151"/>
            <a:ext cx="0" cy="88262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CFB67AC-3297-1A45-8AF0-907F8D2C46E2}"/>
              </a:ext>
            </a:extLst>
          </p:cNvPr>
          <p:cNvSpPr/>
          <p:nvPr/>
        </p:nvSpPr>
        <p:spPr>
          <a:xfrm>
            <a:off x="6139914" y="2118825"/>
            <a:ext cx="1079424" cy="518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phone country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7E2FE0B-CCD0-594C-9781-EC326472A21D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5771087" y="2637794"/>
            <a:ext cx="908539" cy="35213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75E164-2719-C049-81EC-550165074AD8}"/>
              </a:ext>
            </a:extLst>
          </p:cNvPr>
          <p:cNvSpPr/>
          <p:nvPr/>
        </p:nvSpPr>
        <p:spPr>
          <a:xfrm>
            <a:off x="6666987" y="2794753"/>
            <a:ext cx="2075901" cy="2810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 language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FA5634F-DA3B-B244-B26C-46BB6DCFC8BA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305565" y="2989925"/>
            <a:ext cx="79437" cy="100517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D5277F2-E672-5242-B087-342B25F1BDEA}"/>
              </a:ext>
            </a:extLst>
          </p:cNvPr>
          <p:cNvCxnSpPr>
            <a:cxnSpLocks/>
            <a:stCxn id="53" idx="3"/>
            <a:endCxn id="7" idx="0"/>
          </p:cNvCxnSpPr>
          <p:nvPr/>
        </p:nvCxnSpPr>
        <p:spPr>
          <a:xfrm>
            <a:off x="7965014" y="3449349"/>
            <a:ext cx="419988" cy="54574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8D10FDD-C0E9-5841-949C-BD2D2F8C76A5}"/>
              </a:ext>
            </a:extLst>
          </p:cNvPr>
          <p:cNvCxnSpPr>
            <a:cxnSpLocks/>
            <a:stCxn id="146" idx="3"/>
          </p:cNvCxnSpPr>
          <p:nvPr/>
        </p:nvCxnSpPr>
        <p:spPr>
          <a:xfrm flipV="1">
            <a:off x="7256289" y="4347427"/>
            <a:ext cx="474663" cy="292462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EA8F425-8347-8243-8D03-B266B67C9A25}"/>
              </a:ext>
            </a:extLst>
          </p:cNvPr>
          <p:cNvSpPr/>
          <p:nvPr/>
        </p:nvSpPr>
        <p:spPr>
          <a:xfrm>
            <a:off x="6612753" y="4463169"/>
            <a:ext cx="643536" cy="3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605E6FCD-2DFB-264B-B9C9-12F86AA25BCF}"/>
              </a:ext>
            </a:extLst>
          </p:cNvPr>
          <p:cNvSpPr/>
          <p:nvPr/>
        </p:nvSpPr>
        <p:spPr>
          <a:xfrm>
            <a:off x="3322355" y="2153532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country csv file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2278E2B-B3CE-844F-92D0-FDD4648083A6}"/>
              </a:ext>
            </a:extLst>
          </p:cNvPr>
          <p:cNvCxnSpPr>
            <a:cxnSpLocks/>
          </p:cNvCxnSpPr>
          <p:nvPr/>
        </p:nvCxnSpPr>
        <p:spPr>
          <a:xfrm>
            <a:off x="4179968" y="2461729"/>
            <a:ext cx="0" cy="29290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E799F1C-A085-6943-B4B2-D0B10377E025}"/>
              </a:ext>
            </a:extLst>
          </p:cNvPr>
          <p:cNvSpPr/>
          <p:nvPr/>
        </p:nvSpPr>
        <p:spPr>
          <a:xfrm>
            <a:off x="6444819" y="4313376"/>
            <a:ext cx="289562" cy="333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9BF1DAD-4337-734D-872D-C37929DDA8B6}"/>
              </a:ext>
            </a:extLst>
          </p:cNvPr>
          <p:cNvSpPr/>
          <p:nvPr/>
        </p:nvSpPr>
        <p:spPr>
          <a:xfrm>
            <a:off x="7343221" y="4791438"/>
            <a:ext cx="289562" cy="333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1" name="Magnetic Disk 50">
            <a:extLst>
              <a:ext uri="{FF2B5EF4-FFF2-40B4-BE49-F238E27FC236}">
                <a16:creationId xmlns:a16="http://schemas.microsoft.com/office/drawing/2014/main" id="{BECF487F-7798-3840-95AB-305808D0807C}"/>
              </a:ext>
            </a:extLst>
          </p:cNvPr>
          <p:cNvSpPr/>
          <p:nvPr/>
        </p:nvSpPr>
        <p:spPr>
          <a:xfrm>
            <a:off x="5833217" y="5002376"/>
            <a:ext cx="1889117" cy="5588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locale SQL DB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57D8E87-9649-BC40-9C4E-5DDECF09992D}"/>
              </a:ext>
            </a:extLst>
          </p:cNvPr>
          <p:cNvSpPr/>
          <p:nvPr/>
        </p:nvSpPr>
        <p:spPr>
          <a:xfrm>
            <a:off x="5934713" y="5800774"/>
            <a:ext cx="1645722" cy="3280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locale csv file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C4FDB29-64DE-314E-B872-17705A02F0B1}"/>
              </a:ext>
            </a:extLst>
          </p:cNvPr>
          <p:cNvCxnSpPr>
            <a:cxnSpLocks/>
          </p:cNvCxnSpPr>
          <p:nvPr/>
        </p:nvCxnSpPr>
        <p:spPr>
          <a:xfrm flipV="1">
            <a:off x="7345982" y="4347426"/>
            <a:ext cx="622697" cy="79733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62F193-942C-AD40-AF51-591CB3A904AE}"/>
              </a:ext>
            </a:extLst>
          </p:cNvPr>
          <p:cNvCxnSpPr>
            <a:cxnSpLocks/>
            <a:stCxn id="52" idx="0"/>
            <a:endCxn id="51" idx="3"/>
          </p:cNvCxnSpPr>
          <p:nvPr/>
        </p:nvCxnSpPr>
        <p:spPr>
          <a:xfrm flipV="1">
            <a:off x="6757574" y="5561176"/>
            <a:ext cx="20202" cy="23959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70A2D158-4207-CD46-8DD4-3BB6668E6B51}"/>
              </a:ext>
            </a:extLst>
          </p:cNvPr>
          <p:cNvSpPr/>
          <p:nvPr/>
        </p:nvSpPr>
        <p:spPr>
          <a:xfrm>
            <a:off x="8579028" y="4522225"/>
            <a:ext cx="289562" cy="33307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807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86</Words>
  <Application>Microsoft Macintosh PowerPoint</Application>
  <PresentationFormat>Widescreen</PresentationFormat>
  <Paragraphs>44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 Mar</dc:creator>
  <cp:lastModifiedBy>Wilson Mar</cp:lastModifiedBy>
  <cp:revision>30</cp:revision>
  <dcterms:created xsi:type="dcterms:W3CDTF">2021-12-19T19:33:51Z</dcterms:created>
  <dcterms:modified xsi:type="dcterms:W3CDTF">2021-12-23T19:05:59Z</dcterms:modified>
</cp:coreProperties>
</file>