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75" r:id="rId4"/>
    <p:sldId id="300" r:id="rId5"/>
    <p:sldId id="30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83"/>
    <p:restoredTop sz="86375"/>
  </p:normalViewPr>
  <p:slideViewPr>
    <p:cSldViewPr snapToGrid="0" snapToObjects="1">
      <p:cViewPr varScale="1">
        <p:scale>
          <a:sx n="124" d="100"/>
          <a:sy n="124" d="100"/>
        </p:scale>
        <p:origin x="199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6" d="100"/>
        <a:sy n="1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5C62C-60BB-BF49-8791-B144310D6D7B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51F74-E4BE-534F-BA89-83A46D4B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6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1F74-E4BE-534F-BA89-83A46D4B58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1F74-E4BE-534F-BA89-83A46D4B5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8/12/21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3803-26E1-244B-8485-D7C40453B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11170"/>
            <a:ext cx="9966960" cy="3035808"/>
          </a:xfrm>
        </p:spPr>
        <p:txBody>
          <a:bodyPr/>
          <a:lstStyle/>
          <a:p>
            <a:pPr algn="ctr"/>
            <a:r>
              <a:rPr lang="en-US" sz="8000" dirty="0"/>
              <a:t>Path to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A6B4-4835-9B44-80C7-0510E8C76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3267" y="6323076"/>
            <a:ext cx="7891272" cy="1069848"/>
          </a:xfrm>
        </p:spPr>
        <p:txBody>
          <a:bodyPr/>
          <a:lstStyle/>
          <a:p>
            <a:r>
              <a:rPr lang="en-US" dirty="0"/>
              <a:t>Shubha Tiwari</a:t>
            </a:r>
          </a:p>
        </p:txBody>
      </p:sp>
    </p:spTree>
    <p:extLst>
      <p:ext uri="{BB962C8B-B14F-4D97-AF65-F5344CB8AC3E}">
        <p14:creationId xmlns:p14="http://schemas.microsoft.com/office/powerpoint/2010/main" val="39806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11" y="1602769"/>
            <a:ext cx="10972800" cy="310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5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68666-A0F1-FA4D-8A51-82ED14C0850E}"/>
              </a:ext>
            </a:extLst>
          </p:cNvPr>
          <p:cNvSpPr txBox="1"/>
          <p:nvPr/>
        </p:nvSpPr>
        <p:spPr>
          <a:xfrm>
            <a:off x="3770617" y="2003461"/>
            <a:ext cx="5025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Gamma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9468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20" y="1084217"/>
            <a:ext cx="9274629" cy="487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455021-3952-9A46-A82C-23EB38548937}"/>
              </a:ext>
            </a:extLst>
          </p:cNvPr>
          <p:cNvSpPr/>
          <p:nvPr/>
        </p:nvSpPr>
        <p:spPr>
          <a:xfrm>
            <a:off x="621898" y="529657"/>
            <a:ext cx="1228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Gamma</a:t>
            </a:r>
          </a:p>
        </p:txBody>
      </p:sp>
    </p:spTree>
    <p:extLst>
      <p:ext uri="{BB962C8B-B14F-4D97-AF65-F5344CB8AC3E}">
        <p14:creationId xmlns:p14="http://schemas.microsoft.com/office/powerpoint/2010/main" val="77184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623" y="1114844"/>
            <a:ext cx="9300754" cy="46283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406488-EAE9-404A-BCCB-67DFCEF85D28}"/>
              </a:ext>
            </a:extLst>
          </p:cNvPr>
          <p:cNvSpPr/>
          <p:nvPr/>
        </p:nvSpPr>
        <p:spPr>
          <a:xfrm>
            <a:off x="458054" y="501134"/>
            <a:ext cx="2292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37855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1358537"/>
            <a:ext cx="7599997" cy="453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2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11" y="1136470"/>
            <a:ext cx="9535885" cy="47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8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08" y="245639"/>
            <a:ext cx="10058400" cy="1609344"/>
          </a:xfrm>
        </p:spPr>
        <p:txBody>
          <a:bodyPr/>
          <a:lstStyle/>
          <a:p>
            <a:r>
              <a:rPr lang="en-US" dirty="0"/>
              <a:t>Exercise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4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CC8054-FF4E-4944-967B-AEB3E82EDDDC}"/>
              </a:ext>
            </a:extLst>
          </p:cNvPr>
          <p:cNvSpPr txBox="1">
            <a:spLocks/>
          </p:cNvSpPr>
          <p:nvPr/>
        </p:nvSpPr>
        <p:spPr>
          <a:xfrm>
            <a:off x="690880" y="4107590"/>
            <a:ext cx="3830320" cy="705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Next class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6032DB-5B9A-AE4C-AD14-82DA247C853F}"/>
              </a:ext>
            </a:extLst>
          </p:cNvPr>
          <p:cNvSpPr txBox="1">
            <a:spLocks/>
          </p:cNvSpPr>
          <p:nvPr/>
        </p:nvSpPr>
        <p:spPr>
          <a:xfrm>
            <a:off x="626121" y="602390"/>
            <a:ext cx="10058400" cy="705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3E426C-E613-ED49-B9A5-77446E2C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63" y="4734448"/>
            <a:ext cx="3383280" cy="447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entury Gothic" panose="020B0502020202020204" pitchFamily="34" charset="0"/>
              </a:rPr>
              <a:t>Project – Wine Dataset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91861B-9FE2-554B-BB23-396646733AA1}"/>
              </a:ext>
            </a:extLst>
          </p:cNvPr>
          <p:cNvSpPr txBox="1">
            <a:spLocks/>
          </p:cNvSpPr>
          <p:nvPr/>
        </p:nvSpPr>
        <p:spPr>
          <a:xfrm>
            <a:off x="690880" y="1278874"/>
            <a:ext cx="3383280" cy="122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Century Gothic" panose="020B0502020202020204" pitchFamily="34" charset="0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56525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E4D5B28-444C-834D-A872-678B547F3B4A}"/>
              </a:ext>
            </a:extLst>
          </p:cNvPr>
          <p:cNvGrpSpPr/>
          <p:nvPr/>
        </p:nvGrpSpPr>
        <p:grpSpPr>
          <a:xfrm>
            <a:off x="876368" y="1575902"/>
            <a:ext cx="5372032" cy="536715"/>
            <a:chOff x="675862" y="1470990"/>
            <a:chExt cx="3826564" cy="5367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302E43-9579-4D4C-882B-91BC1B4F50A1}"/>
                </a:ext>
              </a:extLst>
            </p:cNvPr>
            <p:cNvSpPr/>
            <p:nvPr/>
          </p:nvSpPr>
          <p:spPr>
            <a:xfrm>
              <a:off x="675862" y="1470991"/>
              <a:ext cx="454081" cy="5367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34EDB30-C350-484D-BF8A-F6DD406888CE}"/>
                </a:ext>
              </a:extLst>
            </p:cNvPr>
            <p:cNvSpPr/>
            <p:nvPr/>
          </p:nvSpPr>
          <p:spPr>
            <a:xfrm>
              <a:off x="1361661" y="1470990"/>
              <a:ext cx="3140765" cy="53671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SVM</a:t>
              </a: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370ED316-BF11-C441-97BA-C3F59D82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61" y="298173"/>
            <a:ext cx="10058400" cy="705679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6B39E6-9A49-5840-A357-AEBF44032C24}"/>
              </a:ext>
            </a:extLst>
          </p:cNvPr>
          <p:cNvGrpSpPr/>
          <p:nvPr/>
        </p:nvGrpSpPr>
        <p:grpSpPr>
          <a:xfrm>
            <a:off x="876368" y="2361093"/>
            <a:ext cx="5372032" cy="536715"/>
            <a:chOff x="675862" y="1470990"/>
            <a:chExt cx="3826564" cy="53671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7D5B1-4BE4-3A43-BB58-651B6EF5645D}"/>
                </a:ext>
              </a:extLst>
            </p:cNvPr>
            <p:cNvSpPr/>
            <p:nvPr/>
          </p:nvSpPr>
          <p:spPr>
            <a:xfrm>
              <a:off x="675862" y="1470991"/>
              <a:ext cx="454081" cy="5367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2A51C63-6FA8-3641-8958-5AFC37126B10}"/>
                </a:ext>
              </a:extLst>
            </p:cNvPr>
            <p:cNvSpPr/>
            <p:nvPr/>
          </p:nvSpPr>
          <p:spPr>
            <a:xfrm>
              <a:off x="1361661" y="1470990"/>
              <a:ext cx="3140765" cy="53671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Exercise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47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2E74-3FE1-B744-80AF-57618238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61" y="298173"/>
            <a:ext cx="10058400" cy="705679"/>
          </a:xfrm>
        </p:spPr>
        <p:txBody>
          <a:bodyPr>
            <a:normAutofit fontScale="90000"/>
          </a:bodyPr>
          <a:lstStyle/>
          <a:p>
            <a:r>
              <a:rPr lang="en-IN" dirty="0"/>
              <a:t>Last Class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4970C9-051E-E64F-8144-2C38B4F6D760}"/>
              </a:ext>
            </a:extLst>
          </p:cNvPr>
          <p:cNvSpPr txBox="1">
            <a:spLocks/>
          </p:cNvSpPr>
          <p:nvPr/>
        </p:nvSpPr>
        <p:spPr>
          <a:xfrm>
            <a:off x="463561" y="1176132"/>
            <a:ext cx="3383280" cy="122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Century Gothic" panose="020B0502020202020204" pitchFamily="34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46713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7122EF-E693-6642-A876-FF3CDFDADB32}"/>
              </a:ext>
            </a:extLst>
          </p:cNvPr>
          <p:cNvSpPr txBox="1">
            <a:spLocks/>
          </p:cNvSpPr>
          <p:nvPr/>
        </p:nvSpPr>
        <p:spPr>
          <a:xfrm>
            <a:off x="424666" y="238785"/>
            <a:ext cx="9144000" cy="824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Support vector Machine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435AB01-A5C1-9F41-8F26-C0E81A32624F}"/>
              </a:ext>
            </a:extLst>
          </p:cNvPr>
          <p:cNvSpPr txBox="1">
            <a:spLocks/>
          </p:cNvSpPr>
          <p:nvPr/>
        </p:nvSpPr>
        <p:spPr>
          <a:xfrm>
            <a:off x="424665" y="1297919"/>
            <a:ext cx="10866633" cy="5102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entury Gothic" panose="020B0502020202020204" pitchFamily="34" charset="0"/>
              </a:rPr>
              <a:t>A Support Vector Machine (SVM) is a discriminative classifier formally defined by a separating hyperplane. In other words, given labeled training data (supervised learning), the algorithm outputs an optimal hyperplane which categorizes new examples. In two </a:t>
            </a:r>
            <a:r>
              <a:rPr lang="en-US" sz="1800" dirty="0" err="1">
                <a:latin typeface="Century Gothic" panose="020B0502020202020204" pitchFamily="34" charset="0"/>
              </a:rPr>
              <a:t>dimentional</a:t>
            </a:r>
            <a:r>
              <a:rPr lang="en-US" sz="1800" dirty="0">
                <a:latin typeface="Century Gothic" panose="020B0502020202020204" pitchFamily="34" charset="0"/>
              </a:rPr>
              <a:t> space this hyperplane is a line dividing a plane in two parts where in each class lay in either side.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31856-05BC-2E4E-8F6B-AFDBBA0CF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5" y="3061404"/>
            <a:ext cx="6048104" cy="33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4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845" y="1859622"/>
            <a:ext cx="9339943" cy="399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1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883" y="1428108"/>
            <a:ext cx="10068674" cy="45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6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996" y="1417834"/>
            <a:ext cx="9739901" cy="44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739" y="1191802"/>
            <a:ext cx="10520737" cy="47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2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739" y="822961"/>
            <a:ext cx="10469367" cy="50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3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15260</TotalTime>
  <Words>99</Words>
  <Application>Microsoft Macintosh PowerPoint</Application>
  <PresentationFormat>Widescreen</PresentationFormat>
  <Paragraphs>21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Century Gothic</vt:lpstr>
      <vt:lpstr>Rockwell</vt:lpstr>
      <vt:lpstr>Rockwell Condensed</vt:lpstr>
      <vt:lpstr>Rockwell Extra Bold</vt:lpstr>
      <vt:lpstr>Wingdings</vt:lpstr>
      <vt:lpstr>Wood Type</vt:lpstr>
      <vt:lpstr>Path to Data Science</vt:lpstr>
      <vt:lpstr>Agenda</vt:lpstr>
      <vt:lpstr>Last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Varun Sharma</dc:creator>
  <cp:lastModifiedBy>Varun Sharma</cp:lastModifiedBy>
  <cp:revision>124</cp:revision>
  <dcterms:created xsi:type="dcterms:W3CDTF">2020-05-19T05:37:48Z</dcterms:created>
  <dcterms:modified xsi:type="dcterms:W3CDTF">2021-08-12T16:21:59Z</dcterms:modified>
</cp:coreProperties>
</file>