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2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24575,'0'1656'-1365,"0"-1617"-5461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2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24575,'4651'0'0,"-4644"0"0,2 0 0,1 0 0,-1 0 0,0 1 0,0 0 0,14 4 0,-21-4 0,1 0 0,-1 0 0,1 1 0,-1-1 0,1 0 0,-1 1 0,0 0 0,0-1 0,0 1 0,0 0 0,0 0 0,0 0 0,0 1 0,-1-1 0,1 0 0,-1 1 0,1-1 0,-1 1 0,0-1 0,0 1 0,0-1 0,0 6 0,4 25 0,-1 0 0,-2 1 0,-1 0 0,-8 66 0,2-10 0,0 852 0,7-533 0,-2-405 0,0 1 0,0-1 0,0 0 0,-1 1 0,1-1 0,-1 1 0,0-1 0,-1 0 0,1 0 0,-1 0 0,0 0 0,0 0 0,0 0 0,0 0 0,0 0 0,-5 4 0,2-4 0,0 0 0,0-1 0,0 1 0,-1-1 0,1 0 0,-1-1 0,0 1 0,0-1 0,0 0 0,0 0 0,-9 0 0,-59 8 0,0-3 0,0-4 0,-116-9 0,44 1 0,-1850 1 0,1044 7 0,-60-3 0,996 1 0,0-2 0,0 0 0,0 0 0,1-2 0,-18-4 0,29 6 0,0-1 0,0 1 0,0-1 0,0 0 0,0 0 0,1 0 0,-1-1 0,1 1 0,-1-1 0,1 0 0,0 0 0,0 0 0,0 0 0,1-1 0,-1 1 0,1-1 0,-1 1 0,1-1 0,0 0 0,1 0 0,-1 0 0,1 0 0,-2-8 0,1-4-341,0 0 0,2 0-1,1-30 1,1 17-6485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1067 24575,'1'1'0,"-1"0"0,0 0 0,1 0 0,-1-1 0,1 1 0,-1 0 0,1 0 0,0 0 0,-1-1 0,1 1 0,0 0 0,0-1 0,-1 1 0,1 0 0,0-1 0,0 1 0,0-1 0,0 0 0,0 1 0,0-1 0,0 0 0,0 1 0,0-1 0,0 0 0,0 0 0,0 0 0,0 0 0,0 0 0,0 0 0,0 0 0,0 0 0,0 0 0,0 0 0,1-1 0,47-5 0,-39 4 0,393-83 0,-111 20 0,848-126 0,-870 154 0,84-9 0,497-72 0,-573 75 0,193-44 0,-343 56 0,202-79 0,-267 89 0,1 2 0,92-15 0,26-7 0,30-2 0,-149 33 0,-57 8 0,1 1 0,-1-1 0,0 0 0,0-1 0,0 1 0,8-6 0,-13 8 0,-1 0 0,1-1 0,-1 1 0,1 0 0,-1-1 0,1 1 0,-1 0 0,0-1 0,1 1 0,-1-1 0,1 1 0,-1 0 0,0-1 0,1 1 0,-1-1 0,0 1 0,0-1 0,1 0 0,-1 1 0,0-1 0,0 1 0,0-1 0,0 1 0,0-1 0,0 0 0,0 1 0,0-1 0,0 0 0,-1 0 0,0 0 0,0-1 0,0 1 0,0 0 0,0 0 0,0 1 0,-1-1 0,1 0 0,0 0 0,-1 1 0,1-1 0,-1 0 0,1 1 0,-1-1 0,1 1 0,-1 0 0,-1-1 0,-38-6 0,0 2 0,0 1 0,0 3 0,-53 3 0,55 1 0,0-2 0,0-2 0,0-2 0,0-1 0,-48-12 0,112 11 0,22 2 0,257 19 0,14 1 0,-288-18 0,41 0 0,-68 1 0,0 0 0,1 1 0,-1-1 0,0 1 0,0 0 0,0 0 0,0 0 0,0 0 0,0 0 0,0 1 0,0-1 0,0 1 0,-1 0 0,1 0 0,-1 0 0,5 4 0,-6-4 0,0 1 0,0-1 0,0 0 0,-1 0 0,1 0 0,0 1 0,-1-1 0,0 0 0,0 1 0,1-1 0,-1 0 0,-1 1 0,1-1 0,0 0 0,-1 1 0,1-1 0,-1 0 0,1 0 0,-1 1 0,0-1 0,0 0 0,-2 2 0,-30 52 0,24-44 0,-42 62-67,10-16-582,-50 94 0,74-119-6177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24575,'1235'-19'0,"-293"-23"0,-499 37 0,45-3 0,2-33 0,-215 13 0,396 12 0,63 18 0,-729-2 0,13 0 0,0 0 0,0-1 0,-1-1 0,36-8 0,-53 10 0,0 0 0,0 0 0,1 0 0,-1 0 0,0 0 0,1 0 0,-1 0 0,0 0 0,0 0 0,1-1 0,-1 1 0,0 0 0,0 0 0,0 0 0,1 0 0,-1-1 0,0 1 0,0 0 0,0 0 0,1 0 0,-1-1 0,0 1 0,0 0 0,0 0 0,0-1 0,0 1 0,0 0 0,1 0 0,-1-1 0,0 1 0,0 0 0,0-1 0,0 1 0,0 0 0,0 0 0,0-1 0,0 1 0,0 0 0,0 0 0,0-1 0,-1 1 0,1 0 0,0 0 0,0-1 0,0 1 0,0 0 0,0 0 0,0-1 0,-1 1 0,1 0 0,0-1 0,-19-16 0,-36-15 0,49 28 0,-143-65 0,11 6 0,100 44 0,21 11 0,1 0 0,1 0 0,-1-2 0,2 0 0,-26-21 0,40 30 0,0 1 0,-1 0 0,1 0 0,0 0 0,0-1 0,-1 1 0,1 0 0,0 0 0,-1 0 0,1-1 0,0 1 0,0 0 0,0-1 0,-1 1 0,1 0 0,0-1 0,0 1 0,0 0 0,0-1 0,-1 1 0,1 0 0,0-1 0,0 1 0,0 0 0,0-1 0,0 1 0,0-1 0,0 1 0,0 0 0,0-1 0,0 1 0,0 0 0,1-1 0,-1 1 0,0 0 0,0-1 0,0 1 0,0 0 0,0-1 0,1 1 0,-1 0 0,0-1 0,0 1 0,1 0 0,-1 0 0,1-1 0,22-3 0,32 11 0,25 19 0,134 64 0,-32-10 0,-138-68 0,-37-10 0,1-1 0,-1 1 0,0 0 0,0 1 0,0-1 0,0 1 0,0 1 0,-1 0 0,1-1 0,5 7 0,-11-9 0,0 0 0,0 0 0,0 0 0,-1 0 0,1 1 0,0-1 0,-1 0 0,1 1 0,-1-1 0,0 0 0,1 1 0,-1-1 0,0 0 0,0 1 0,0-1 0,0 1 0,0-1 0,0 0 0,0 1 0,0-1 0,-1 0 0,1 1 0,0-1 0,-1 0 0,1 1 0,-1-1 0,0 0 0,1 0 0,-1 1 0,0-1 0,0 0 0,0 0 0,1 0 0,-1 0 0,0 0 0,-2 1 0,-47 37 0,35-29 0,-58 50-455,2 2 0,-90 103 0,141-141-6371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3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24575,'82'39'0,"128"40"0,91 10 0,-187-58 0,821 235 0,-683-191 0,656 207 0,52 17 0,15-79 0,125-70 0,-1041-147 0,-1 4 0,111 26 0,-177-38 0,0 0 0,0-1 0,1 0 0,0 0 0,0-1 0,0 0 0,1 0 0,0 0 0,-6-11 0,-3 0 0,-24-29 0,-6-6 0,-65-100 0,108 152 0,1 0 0,0 0 0,0-1 0,0 1 0,1-1 0,-1 1 0,0-1 0,0 1 0,1-1 0,-1 0 0,1 1 0,0-1 0,-1 0 0,1 1 0,0-1 0,0 0 0,0 1 0,0-1 0,0 0 0,0 0 0,0 1 0,1-1 0,0-2 0,0 3 0,0 1 0,1-1 0,-1 0 0,0 0 0,1 1 0,-1-1 0,0 1 0,1-1 0,-1 1 0,1 0 0,-1-1 0,0 1 0,1 0 0,-1 0 0,1 0 0,-1 0 0,1 0 0,-1 0 0,1 1 0,1 0 0,11 2 0,0 1 0,0 0 0,-1 1 0,16 9 0,0 3 0,-2 2 0,0 1 0,-1 1 0,40 42 0,16 15 0,-66-66 0,45 44 0,-59-54 0,0 0 0,1 1 0,-1-1 0,0 1 0,-1-1 0,1 1 0,0 0 0,-1 0 0,1 0 0,-1 0 0,0 0 0,0 0 0,0 0 0,-1 0 0,1 1 0,-1-1 0,1 0 0,-1 0 0,0 1 0,-1 2 0,0-4 0,0 1 0,0-1 0,0 0 0,0 0 0,0 0 0,-1 0 0,1 0 0,-1-1 0,0 1 0,1 0 0,-1-1 0,0 1 0,0-1 0,0 1 0,0-1 0,0 0 0,-4 1 0,-42 15 0,37-14 0,-263 81-1365,237-71-5461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24575,'4'0'0,"-1"1"0,1 0 0,0-1 0,-1 1 0,0 1 0,1-1 0,-1 1 0,0-1 0,1 1 0,-1 0 0,0 0 0,0 0 0,0 0 0,3 4 0,36 41 0,11 26 0,-4 3 0,50 100 0,10 19 0,-61-117 0,39 65 0,139 174 0,-88-130 0,-10-12 0,-24-47 0,5-5 0,241 210 0,-27-94 0,-136-105 0,-135-97 0,1-2 0,3-3 0,0-3 0,97 37 0,109 48 0,-212-91 0,76 36 0,3-6 0,181 49 0,-271-93-1365,-7-4-5461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24:4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24575,'29'78'0,"3"45"0,-20-74 0,26 74 0,-36-119 0,-1-1 0,0 1 0,0 0 0,0-1 0,-1 1 0,1 0 0,-1-1 0,0 1 0,0 0 0,0-1 0,-1 1 0,1 0 0,-1 0 0,0-1 0,0 1 0,0-1 0,0 1 0,-1-1 0,1 1 0,-1-1 0,0 0 0,0 0 0,0 0 0,-1 0 0,1 0 0,-1 0 0,1-1 0,-1 1 0,0-1 0,0 0 0,0 0 0,-5 3 0,-11 6 0,-1-1 0,1-1 0,-2-1 0,-27 8 0,37-12 0,-155 54-1365,125-44-5461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2:5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24575,'15'2'0,"0"1"0,0 0 0,-1 1 0,1 1 0,-1 1 0,0 0 0,0 0 0,-1 2 0,18 11 0,6 3 0,5 3 0,-2 2 0,45 39 0,-43-31 0,63 38 0,64 46 0,-13-8 0,8-20 0,195 78 0,-310-147 0,281 105 0,-222-81 0,334 128 0,28 23 0,-271-107 0,321 140 0,-443-199 0,108 27 0,-83-28 0,130 46 0,77 24 0,-124-48 0,373 120 0,-393-107 0,141 48 0,-89-31 0,-143-51 0,151 41 0,-17-35 0,-191-35 0,-1 1 0,0 1 0,0 1 0,0 1 0,27 13 0,-80-46 0,1 0 0,1-3 0,2-1 0,-37-43 0,43 38 0,-33-54 0,37 53 0,22 36 0,0 0 0,0 0 0,1 1 0,-1-1 0,1 0 0,-1 0 0,1 0 0,-1 0 0,1 0 0,-1 0 0,1 0 0,0 0 0,-1 0 0,1 0 0,0 0 0,0 0 0,0 0 0,0 0 0,0 0 0,0 0 0,0 0 0,0 0 0,0 0 0,1 0 0,-1 0 0,0 0 0,1 0 0,0-2 0,0 2 0,1 0 0,-1 1 0,1-1 0,-1 0 0,1 0 0,-1 1 0,1-1 0,0 1 0,-1-1 0,1 1 0,0 0 0,-1 0 0,1 0 0,0-1 0,2 2 0,9 0 0,-1 0 0,1 1 0,17 5 0,-14-1 0,1 0 0,-1 1 0,-1 1 0,1 1 0,-1 0 0,-1 1 0,0 0 0,20 19 0,9 14 0,41 54 0,-65-75 0,-14-16 0,1 1 0,-1 0 0,-1 0 0,0 0 0,0 1 0,0-1 0,-1 1 0,0 0 0,3 11 0,-5-16 0,-1 0 0,0 0 0,1 0 0,-1 0 0,-1 0 0,1 0 0,0 0 0,-1 0 0,1 0 0,-1 0 0,0 0 0,0-1 0,0 1 0,0 0 0,0 0 0,-1-1 0,1 1 0,-1-1 0,0 1 0,0-1 0,0 0 0,0 0 0,0 0 0,0 0 0,-1 0 0,1 0 0,0-1 0,-1 1 0,0-1 0,-4 3 0,-76 34 0,41-20 0,1 2 0,-71 45 0,92-49 0,-44 28 0,59-42 0,0 1 0,1-1 0,-1 0 0,0 0 0,0 0 0,-1 0 0,1-1 0,0 0 0,0 0 0,-1-1 0,-5 1 0,8-2 0,1 1 0,1-1 0,-1 1 0,0-1 0,0 0 0,0 0 0,0 0 0,0 0 0,1 0 0,-1-1 0,1 1 0,-1 0 0,1-1 0,-1 1 0,1-1 0,0 1 0,-1-1 0,1 0 0,0 0 0,0 1 0,0-1 0,1 0 0,-1 0 0,0 0 0,1 0 0,-1 0 0,1 0 0,0 0 0,-1 0 0,1 0 0,0 0 0,1-3 0,-2-4 0,1 1 0,1 0 0,0-1 0,0 1 0,0 0 0,5-15 0,-1 13-2,0-1-1,0 1 1,1 0-1,1 0 0,-1 0 1,1 1-1,14-13 1,64-51 117,-61 54-845,42-41 0,-45 35-6096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3:1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EC8652-7BFE-4BC8-B42D-94964A52F756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45EA13-0B3F-4387-A782-7BBBFE2C561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76E2C-E9A0-1085-736C-417B183E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Spring Boot JPA Rest CRUD API</a:t>
            </a:r>
            <a:b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7F81B-D15F-5804-F9E9-35FDC988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Overview of Employee Rest CRUD API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61EE57F-E4A4-1524-FC5F-041F8DE942A7}"/>
                  </a:ext>
                </a:extLst>
              </p14:cNvPr>
              <p14:cNvContentPartPr/>
              <p14:nvPr/>
            </p14:nvContentPartPr>
            <p14:xfrm>
              <a:off x="3002619" y="3194738"/>
              <a:ext cx="360" cy="61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EE57F-E4A4-1524-FC5F-041F8DE942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3618" y="3185738"/>
                <a:ext cx="180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EA7F4DA3-B8FA-0A2C-56DF-0BD3E77C3BA9}"/>
                  </a:ext>
                </a:extLst>
              </p14:cNvPr>
              <p14:cNvContentPartPr/>
              <p14:nvPr/>
            </p14:nvContentPartPr>
            <p14:xfrm>
              <a:off x="2976699" y="3194378"/>
              <a:ext cx="17359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7F4DA3-B8FA-0A2C-56DF-0BD3E77C3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058" y="3185738"/>
                <a:ext cx="1753560" cy="688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F0B407-F201-7DE2-33FD-75EB4D404306}"/>
              </a:ext>
            </a:extLst>
          </p:cNvPr>
          <p:cNvSpPr txBox="1"/>
          <p:nvPr/>
        </p:nvSpPr>
        <p:spPr>
          <a:xfrm>
            <a:off x="7008340" y="2749793"/>
            <a:ext cx="86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empId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26A4FE-E152-486A-F16D-7869115B6F29}"/>
              </a:ext>
            </a:extLst>
          </p:cNvPr>
          <p:cNvSpPr txBox="1"/>
          <p:nvPr/>
        </p:nvSpPr>
        <p:spPr>
          <a:xfrm>
            <a:off x="7247379" y="359217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empName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E48204-FC4B-E3F2-56EE-291B8C5AB42B}"/>
              </a:ext>
            </a:extLst>
          </p:cNvPr>
          <p:cNvSpPr txBox="1"/>
          <p:nvPr/>
        </p:nvSpPr>
        <p:spPr>
          <a:xfrm>
            <a:off x="7498683" y="4144059"/>
            <a:ext cx="130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empSalary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9CCE9AA-EC53-800B-FC22-46264697B8BC}"/>
              </a:ext>
            </a:extLst>
          </p:cNvPr>
          <p:cNvSpPr txBox="1"/>
          <p:nvPr/>
        </p:nvSpPr>
        <p:spPr>
          <a:xfrm>
            <a:off x="6283653" y="526149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empCity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CFA785F-6140-9F84-4426-982798E79CA5}"/>
              </a:ext>
            </a:extLst>
          </p:cNvPr>
          <p:cNvSpPr txBox="1"/>
          <p:nvPr/>
        </p:nvSpPr>
        <p:spPr>
          <a:xfrm>
            <a:off x="3303417" y="332433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B2700B-209D-6C9A-7DD6-E45B343ECF31}"/>
              </a:ext>
            </a:extLst>
          </p:cNvPr>
          <p:cNvSpPr txBox="1"/>
          <p:nvPr/>
        </p:nvSpPr>
        <p:spPr>
          <a:xfrm>
            <a:off x="7665156" y="51812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empAge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7C48DC8-7290-B4DB-B384-4AABF76D146A}"/>
              </a:ext>
            </a:extLst>
          </p:cNvPr>
          <p:cNvGrpSpPr/>
          <p:nvPr/>
        </p:nvGrpSpPr>
        <p:grpSpPr>
          <a:xfrm>
            <a:off x="4786059" y="2934458"/>
            <a:ext cx="2757960" cy="2467800"/>
            <a:chOff x="4786058" y="2934458"/>
            <a:chExt cx="2757960" cy="24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73F16765-4A73-CFA5-B245-36D8FA0B0BFC}"/>
                    </a:ext>
                  </a:extLst>
                </p14:cNvPr>
                <p14:cNvContentPartPr/>
                <p14:nvPr/>
              </p14:nvContentPartPr>
              <p14:xfrm>
                <a:off x="4887938" y="2934458"/>
                <a:ext cx="2050560" cy="38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F16765-4A73-CFA5-B245-36D8FA0B0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8938" y="2925818"/>
                  <a:ext cx="2068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D53A172F-1816-58D7-E15B-CFE3A18F2EB0}"/>
                    </a:ext>
                  </a:extLst>
                </p14:cNvPr>
                <p14:cNvContentPartPr/>
                <p14:nvPr/>
              </p14:nvContentPartPr>
              <p14:xfrm>
                <a:off x="5000978" y="3473738"/>
                <a:ext cx="200736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A172F-1816-58D7-E15B-CFE3A18F2E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91978" y="3464738"/>
                  <a:ext cx="2025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B8AAD57-932D-1CF1-72CD-164E9B6FF70C}"/>
                    </a:ext>
                  </a:extLst>
                </p14:cNvPr>
                <p14:cNvContentPartPr/>
                <p14:nvPr/>
              </p14:nvContentPartPr>
              <p14:xfrm>
                <a:off x="4977938" y="3984578"/>
                <a:ext cx="2269440" cy="61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8AAD57-932D-1CF1-72CD-164E9B6FF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9298" y="3975578"/>
                  <a:ext cx="22870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304C1BDF-E8A8-C382-65C2-DF42A186EEBB}"/>
                    </a:ext>
                  </a:extLst>
                </p14:cNvPr>
                <p14:cNvContentPartPr/>
                <p14:nvPr/>
              </p14:nvContentPartPr>
              <p14:xfrm>
                <a:off x="4786058" y="4244138"/>
                <a:ext cx="1232640" cy="10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4C1BDF-E8A8-C382-65C2-DF42A186E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7058" y="4235498"/>
                  <a:ext cx="125028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2B3E9F23-826F-B2A4-EFB7-633899F09593}"/>
                    </a:ext>
                  </a:extLst>
                </p14:cNvPr>
                <p14:cNvContentPartPr/>
                <p14:nvPr/>
              </p14:nvContentPartPr>
              <p14:xfrm>
                <a:off x="5929418" y="5181218"/>
                <a:ext cx="141480" cy="22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3E9F23-826F-B2A4-EFB7-633899F095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0778" y="5172578"/>
                  <a:ext cx="159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E9402700-6980-7847-D559-74489919AB44}"/>
                    </a:ext>
                  </a:extLst>
                </p14:cNvPr>
                <p14:cNvContentPartPr/>
                <p14:nvPr/>
              </p14:nvContentPartPr>
              <p14:xfrm>
                <a:off x="5180978" y="4221818"/>
                <a:ext cx="2363040" cy="1046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402700-6980-7847-D559-74489919AB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2338" y="4213178"/>
                  <a:ext cx="2380680" cy="10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10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5E65C-4C96-9D53-3512-5A19EC6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8488E-6ED3-A964-D893-D834ED4A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Java 8 </a:t>
            </a:r>
            <a:r>
              <a:rPr lang="en-US" sz="2800" dirty="0"/>
              <a:t>( Version should be 8 or higher than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Spring Boot </a:t>
            </a:r>
            <a:r>
              <a:rPr lang="en-US" sz="2800" dirty="0"/>
              <a:t>( dependency : Spring-</a:t>
            </a:r>
            <a:r>
              <a:rPr lang="en-US" sz="2800" dirty="0" err="1"/>
              <a:t>web,Spring</a:t>
            </a:r>
            <a:r>
              <a:rPr lang="en-US" sz="2800" dirty="0"/>
              <a:t>-</a:t>
            </a:r>
            <a:r>
              <a:rPr lang="en-US" sz="2800" dirty="0" err="1"/>
              <a:t>jpa,mySql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Database</a:t>
            </a:r>
            <a:r>
              <a:rPr lang="en-US" sz="2800" dirty="0"/>
              <a:t> – </a:t>
            </a:r>
            <a:r>
              <a:rPr lang="en-US" sz="2800" dirty="0" err="1"/>
              <a:t>MySql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Created using </a:t>
            </a:r>
            <a:r>
              <a:rPr lang="en-US" sz="2800" dirty="0">
                <a:solidFill>
                  <a:srgbClr val="FF0000"/>
                </a:solidFill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2455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DC6D2-7D6D-48FE-E42D-C223D485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Operation performed on Employee API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6BC77EE-8B4C-6B3E-FD5E-500985C1D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8398"/>
              </p:ext>
            </p:extLst>
          </p:nvPr>
        </p:nvGraphicFramePr>
        <p:xfrm>
          <a:off x="609600" y="1600200"/>
          <a:ext cx="10972800" cy="4093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20684397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4778054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4263094304"/>
                    </a:ext>
                  </a:extLst>
                </a:gridCol>
              </a:tblGrid>
              <a:tr h="36679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r>
                        <a:rPr lang="en-US" dirty="0"/>
                        <a:t> or API Path</a:t>
                      </a:r>
                      <a:endParaRPr lang="en-IN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Action will it do?</a:t>
                      </a:r>
                      <a:endParaRPr lang="en-IN" dirty="0"/>
                    </a:p>
                  </a:txBody>
                  <a:tcPr marL="99754" marR="99754"/>
                </a:tc>
                <a:extLst>
                  <a:ext uri="{0D108BD9-81ED-4DB2-BD59-A6C34878D82A}">
                    <a16:rowId xmlns:a16="http://schemas.microsoft.com/office/drawing/2014/main" xmlns="" val="2890719764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POST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create new Employee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2992850439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retrieve all Employees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708253169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retrieve a Employee by :empid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3673808868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PUT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update a Employee by :empid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549864953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/employees/:id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delete a Employee by :empid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3281723838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DELETE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/employees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delete all Employees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1666825452"/>
                  </a:ext>
                </a:extLst>
              </a:tr>
              <a:tr h="39735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employees?city</a:t>
                      </a:r>
                      <a:r>
                        <a:rPr lang="en-IN" dirty="0">
                          <a:effectLst/>
                        </a:rPr>
                        <a:t>=[keyword]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find all Employee based on Emp City</a:t>
                      </a: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2199996084"/>
                  </a:ext>
                </a:extLst>
              </a:tr>
              <a:tr h="672454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GET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api</a:t>
                      </a:r>
                      <a:r>
                        <a:rPr lang="en-IN" dirty="0">
                          <a:effectLst/>
                        </a:rPr>
                        <a:t>/</a:t>
                      </a:r>
                      <a:r>
                        <a:rPr lang="en-IN" dirty="0" err="1">
                          <a:effectLst/>
                        </a:rPr>
                        <a:t>employees?empAge</a:t>
                      </a:r>
                      <a:r>
                        <a:rPr lang="en-IN" dirty="0">
                          <a:effectLst/>
                        </a:rPr>
                        <a:t>=[keyword]</a:t>
                      </a:r>
                    </a:p>
                  </a:txBody>
                  <a:tcPr marL="66503" marR="66503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find all Employee whose age &gt; </a:t>
                      </a:r>
                      <a:r>
                        <a:rPr lang="en-US" dirty="0" err="1">
                          <a:effectLst/>
                        </a:rPr>
                        <a:t>empAge</a:t>
                      </a:r>
                      <a:endParaRPr lang="en-US" dirty="0">
                        <a:effectLst/>
                      </a:endParaRPr>
                    </a:p>
                  </a:txBody>
                  <a:tcPr marL="66503" marR="66503" marT="60960" marB="60960"/>
                </a:tc>
                <a:extLst>
                  <a:ext uri="{0D108BD9-81ED-4DB2-BD59-A6C34878D82A}">
                    <a16:rowId xmlns:a16="http://schemas.microsoft.com/office/drawing/2014/main" xmlns="" val="235197931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443731D-CBDC-08CE-F74C-EE342F81A0F0}"/>
              </a:ext>
            </a:extLst>
          </p:cNvPr>
          <p:cNvGrpSpPr/>
          <p:nvPr/>
        </p:nvGrpSpPr>
        <p:grpSpPr>
          <a:xfrm>
            <a:off x="6377979" y="4786298"/>
            <a:ext cx="360" cy="360"/>
            <a:chOff x="6377978" y="47862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D4B0D39A-7B5E-5ECF-152E-222E8AC676CA}"/>
                    </a:ext>
                  </a:extLst>
                </p14:cNvPr>
                <p14:cNvContentPartPr/>
                <p14:nvPr/>
              </p14:nvContentPartPr>
              <p14:xfrm>
                <a:off x="6377978" y="478629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B0D39A-7B5E-5ECF-152E-222E8AC676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68978" y="4777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E3882C22-7035-A386-BF36-F1AB4FDF5214}"/>
                    </a:ext>
                  </a:extLst>
                </p14:cNvPr>
                <p14:cNvContentPartPr/>
                <p14:nvPr/>
              </p14:nvContentPartPr>
              <p14:xfrm>
                <a:off x="6377978" y="478629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882C22-7035-A386-BF36-F1AB4FDF52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68978" y="4777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11E3E82-7D15-0B69-B4F7-7F03FB82B110}"/>
              </a:ext>
            </a:extLst>
          </p:cNvPr>
          <p:cNvGrpSpPr/>
          <p:nvPr/>
        </p:nvGrpSpPr>
        <p:grpSpPr>
          <a:xfrm>
            <a:off x="6739059" y="4763618"/>
            <a:ext cx="360" cy="360"/>
            <a:chOff x="6739058" y="476361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A03516B3-36C8-3672-7CF2-F88371267612}"/>
                    </a:ext>
                  </a:extLst>
                </p14:cNvPr>
                <p14:cNvContentPartPr/>
                <p14:nvPr/>
              </p14:nvContentPartPr>
              <p14:xfrm>
                <a:off x="6739058" y="476361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3516B3-36C8-3672-7CF2-F883712676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0058" y="4754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BD9E6D2E-32F1-999B-CDA8-4A9A5D68852D}"/>
                    </a:ext>
                  </a:extLst>
                </p14:cNvPr>
                <p14:cNvContentPartPr/>
                <p14:nvPr/>
              </p14:nvContentPartPr>
              <p14:xfrm>
                <a:off x="6739058" y="476361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9E6D2E-32F1-999B-CDA8-4A9A5D6885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0058" y="4754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8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CE7CE-3A44-815F-A972-BBB6824F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 panose="020B0604020202020204" pitchFamily="2" charset="0"/>
              </a:rPr>
              <a:t>Employee CRUD API in brief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22991-01A1-1EB1-83A7-123C1920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Employee Model contains all the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EmployeeController</a:t>
            </a:r>
            <a:r>
              <a:rPr lang="en-US" dirty="0"/>
              <a:t> – </a:t>
            </a:r>
            <a:r>
              <a:rPr lang="en-US" dirty="0" err="1"/>
              <a:t>RestController</a:t>
            </a:r>
            <a:r>
              <a:rPr lang="en-US" dirty="0"/>
              <a:t> which has request mapping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EmployeeRepository</a:t>
            </a:r>
            <a:r>
              <a:rPr lang="en-US" dirty="0"/>
              <a:t> which extends </a:t>
            </a:r>
            <a:r>
              <a:rPr lang="en-US" dirty="0" err="1"/>
              <a:t>JpaRepository</a:t>
            </a:r>
            <a:r>
              <a:rPr lang="en-US" dirty="0"/>
              <a:t> to performed CRUD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Application.properties</a:t>
            </a:r>
            <a:r>
              <a:rPr lang="en-US" dirty="0"/>
              <a:t> contains DB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Pom.xml contains all the dependencies needed by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6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</TotalTime>
  <Words>172</Words>
  <Application>Microsoft Office PowerPoint</Application>
  <PresentationFormat>Custom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Spring Boot JPA Rest CRUD API </vt:lpstr>
      <vt:lpstr>Technology Used</vt:lpstr>
      <vt:lpstr>Operation performed on Employee API</vt:lpstr>
      <vt:lpstr>Employee CRUD API in 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JPA Rest CRUD API</dc:title>
  <dc:creator>Hrishabkumar Jha</dc:creator>
  <cp:lastModifiedBy>lenovo</cp:lastModifiedBy>
  <cp:revision>5</cp:revision>
  <dcterms:created xsi:type="dcterms:W3CDTF">2023-01-21T04:20:52Z</dcterms:created>
  <dcterms:modified xsi:type="dcterms:W3CDTF">2024-06-26T14:16:45Z</dcterms:modified>
</cp:coreProperties>
</file>