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57" r:id="rId3"/>
    <p:sldId id="260" r:id="rId4"/>
    <p:sldId id="258" r:id="rId5"/>
    <p:sldId id="259" r:id="rId6"/>
    <p:sldId id="265" r:id="rId7"/>
    <p:sldId id="266" r:id="rId8"/>
    <p:sldId id="261" r:id="rId9"/>
    <p:sldId id="262" r:id="rId10"/>
    <p:sldId id="264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2FBF4E-571B-425F-95DB-8ED3C9B4D34C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428E115-FC32-4E38-BAA3-55C078B01F72}">
      <dgm:prSet/>
      <dgm:spPr/>
      <dgm:t>
        <a:bodyPr/>
        <a:lstStyle/>
        <a:p>
          <a:r>
            <a:rPr lang="en-IN" baseline="0"/>
            <a:t>Data Ingestion</a:t>
          </a:r>
          <a:endParaRPr lang="en-US"/>
        </a:p>
      </dgm:t>
    </dgm:pt>
    <dgm:pt modelId="{B7681F3E-14FB-415A-B958-0C744C1D7DDA}" type="parTrans" cxnId="{3760DDDB-6DCD-4604-9F33-CABC7117E019}">
      <dgm:prSet/>
      <dgm:spPr/>
      <dgm:t>
        <a:bodyPr/>
        <a:lstStyle/>
        <a:p>
          <a:endParaRPr lang="en-US"/>
        </a:p>
      </dgm:t>
    </dgm:pt>
    <dgm:pt modelId="{2832D4C2-69EF-4070-AE27-FBA4E21BA103}" type="sibTrans" cxnId="{3760DDDB-6DCD-4604-9F33-CABC7117E019}">
      <dgm:prSet/>
      <dgm:spPr/>
      <dgm:t>
        <a:bodyPr/>
        <a:lstStyle/>
        <a:p>
          <a:endParaRPr lang="en-US"/>
        </a:p>
      </dgm:t>
    </dgm:pt>
    <dgm:pt modelId="{5DD1391A-7D64-4B39-BE44-CC85FBD73880}">
      <dgm:prSet/>
      <dgm:spPr/>
      <dgm:t>
        <a:bodyPr/>
        <a:lstStyle/>
        <a:p>
          <a:r>
            <a:rPr lang="en-IN" baseline="0"/>
            <a:t>Data Storage</a:t>
          </a:r>
          <a:endParaRPr lang="en-US"/>
        </a:p>
      </dgm:t>
    </dgm:pt>
    <dgm:pt modelId="{D685066D-2EDD-4B7F-81AC-48AA629299A3}" type="parTrans" cxnId="{64D43113-89B3-4C8B-BA92-B6BAF9261DA9}">
      <dgm:prSet/>
      <dgm:spPr/>
      <dgm:t>
        <a:bodyPr/>
        <a:lstStyle/>
        <a:p>
          <a:endParaRPr lang="en-US"/>
        </a:p>
      </dgm:t>
    </dgm:pt>
    <dgm:pt modelId="{8BA5E079-4A2B-42AE-AB34-7E4BEADE7EBF}" type="sibTrans" cxnId="{64D43113-89B3-4C8B-BA92-B6BAF9261DA9}">
      <dgm:prSet/>
      <dgm:spPr/>
      <dgm:t>
        <a:bodyPr/>
        <a:lstStyle/>
        <a:p>
          <a:endParaRPr lang="en-US"/>
        </a:p>
      </dgm:t>
    </dgm:pt>
    <dgm:pt modelId="{2D99381B-71FA-4B4D-92EC-B4B27074393F}">
      <dgm:prSet/>
      <dgm:spPr/>
      <dgm:t>
        <a:bodyPr/>
        <a:lstStyle/>
        <a:p>
          <a:r>
            <a:rPr lang="en-IN" baseline="0"/>
            <a:t>Data Analysis </a:t>
          </a:r>
          <a:endParaRPr lang="en-US"/>
        </a:p>
      </dgm:t>
    </dgm:pt>
    <dgm:pt modelId="{AA1A6C1F-BE72-4E3C-875C-CAF1CC2E0BC9}" type="parTrans" cxnId="{27F5D212-6EBF-4021-A534-F86FAADDE73E}">
      <dgm:prSet/>
      <dgm:spPr/>
      <dgm:t>
        <a:bodyPr/>
        <a:lstStyle/>
        <a:p>
          <a:endParaRPr lang="en-US"/>
        </a:p>
      </dgm:t>
    </dgm:pt>
    <dgm:pt modelId="{05DE935A-EF87-4A4C-9728-C8D75F9FDD6F}" type="sibTrans" cxnId="{27F5D212-6EBF-4021-A534-F86FAADDE73E}">
      <dgm:prSet/>
      <dgm:spPr/>
      <dgm:t>
        <a:bodyPr/>
        <a:lstStyle/>
        <a:p>
          <a:endParaRPr lang="en-US"/>
        </a:p>
      </dgm:t>
    </dgm:pt>
    <dgm:pt modelId="{9BFDB3E3-7320-480B-9BED-3DB2829095F2}" type="pres">
      <dgm:prSet presAssocID="{AE2FBF4E-571B-425F-95DB-8ED3C9B4D34C}" presName="outerComposite" presStyleCnt="0">
        <dgm:presLayoutVars>
          <dgm:chMax val="5"/>
          <dgm:dir/>
          <dgm:resizeHandles val="exact"/>
        </dgm:presLayoutVars>
      </dgm:prSet>
      <dgm:spPr/>
    </dgm:pt>
    <dgm:pt modelId="{E3532C27-FC08-461E-8DB2-6E21814B0272}" type="pres">
      <dgm:prSet presAssocID="{AE2FBF4E-571B-425F-95DB-8ED3C9B4D34C}" presName="dummyMaxCanvas" presStyleCnt="0">
        <dgm:presLayoutVars/>
      </dgm:prSet>
      <dgm:spPr/>
    </dgm:pt>
    <dgm:pt modelId="{13BC1CB5-87DF-4186-BBD8-6B852A82F4B7}" type="pres">
      <dgm:prSet presAssocID="{AE2FBF4E-571B-425F-95DB-8ED3C9B4D34C}" presName="ThreeNodes_1" presStyleLbl="node1" presStyleIdx="0" presStyleCnt="3">
        <dgm:presLayoutVars>
          <dgm:bulletEnabled val="1"/>
        </dgm:presLayoutVars>
      </dgm:prSet>
      <dgm:spPr/>
    </dgm:pt>
    <dgm:pt modelId="{02864918-338A-4EF3-9873-CA06403866B7}" type="pres">
      <dgm:prSet presAssocID="{AE2FBF4E-571B-425F-95DB-8ED3C9B4D34C}" presName="ThreeNodes_2" presStyleLbl="node1" presStyleIdx="1" presStyleCnt="3">
        <dgm:presLayoutVars>
          <dgm:bulletEnabled val="1"/>
        </dgm:presLayoutVars>
      </dgm:prSet>
      <dgm:spPr/>
    </dgm:pt>
    <dgm:pt modelId="{D617C6B8-BA65-43A0-A5B4-5D117305A2A3}" type="pres">
      <dgm:prSet presAssocID="{AE2FBF4E-571B-425F-95DB-8ED3C9B4D34C}" presName="ThreeNodes_3" presStyleLbl="node1" presStyleIdx="2" presStyleCnt="3">
        <dgm:presLayoutVars>
          <dgm:bulletEnabled val="1"/>
        </dgm:presLayoutVars>
      </dgm:prSet>
      <dgm:spPr/>
    </dgm:pt>
    <dgm:pt modelId="{194D5935-6C5D-4C21-98F5-74AA92754F41}" type="pres">
      <dgm:prSet presAssocID="{AE2FBF4E-571B-425F-95DB-8ED3C9B4D34C}" presName="ThreeConn_1-2" presStyleLbl="fgAccFollowNode1" presStyleIdx="0" presStyleCnt="2">
        <dgm:presLayoutVars>
          <dgm:bulletEnabled val="1"/>
        </dgm:presLayoutVars>
      </dgm:prSet>
      <dgm:spPr/>
    </dgm:pt>
    <dgm:pt modelId="{380117E0-CBCF-4B7C-980F-71B0C8765E05}" type="pres">
      <dgm:prSet presAssocID="{AE2FBF4E-571B-425F-95DB-8ED3C9B4D34C}" presName="ThreeConn_2-3" presStyleLbl="fgAccFollowNode1" presStyleIdx="1" presStyleCnt="2">
        <dgm:presLayoutVars>
          <dgm:bulletEnabled val="1"/>
        </dgm:presLayoutVars>
      </dgm:prSet>
      <dgm:spPr/>
    </dgm:pt>
    <dgm:pt modelId="{290D3D4D-6F1C-4870-936A-44D23DC1595A}" type="pres">
      <dgm:prSet presAssocID="{AE2FBF4E-571B-425F-95DB-8ED3C9B4D34C}" presName="ThreeNodes_1_text" presStyleLbl="node1" presStyleIdx="2" presStyleCnt="3">
        <dgm:presLayoutVars>
          <dgm:bulletEnabled val="1"/>
        </dgm:presLayoutVars>
      </dgm:prSet>
      <dgm:spPr/>
    </dgm:pt>
    <dgm:pt modelId="{DC62C729-C705-4C70-BAF0-B71A90972627}" type="pres">
      <dgm:prSet presAssocID="{AE2FBF4E-571B-425F-95DB-8ED3C9B4D34C}" presName="ThreeNodes_2_text" presStyleLbl="node1" presStyleIdx="2" presStyleCnt="3">
        <dgm:presLayoutVars>
          <dgm:bulletEnabled val="1"/>
        </dgm:presLayoutVars>
      </dgm:prSet>
      <dgm:spPr/>
    </dgm:pt>
    <dgm:pt modelId="{51631B28-384E-4490-B0BF-D23A5B4B22F2}" type="pres">
      <dgm:prSet presAssocID="{AE2FBF4E-571B-425F-95DB-8ED3C9B4D34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ED4870F-D4F9-4F93-9800-AAA2B69CE2E1}" type="presOf" srcId="{2D99381B-71FA-4B4D-92EC-B4B27074393F}" destId="{D617C6B8-BA65-43A0-A5B4-5D117305A2A3}" srcOrd="0" destOrd="0" presId="urn:microsoft.com/office/officeart/2005/8/layout/vProcess5"/>
    <dgm:cxn modelId="{27F5D212-6EBF-4021-A534-F86FAADDE73E}" srcId="{AE2FBF4E-571B-425F-95DB-8ED3C9B4D34C}" destId="{2D99381B-71FA-4B4D-92EC-B4B27074393F}" srcOrd="2" destOrd="0" parTransId="{AA1A6C1F-BE72-4E3C-875C-CAF1CC2E0BC9}" sibTransId="{05DE935A-EF87-4A4C-9728-C8D75F9FDD6F}"/>
    <dgm:cxn modelId="{64D43113-89B3-4C8B-BA92-B6BAF9261DA9}" srcId="{AE2FBF4E-571B-425F-95DB-8ED3C9B4D34C}" destId="{5DD1391A-7D64-4B39-BE44-CC85FBD73880}" srcOrd="1" destOrd="0" parTransId="{D685066D-2EDD-4B7F-81AC-48AA629299A3}" sibTransId="{8BA5E079-4A2B-42AE-AB34-7E4BEADE7EBF}"/>
    <dgm:cxn modelId="{A3999B1E-5B79-4358-BC07-5C7EA4C8F2B8}" type="presOf" srcId="{8428E115-FC32-4E38-BAA3-55C078B01F72}" destId="{13BC1CB5-87DF-4186-BBD8-6B852A82F4B7}" srcOrd="0" destOrd="0" presId="urn:microsoft.com/office/officeart/2005/8/layout/vProcess5"/>
    <dgm:cxn modelId="{69BC8975-6B98-4C3F-8519-106763B7790C}" type="presOf" srcId="{2832D4C2-69EF-4070-AE27-FBA4E21BA103}" destId="{194D5935-6C5D-4C21-98F5-74AA92754F41}" srcOrd="0" destOrd="0" presId="urn:microsoft.com/office/officeart/2005/8/layout/vProcess5"/>
    <dgm:cxn modelId="{A68A468E-88F0-4142-8F90-3FA067E1A8C4}" type="presOf" srcId="{AE2FBF4E-571B-425F-95DB-8ED3C9B4D34C}" destId="{9BFDB3E3-7320-480B-9BED-3DB2829095F2}" srcOrd="0" destOrd="0" presId="urn:microsoft.com/office/officeart/2005/8/layout/vProcess5"/>
    <dgm:cxn modelId="{446801A7-0F57-40D5-B74C-F8130BC7456B}" type="presOf" srcId="{5DD1391A-7D64-4B39-BE44-CC85FBD73880}" destId="{DC62C729-C705-4C70-BAF0-B71A90972627}" srcOrd="1" destOrd="0" presId="urn:microsoft.com/office/officeart/2005/8/layout/vProcess5"/>
    <dgm:cxn modelId="{2CAD39C4-3979-440B-BCED-2518181F14DE}" type="presOf" srcId="{8428E115-FC32-4E38-BAA3-55C078B01F72}" destId="{290D3D4D-6F1C-4870-936A-44D23DC1595A}" srcOrd="1" destOrd="0" presId="urn:microsoft.com/office/officeart/2005/8/layout/vProcess5"/>
    <dgm:cxn modelId="{CAEED3C5-DE85-4B57-BB31-8296ED852E2E}" type="presOf" srcId="{5DD1391A-7D64-4B39-BE44-CC85FBD73880}" destId="{02864918-338A-4EF3-9873-CA06403866B7}" srcOrd="0" destOrd="0" presId="urn:microsoft.com/office/officeart/2005/8/layout/vProcess5"/>
    <dgm:cxn modelId="{D2CD92D5-E9BB-41C1-9AB3-EEAEF889AD31}" type="presOf" srcId="{8BA5E079-4A2B-42AE-AB34-7E4BEADE7EBF}" destId="{380117E0-CBCF-4B7C-980F-71B0C8765E05}" srcOrd="0" destOrd="0" presId="urn:microsoft.com/office/officeart/2005/8/layout/vProcess5"/>
    <dgm:cxn modelId="{3760DDDB-6DCD-4604-9F33-CABC7117E019}" srcId="{AE2FBF4E-571B-425F-95DB-8ED3C9B4D34C}" destId="{8428E115-FC32-4E38-BAA3-55C078B01F72}" srcOrd="0" destOrd="0" parTransId="{B7681F3E-14FB-415A-B958-0C744C1D7DDA}" sibTransId="{2832D4C2-69EF-4070-AE27-FBA4E21BA103}"/>
    <dgm:cxn modelId="{742B06EA-808D-4593-ACDD-B7B372E46711}" type="presOf" srcId="{2D99381B-71FA-4B4D-92EC-B4B27074393F}" destId="{51631B28-384E-4490-B0BF-D23A5B4B22F2}" srcOrd="1" destOrd="0" presId="urn:microsoft.com/office/officeart/2005/8/layout/vProcess5"/>
    <dgm:cxn modelId="{A3449C2B-654A-43ED-819B-C7E45B4A08E1}" type="presParOf" srcId="{9BFDB3E3-7320-480B-9BED-3DB2829095F2}" destId="{E3532C27-FC08-461E-8DB2-6E21814B0272}" srcOrd="0" destOrd="0" presId="urn:microsoft.com/office/officeart/2005/8/layout/vProcess5"/>
    <dgm:cxn modelId="{202D9444-F81C-4C12-ABD4-B8CA072DB0C1}" type="presParOf" srcId="{9BFDB3E3-7320-480B-9BED-3DB2829095F2}" destId="{13BC1CB5-87DF-4186-BBD8-6B852A82F4B7}" srcOrd="1" destOrd="0" presId="urn:microsoft.com/office/officeart/2005/8/layout/vProcess5"/>
    <dgm:cxn modelId="{D1100AAF-EEF1-4E25-B561-10B491F4839F}" type="presParOf" srcId="{9BFDB3E3-7320-480B-9BED-3DB2829095F2}" destId="{02864918-338A-4EF3-9873-CA06403866B7}" srcOrd="2" destOrd="0" presId="urn:microsoft.com/office/officeart/2005/8/layout/vProcess5"/>
    <dgm:cxn modelId="{3EC1E2A0-A826-462D-A73C-4B14595E26C9}" type="presParOf" srcId="{9BFDB3E3-7320-480B-9BED-3DB2829095F2}" destId="{D617C6B8-BA65-43A0-A5B4-5D117305A2A3}" srcOrd="3" destOrd="0" presId="urn:microsoft.com/office/officeart/2005/8/layout/vProcess5"/>
    <dgm:cxn modelId="{0EFC5B84-D5EC-47F1-809E-66B2BF0956A2}" type="presParOf" srcId="{9BFDB3E3-7320-480B-9BED-3DB2829095F2}" destId="{194D5935-6C5D-4C21-98F5-74AA92754F41}" srcOrd="4" destOrd="0" presId="urn:microsoft.com/office/officeart/2005/8/layout/vProcess5"/>
    <dgm:cxn modelId="{5C1F09B1-7ABC-4D4D-8190-27388E750BDE}" type="presParOf" srcId="{9BFDB3E3-7320-480B-9BED-3DB2829095F2}" destId="{380117E0-CBCF-4B7C-980F-71B0C8765E05}" srcOrd="5" destOrd="0" presId="urn:microsoft.com/office/officeart/2005/8/layout/vProcess5"/>
    <dgm:cxn modelId="{6B48BCA5-4F6F-43C8-9CAF-3D5A15289294}" type="presParOf" srcId="{9BFDB3E3-7320-480B-9BED-3DB2829095F2}" destId="{290D3D4D-6F1C-4870-936A-44D23DC1595A}" srcOrd="6" destOrd="0" presId="urn:microsoft.com/office/officeart/2005/8/layout/vProcess5"/>
    <dgm:cxn modelId="{CCE9F1D9-B9CD-4E06-860E-25E4A9B4EDC8}" type="presParOf" srcId="{9BFDB3E3-7320-480B-9BED-3DB2829095F2}" destId="{DC62C729-C705-4C70-BAF0-B71A90972627}" srcOrd="7" destOrd="0" presId="urn:microsoft.com/office/officeart/2005/8/layout/vProcess5"/>
    <dgm:cxn modelId="{320B6834-D8B0-41CB-83B7-1C91381AD3A5}" type="presParOf" srcId="{9BFDB3E3-7320-480B-9BED-3DB2829095F2}" destId="{51631B28-384E-4490-B0BF-D23A5B4B22F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3DC708-B597-479F-A558-31B031A80AC2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D8DFF11-F76F-4352-85DC-0113FCE3EBD2}">
      <dgm:prSet/>
      <dgm:spPr/>
      <dgm:t>
        <a:bodyPr/>
        <a:lstStyle/>
        <a:p>
          <a:r>
            <a:rPr lang="en-IN" baseline="0"/>
            <a:t>Containerization</a:t>
          </a:r>
          <a:endParaRPr lang="en-US"/>
        </a:p>
      </dgm:t>
    </dgm:pt>
    <dgm:pt modelId="{C5FB2D5A-2A1C-439B-99CF-79DD43A7EE7F}" type="parTrans" cxnId="{6E8C975B-387A-4FC3-988A-5E050442AA9C}">
      <dgm:prSet/>
      <dgm:spPr/>
      <dgm:t>
        <a:bodyPr/>
        <a:lstStyle/>
        <a:p>
          <a:endParaRPr lang="en-US"/>
        </a:p>
      </dgm:t>
    </dgm:pt>
    <dgm:pt modelId="{EC8312B3-FCE6-4E61-809B-5A4FFBF310F0}" type="sibTrans" cxnId="{6E8C975B-387A-4FC3-988A-5E050442AA9C}">
      <dgm:prSet/>
      <dgm:spPr/>
      <dgm:t>
        <a:bodyPr/>
        <a:lstStyle/>
        <a:p>
          <a:endParaRPr lang="en-US"/>
        </a:p>
      </dgm:t>
    </dgm:pt>
    <dgm:pt modelId="{C9A3C9B3-3DC9-4B92-AB5A-848A828BAE25}">
      <dgm:prSet/>
      <dgm:spPr/>
      <dgm:t>
        <a:bodyPr/>
        <a:lstStyle/>
        <a:p>
          <a:r>
            <a:rPr lang="en-IN" baseline="0"/>
            <a:t>Content Delivery Network</a:t>
          </a:r>
          <a:endParaRPr lang="en-US"/>
        </a:p>
      </dgm:t>
    </dgm:pt>
    <dgm:pt modelId="{E2B304E3-200B-48EE-8988-7DEFFE75BDF1}" type="parTrans" cxnId="{BD5A8DC7-8C1E-478B-979E-6132276626AF}">
      <dgm:prSet/>
      <dgm:spPr/>
      <dgm:t>
        <a:bodyPr/>
        <a:lstStyle/>
        <a:p>
          <a:endParaRPr lang="en-US"/>
        </a:p>
      </dgm:t>
    </dgm:pt>
    <dgm:pt modelId="{B23F9811-83C1-4286-B600-765263AF343B}" type="sibTrans" cxnId="{BD5A8DC7-8C1E-478B-979E-6132276626AF}">
      <dgm:prSet/>
      <dgm:spPr/>
      <dgm:t>
        <a:bodyPr/>
        <a:lstStyle/>
        <a:p>
          <a:endParaRPr lang="en-US"/>
        </a:p>
      </dgm:t>
    </dgm:pt>
    <dgm:pt modelId="{0ABF50D5-2C23-4801-BA98-9D1FA366C465}" type="pres">
      <dgm:prSet presAssocID="{E63DC708-B597-479F-A558-31B031A80AC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43C8622-6352-4624-ADDA-48F574EBE91E}" type="pres">
      <dgm:prSet presAssocID="{BD8DFF11-F76F-4352-85DC-0113FCE3EBD2}" presName="hierRoot1" presStyleCnt="0"/>
      <dgm:spPr/>
    </dgm:pt>
    <dgm:pt modelId="{ADA0046F-B2FE-4958-A947-CF4784EC8083}" type="pres">
      <dgm:prSet presAssocID="{BD8DFF11-F76F-4352-85DC-0113FCE3EBD2}" presName="composite" presStyleCnt="0"/>
      <dgm:spPr/>
    </dgm:pt>
    <dgm:pt modelId="{31873B8B-2253-4B3F-A7C0-15AD301CB77D}" type="pres">
      <dgm:prSet presAssocID="{BD8DFF11-F76F-4352-85DC-0113FCE3EBD2}" presName="background" presStyleLbl="node0" presStyleIdx="0" presStyleCnt="2"/>
      <dgm:spPr/>
    </dgm:pt>
    <dgm:pt modelId="{E184AB60-918A-430C-8C3A-78089C72D7D5}" type="pres">
      <dgm:prSet presAssocID="{BD8DFF11-F76F-4352-85DC-0113FCE3EBD2}" presName="text" presStyleLbl="fgAcc0" presStyleIdx="0" presStyleCnt="2">
        <dgm:presLayoutVars>
          <dgm:chPref val="3"/>
        </dgm:presLayoutVars>
      </dgm:prSet>
      <dgm:spPr/>
    </dgm:pt>
    <dgm:pt modelId="{B6484381-6085-4D95-A12B-266824B9B000}" type="pres">
      <dgm:prSet presAssocID="{BD8DFF11-F76F-4352-85DC-0113FCE3EBD2}" presName="hierChild2" presStyleCnt="0"/>
      <dgm:spPr/>
    </dgm:pt>
    <dgm:pt modelId="{085A0840-787F-4F04-8607-ECFD016D921F}" type="pres">
      <dgm:prSet presAssocID="{C9A3C9B3-3DC9-4B92-AB5A-848A828BAE25}" presName="hierRoot1" presStyleCnt="0"/>
      <dgm:spPr/>
    </dgm:pt>
    <dgm:pt modelId="{17B9E100-41F4-4E58-8DFC-ADC203491C58}" type="pres">
      <dgm:prSet presAssocID="{C9A3C9B3-3DC9-4B92-AB5A-848A828BAE25}" presName="composite" presStyleCnt="0"/>
      <dgm:spPr/>
    </dgm:pt>
    <dgm:pt modelId="{2B921491-5250-4B45-BBFF-42AFCFD7654F}" type="pres">
      <dgm:prSet presAssocID="{C9A3C9B3-3DC9-4B92-AB5A-848A828BAE25}" presName="background" presStyleLbl="node0" presStyleIdx="1" presStyleCnt="2"/>
      <dgm:spPr/>
    </dgm:pt>
    <dgm:pt modelId="{B2CC2AF1-D332-4D8A-BC8C-DA380C2F056C}" type="pres">
      <dgm:prSet presAssocID="{C9A3C9B3-3DC9-4B92-AB5A-848A828BAE25}" presName="text" presStyleLbl="fgAcc0" presStyleIdx="1" presStyleCnt="2">
        <dgm:presLayoutVars>
          <dgm:chPref val="3"/>
        </dgm:presLayoutVars>
      </dgm:prSet>
      <dgm:spPr/>
    </dgm:pt>
    <dgm:pt modelId="{2380AC89-B315-4C33-843D-F433389C8D32}" type="pres">
      <dgm:prSet presAssocID="{C9A3C9B3-3DC9-4B92-AB5A-848A828BAE25}" presName="hierChild2" presStyleCnt="0"/>
      <dgm:spPr/>
    </dgm:pt>
  </dgm:ptLst>
  <dgm:cxnLst>
    <dgm:cxn modelId="{6E8C975B-387A-4FC3-988A-5E050442AA9C}" srcId="{E63DC708-B597-479F-A558-31B031A80AC2}" destId="{BD8DFF11-F76F-4352-85DC-0113FCE3EBD2}" srcOrd="0" destOrd="0" parTransId="{C5FB2D5A-2A1C-439B-99CF-79DD43A7EE7F}" sibTransId="{EC8312B3-FCE6-4E61-809B-5A4FFBF310F0}"/>
    <dgm:cxn modelId="{1FCE2568-E2C2-427A-A8C3-187DE2880181}" type="presOf" srcId="{C9A3C9B3-3DC9-4B92-AB5A-848A828BAE25}" destId="{B2CC2AF1-D332-4D8A-BC8C-DA380C2F056C}" srcOrd="0" destOrd="0" presId="urn:microsoft.com/office/officeart/2005/8/layout/hierarchy1"/>
    <dgm:cxn modelId="{BD5A8DC7-8C1E-478B-979E-6132276626AF}" srcId="{E63DC708-B597-479F-A558-31B031A80AC2}" destId="{C9A3C9B3-3DC9-4B92-AB5A-848A828BAE25}" srcOrd="1" destOrd="0" parTransId="{E2B304E3-200B-48EE-8988-7DEFFE75BDF1}" sibTransId="{B23F9811-83C1-4286-B600-765263AF343B}"/>
    <dgm:cxn modelId="{F8526ED7-5739-4F27-8534-383E3FBB27FE}" type="presOf" srcId="{E63DC708-B597-479F-A558-31B031A80AC2}" destId="{0ABF50D5-2C23-4801-BA98-9D1FA366C465}" srcOrd="0" destOrd="0" presId="urn:microsoft.com/office/officeart/2005/8/layout/hierarchy1"/>
    <dgm:cxn modelId="{A844F2E8-4215-4074-B0CB-651AE9DD2455}" type="presOf" srcId="{BD8DFF11-F76F-4352-85DC-0113FCE3EBD2}" destId="{E184AB60-918A-430C-8C3A-78089C72D7D5}" srcOrd="0" destOrd="0" presId="urn:microsoft.com/office/officeart/2005/8/layout/hierarchy1"/>
    <dgm:cxn modelId="{9747E596-7B93-4973-A8BF-CD1B9E312847}" type="presParOf" srcId="{0ABF50D5-2C23-4801-BA98-9D1FA366C465}" destId="{E43C8622-6352-4624-ADDA-48F574EBE91E}" srcOrd="0" destOrd="0" presId="urn:microsoft.com/office/officeart/2005/8/layout/hierarchy1"/>
    <dgm:cxn modelId="{2098BB89-238F-46BD-8522-E56120CFC62C}" type="presParOf" srcId="{E43C8622-6352-4624-ADDA-48F574EBE91E}" destId="{ADA0046F-B2FE-4958-A947-CF4784EC8083}" srcOrd="0" destOrd="0" presId="urn:microsoft.com/office/officeart/2005/8/layout/hierarchy1"/>
    <dgm:cxn modelId="{BAF79404-A9A5-462B-9000-E5C8653AA4C3}" type="presParOf" srcId="{ADA0046F-B2FE-4958-A947-CF4784EC8083}" destId="{31873B8B-2253-4B3F-A7C0-15AD301CB77D}" srcOrd="0" destOrd="0" presId="urn:microsoft.com/office/officeart/2005/8/layout/hierarchy1"/>
    <dgm:cxn modelId="{969C9302-B066-4BE0-B6AF-4D35EF0FF75D}" type="presParOf" srcId="{ADA0046F-B2FE-4958-A947-CF4784EC8083}" destId="{E184AB60-918A-430C-8C3A-78089C72D7D5}" srcOrd="1" destOrd="0" presId="urn:microsoft.com/office/officeart/2005/8/layout/hierarchy1"/>
    <dgm:cxn modelId="{43672655-C92D-4CF6-8DE9-A86AB3105538}" type="presParOf" srcId="{E43C8622-6352-4624-ADDA-48F574EBE91E}" destId="{B6484381-6085-4D95-A12B-266824B9B000}" srcOrd="1" destOrd="0" presId="urn:microsoft.com/office/officeart/2005/8/layout/hierarchy1"/>
    <dgm:cxn modelId="{2D482935-2FD3-4FC1-A516-F4F715BF8A26}" type="presParOf" srcId="{0ABF50D5-2C23-4801-BA98-9D1FA366C465}" destId="{085A0840-787F-4F04-8607-ECFD016D921F}" srcOrd="1" destOrd="0" presId="urn:microsoft.com/office/officeart/2005/8/layout/hierarchy1"/>
    <dgm:cxn modelId="{B03314DC-D1A9-4284-8620-2B4EB12C8C91}" type="presParOf" srcId="{085A0840-787F-4F04-8607-ECFD016D921F}" destId="{17B9E100-41F4-4E58-8DFC-ADC203491C58}" srcOrd="0" destOrd="0" presId="urn:microsoft.com/office/officeart/2005/8/layout/hierarchy1"/>
    <dgm:cxn modelId="{1CDF1928-7A47-496B-B94F-8986517622EA}" type="presParOf" srcId="{17B9E100-41F4-4E58-8DFC-ADC203491C58}" destId="{2B921491-5250-4B45-BBFF-42AFCFD7654F}" srcOrd="0" destOrd="0" presId="urn:microsoft.com/office/officeart/2005/8/layout/hierarchy1"/>
    <dgm:cxn modelId="{B584BC42-1828-48FC-84DE-AC4F1B66E125}" type="presParOf" srcId="{17B9E100-41F4-4E58-8DFC-ADC203491C58}" destId="{B2CC2AF1-D332-4D8A-BC8C-DA380C2F056C}" srcOrd="1" destOrd="0" presId="urn:microsoft.com/office/officeart/2005/8/layout/hierarchy1"/>
    <dgm:cxn modelId="{A3B670DC-22DB-4120-B75F-344A1152BBA2}" type="presParOf" srcId="{085A0840-787F-4F04-8607-ECFD016D921F}" destId="{2380AC89-B315-4C33-843D-F433389C8D3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BC1CB5-87DF-4186-BBD8-6B852A82F4B7}">
      <dsp:nvSpPr>
        <dsp:cNvPr id="0" name=""/>
        <dsp:cNvSpPr/>
      </dsp:nvSpPr>
      <dsp:spPr>
        <a:xfrm>
          <a:off x="0" y="0"/>
          <a:ext cx="8175412" cy="9215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 baseline="0"/>
            <a:t>Data Ingestion</a:t>
          </a:r>
          <a:endParaRPr lang="en-US" sz="4300" kern="1200"/>
        </a:p>
      </dsp:txBody>
      <dsp:txXfrm>
        <a:off x="26990" y="26990"/>
        <a:ext cx="7181029" cy="867531"/>
      </dsp:txXfrm>
    </dsp:sp>
    <dsp:sp modelId="{02864918-338A-4EF3-9873-CA06403866B7}">
      <dsp:nvSpPr>
        <dsp:cNvPr id="0" name=""/>
        <dsp:cNvSpPr/>
      </dsp:nvSpPr>
      <dsp:spPr>
        <a:xfrm>
          <a:off x="721359" y="1075097"/>
          <a:ext cx="8175412" cy="9215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 baseline="0"/>
            <a:t>Data Storage</a:t>
          </a:r>
          <a:endParaRPr lang="en-US" sz="4300" kern="1200"/>
        </a:p>
      </dsp:txBody>
      <dsp:txXfrm>
        <a:off x="748349" y="1102087"/>
        <a:ext cx="6801089" cy="867531"/>
      </dsp:txXfrm>
    </dsp:sp>
    <dsp:sp modelId="{D617C6B8-BA65-43A0-A5B4-5D117305A2A3}">
      <dsp:nvSpPr>
        <dsp:cNvPr id="0" name=""/>
        <dsp:cNvSpPr/>
      </dsp:nvSpPr>
      <dsp:spPr>
        <a:xfrm>
          <a:off x="1442719" y="2150194"/>
          <a:ext cx="8175412" cy="9215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 baseline="0"/>
            <a:t>Data Analysis </a:t>
          </a:r>
          <a:endParaRPr lang="en-US" sz="4300" kern="1200"/>
        </a:p>
      </dsp:txBody>
      <dsp:txXfrm>
        <a:off x="1469709" y="2177184"/>
        <a:ext cx="6801089" cy="867531"/>
      </dsp:txXfrm>
    </dsp:sp>
    <dsp:sp modelId="{194D5935-6C5D-4C21-98F5-74AA92754F41}">
      <dsp:nvSpPr>
        <dsp:cNvPr id="0" name=""/>
        <dsp:cNvSpPr/>
      </dsp:nvSpPr>
      <dsp:spPr>
        <a:xfrm>
          <a:off x="7576429" y="698813"/>
          <a:ext cx="598982" cy="59898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711200" y="698813"/>
        <a:ext cx="329440" cy="450734"/>
      </dsp:txXfrm>
    </dsp:sp>
    <dsp:sp modelId="{380117E0-CBCF-4B7C-980F-71B0C8765E05}">
      <dsp:nvSpPr>
        <dsp:cNvPr id="0" name=""/>
        <dsp:cNvSpPr/>
      </dsp:nvSpPr>
      <dsp:spPr>
        <a:xfrm>
          <a:off x="8297789" y="1767766"/>
          <a:ext cx="598982" cy="59898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432560" y="1767766"/>
        <a:ext cx="329440" cy="4507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73B8B-2253-4B3F-A7C0-15AD301CB77D}">
      <dsp:nvSpPr>
        <dsp:cNvPr id="0" name=""/>
        <dsp:cNvSpPr/>
      </dsp:nvSpPr>
      <dsp:spPr>
        <a:xfrm>
          <a:off x="815" y="1243133"/>
          <a:ext cx="2863604" cy="18183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84AB60-918A-430C-8C3A-78089C72D7D5}">
      <dsp:nvSpPr>
        <dsp:cNvPr id="0" name=""/>
        <dsp:cNvSpPr/>
      </dsp:nvSpPr>
      <dsp:spPr>
        <a:xfrm>
          <a:off x="318994" y="1545402"/>
          <a:ext cx="2863604" cy="18183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baseline="0"/>
            <a:t>Containerization</a:t>
          </a:r>
          <a:endParaRPr lang="en-US" sz="3000" kern="1200"/>
        </a:p>
      </dsp:txBody>
      <dsp:txXfrm>
        <a:off x="372253" y="1598661"/>
        <a:ext cx="2757086" cy="1711870"/>
      </dsp:txXfrm>
    </dsp:sp>
    <dsp:sp modelId="{2B921491-5250-4B45-BBFF-42AFCFD7654F}">
      <dsp:nvSpPr>
        <dsp:cNvPr id="0" name=""/>
        <dsp:cNvSpPr/>
      </dsp:nvSpPr>
      <dsp:spPr>
        <a:xfrm>
          <a:off x="3500776" y="1243133"/>
          <a:ext cx="2863604" cy="18183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CC2AF1-D332-4D8A-BC8C-DA380C2F056C}">
      <dsp:nvSpPr>
        <dsp:cNvPr id="0" name=""/>
        <dsp:cNvSpPr/>
      </dsp:nvSpPr>
      <dsp:spPr>
        <a:xfrm>
          <a:off x="3818954" y="1545402"/>
          <a:ext cx="2863604" cy="18183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baseline="0"/>
            <a:t>Content Delivery Network</a:t>
          </a:r>
          <a:endParaRPr lang="en-US" sz="3000" kern="1200"/>
        </a:p>
      </dsp:txBody>
      <dsp:txXfrm>
        <a:off x="3872213" y="1598661"/>
        <a:ext cx="2757086" cy="17118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9671-0493-459A-A7AC-81E073D71B1C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ECDB-7BD2-4C98-97B3-D09C51077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15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9671-0493-459A-A7AC-81E073D71B1C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ECDB-7BD2-4C98-97B3-D09C51077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98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9671-0493-459A-A7AC-81E073D71B1C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ECDB-7BD2-4C98-97B3-D09C51077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525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9671-0493-459A-A7AC-81E073D71B1C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ECDB-7BD2-4C98-97B3-D09C510779B7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6183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9671-0493-459A-A7AC-81E073D71B1C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ECDB-7BD2-4C98-97B3-D09C51077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671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9671-0493-459A-A7AC-81E073D71B1C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ECDB-7BD2-4C98-97B3-D09C51077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129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9671-0493-459A-A7AC-81E073D71B1C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ECDB-7BD2-4C98-97B3-D09C51077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764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9671-0493-459A-A7AC-81E073D71B1C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ECDB-7BD2-4C98-97B3-D09C51077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086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9671-0493-459A-A7AC-81E073D71B1C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ECDB-7BD2-4C98-97B3-D09C51077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980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0781-CE21-2C7C-B32A-BF3FD4DC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71D2-1DA3-BBBF-F3F7-2D339D76B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084EB-D111-1AD4-B387-6AF05E96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9671-0493-459A-A7AC-81E073D71B1C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11915-6A9A-659C-0CFF-F34E8E8A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F299A-A9EB-B662-1C50-140A68D3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ECDB-7BD2-4C98-97B3-D09C51077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0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9671-0493-459A-A7AC-81E073D71B1C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ECDB-7BD2-4C98-97B3-D09C51077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28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9671-0493-459A-A7AC-81E073D71B1C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ECDB-7BD2-4C98-97B3-D09C51077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49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9671-0493-459A-A7AC-81E073D71B1C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ECDB-7BD2-4C98-97B3-D09C51077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45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9671-0493-459A-A7AC-81E073D71B1C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ECDB-7BD2-4C98-97B3-D09C51077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93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9671-0493-459A-A7AC-81E073D71B1C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ECDB-7BD2-4C98-97B3-D09C51077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30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9671-0493-459A-A7AC-81E073D71B1C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ECDB-7BD2-4C98-97B3-D09C51077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35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9671-0493-459A-A7AC-81E073D71B1C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ECDB-7BD2-4C98-97B3-D09C51077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60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9671-0493-459A-A7AC-81E073D71B1C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ECDB-7BD2-4C98-97B3-D09C51077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59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7219671-0493-459A-A7AC-81E073D71B1C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121ECDB-7BD2-4C98-97B3-D09C51077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16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2">
            <a:extLst>
              <a:ext uri="{FF2B5EF4-FFF2-40B4-BE49-F238E27FC236}">
                <a16:creationId xmlns:a16="http://schemas.microsoft.com/office/drawing/2014/main" id="{E43006C0-9CF0-4AD0-9C72-B3F9942A8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4307D36E-6608-46E6-857A-E172960BB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1FBC03EB-862D-4D76-86C8-D46EA6870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7" name="Picture 2">
            <a:extLst>
              <a:ext uri="{FF2B5EF4-FFF2-40B4-BE49-F238E27FC236}">
                <a16:creationId xmlns:a16="http://schemas.microsoft.com/office/drawing/2014/main" id="{BF5AF27D-8968-4026-A0D7-F3C1095D8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1,384 Costco Logo Royalty-Free Photos and Stock Images | Shutterstock">
            <a:extLst>
              <a:ext uri="{FF2B5EF4-FFF2-40B4-BE49-F238E27FC236}">
                <a16:creationId xmlns:a16="http://schemas.microsoft.com/office/drawing/2014/main" id="{3BB3FC24-B669-BD04-AE89-75CCAF8C3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4" y="2082998"/>
            <a:ext cx="3995592" cy="2667057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id="{71C00582-EE13-4000-838D-ABBF1D2B4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0578656-BAED-D95E-40FD-A6B26CE4E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2517" y="2082998"/>
            <a:ext cx="5855415" cy="292400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Presented By :-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Neel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Ketan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Shubh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Rinkal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CC065-4896-B9AD-668A-0437AAF5A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2520" y="618517"/>
            <a:ext cx="5855416" cy="1596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latin typeface="Amasis MT Pro Black" panose="02040A04050005020304" pitchFamily="18" charset="0"/>
              </a:rPr>
              <a:t>COSTCO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6D37C-BD53-67BB-C694-AD3F72A1B1C8}"/>
              </a:ext>
            </a:extLst>
          </p:cNvPr>
          <p:cNvSpPr txBox="1"/>
          <p:nvPr/>
        </p:nvSpPr>
        <p:spPr>
          <a:xfrm>
            <a:off x="5282517" y="189833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Group 3</a:t>
            </a:r>
          </a:p>
        </p:txBody>
      </p:sp>
    </p:spTree>
    <p:extLst>
      <p:ext uri="{BB962C8B-B14F-4D97-AF65-F5344CB8AC3E}">
        <p14:creationId xmlns:p14="http://schemas.microsoft.com/office/powerpoint/2010/main" val="3989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E5B94-322E-CDBD-2EE4-4F721D59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587240"/>
            <a:ext cx="10364451" cy="1296035"/>
          </a:xfrm>
        </p:spPr>
        <p:txBody>
          <a:bodyPr>
            <a:normAutofit/>
          </a:bodyPr>
          <a:lstStyle/>
          <a:p>
            <a:r>
              <a:rPr lang="en-IN" dirty="0"/>
              <a:t>Pipeline Strategy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620E89-AE50-56FC-3ACA-1069647FD8D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16009636"/>
              </p:ext>
            </p:extLst>
          </p:nvPr>
        </p:nvGraphicFramePr>
        <p:xfrm>
          <a:off x="1286934" y="1286934"/>
          <a:ext cx="9618132" cy="3071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7450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DF02843-45E8-4403-8955-54CA98A19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C349214-DD18-4CC5-BBAC-F9C216BE7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CB517-D57A-9213-BCBB-3F59DC71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IN" sz="3700"/>
              <a:t>Deployment Strategy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505542F-438B-4C62-B13A-916C7F79E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54908BF-145E-4BE2-A6F0-0A4645601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ACFF981-CCAE-27AD-FF1E-FBD8EB21AEA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71124918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27289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06403CAC-6103-44C9-B687-A2C18173F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669E88-AA72-437F-AA99-859F9E99E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D305887E-15C2-DD40-AEEF-51AF2554DB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t="11833" b="131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DED23-AABB-E6E5-A3A2-853C3D4AC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1300785"/>
            <a:ext cx="8689976" cy="2509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995746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D box skeletons">
            <a:extLst>
              <a:ext uri="{FF2B5EF4-FFF2-40B4-BE49-F238E27FC236}">
                <a16:creationId xmlns:a16="http://schemas.microsoft.com/office/drawing/2014/main" id="{766F7C1B-C6F7-7233-A610-5032EA815A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2" b="803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C5A98D3-A8B5-41F7-A61B-F6238BF50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0" name="Rounded Rectangle 8">
            <a:extLst>
              <a:ext uri="{FF2B5EF4-FFF2-40B4-BE49-F238E27FC236}">
                <a16:creationId xmlns:a16="http://schemas.microsoft.com/office/drawing/2014/main" id="{6329262A-BBAC-4ED5-BACF-96B3DD024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038226" y="819150"/>
            <a:ext cx="10037605" cy="4972049"/>
          </a:xfrm>
          <a:prstGeom prst="roundRect">
            <a:avLst>
              <a:gd name="adj" fmla="val 4333"/>
            </a:avLst>
          </a:prstGeom>
          <a:solidFill>
            <a:schemeClr val="bg1">
              <a:alpha val="75000"/>
            </a:schemeClr>
          </a:solidFill>
          <a:ln w="82550">
            <a:solidFill>
              <a:srgbClr val="EAEAEA"/>
            </a:solidFill>
          </a:ln>
          <a:scene3d>
            <a:camera prst="orthographicFront"/>
            <a:lightRig rig="threePt" dir="t"/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42A4F-BCA0-64C0-B1AC-4E7E780E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482" y="950976"/>
            <a:ext cx="9499092" cy="126371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765DD-A59A-9F1D-4237-DEC8180C4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682" y="2367093"/>
            <a:ext cx="9346692" cy="309073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Transforming Costco’s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FFFF"/>
                </a:solidFill>
              </a:rPr>
              <a:t>Increase Flexibility: </a:t>
            </a:r>
            <a:r>
              <a:rPr lang="en-GB" b="0" i="0" dirty="0">
                <a:solidFill>
                  <a:srgbClr val="FFFFFF"/>
                </a:solidFill>
                <a:effectLst/>
                <a:latin typeface="-apple-system"/>
              </a:rPr>
              <a:t>This flexibility is crucial for handling peak shopping seasons or unexpected spikes in online orders.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FFFF"/>
                </a:solidFill>
              </a:rPr>
              <a:t>improving performance: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FFFF"/>
                </a:solidFill>
              </a:rPr>
              <a:t>Scalability: </a:t>
            </a:r>
            <a:r>
              <a:rPr lang="en-GB" b="0" i="0" dirty="0">
                <a:solidFill>
                  <a:srgbClr val="FFFFFF"/>
                </a:solidFill>
                <a:effectLst/>
                <a:latin typeface="-apple-system"/>
              </a:rPr>
              <a:t>Cloud architecture enables Costco to scale resources up or down based on demand.</a:t>
            </a:r>
            <a:r>
              <a:rPr lang="en-GB" dirty="0">
                <a:solidFill>
                  <a:srgbClr val="FFFFFF"/>
                </a:solidFill>
                <a:latin typeface="-apple-system"/>
              </a:rPr>
              <a:t> </a:t>
            </a:r>
            <a:endParaRPr lang="en-IN" dirty="0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FFFFFF"/>
                </a:solidFill>
              </a:rPr>
              <a:t>Cost Optimization: Managing costs while maintaining high availability and performance is a constant concern</a:t>
            </a:r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571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F02843-45E8-4403-8955-54CA98A19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C349214-DD18-4CC5-BBAC-F9C216BE7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8B23B-F5A6-531B-8044-F061AAD1B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IN" sz="4400"/>
              <a:t>PROBLEM STATEMENT</a:t>
            </a:r>
            <a:endParaRPr lang="en-IN" sz="4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05542F-438B-4C62-B13A-916C7F79E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54908BF-145E-4BE2-A6F0-0A4645601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88586E-ABF5-072C-6086-3E5BB3AF7AC7}"/>
              </a:ext>
            </a:extLst>
          </p:cNvPr>
          <p:cNvSpPr txBox="1"/>
          <p:nvPr/>
        </p:nvSpPr>
        <p:spPr>
          <a:xfrm>
            <a:off x="4491416" y="1943869"/>
            <a:ext cx="68098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CA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Scalability and Performance</a:t>
            </a:r>
            <a:r>
              <a:rPr lang="en-CA" sz="20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0" algn="l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Balancing performance with cost-effectiveness is a challenge. </a:t>
            </a:r>
          </a:p>
          <a:p>
            <a:pPr lvl="0" algn="l"/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l"/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l"/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2000" b="1" i="0" u="sng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Legacy Systems and Scalability</a:t>
            </a:r>
            <a:r>
              <a:rPr lang="en-CA" sz="2000" b="0" i="0" u="sng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 Costco expands globally and faces seasonal demand fluctuations, legacy systems struggle to handle increased workloads. </a:t>
            </a:r>
            <a:endParaRPr lang="en-C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31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80DF651B-0216-4CE1-9993-9C81C4629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B703B97-31D0-4D92-B70B-F64FFB490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9A2C2F4-3DE8-4946-A834-28B7AC0F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9D56D576-2007-4499-96AC-B7E9FF3AA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Phoroptor">
            <a:extLst>
              <a:ext uri="{FF2B5EF4-FFF2-40B4-BE49-F238E27FC236}">
                <a16:creationId xmlns:a16="http://schemas.microsoft.com/office/drawing/2014/main" id="{77BC282F-C9F4-6127-0D59-E3AA84F379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716" b="13786"/>
          <a:stretch/>
        </p:blipFill>
        <p:spPr>
          <a:xfrm>
            <a:off x="20" y="10"/>
            <a:ext cx="12191980" cy="419099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7D6C532-9E83-439A-B096-039D52AE1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229100"/>
            <a:ext cx="12192000" cy="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774B9966-34A1-4CB2-B8B2-38900CF35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AA02F6-5113-6321-C7CF-DC87BF7E4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48" y="4437888"/>
            <a:ext cx="9899904" cy="11167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VISION VISUALISATION</a:t>
            </a:r>
          </a:p>
        </p:txBody>
      </p:sp>
    </p:spTree>
    <p:extLst>
      <p:ext uri="{BB962C8B-B14F-4D97-AF65-F5344CB8AC3E}">
        <p14:creationId xmlns:p14="http://schemas.microsoft.com/office/powerpoint/2010/main" val="46312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7E607C4-A0A1-44FA-981D-EA3B81396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8D97526-B9D9-4257-B6A9-9D798897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74CF8F-32F2-E600-EE46-400C98E2E0BE}"/>
              </a:ext>
            </a:extLst>
          </p:cNvPr>
          <p:cNvCxnSpPr>
            <a:cxnSpLocks/>
          </p:cNvCxnSpPr>
          <p:nvPr/>
        </p:nvCxnSpPr>
        <p:spPr>
          <a:xfrm>
            <a:off x="2898580" y="1636065"/>
            <a:ext cx="2097468" cy="1083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D9DB7D-74D6-7F28-58EE-8D04B9002F34}"/>
              </a:ext>
            </a:extLst>
          </p:cNvPr>
          <p:cNvCxnSpPr>
            <a:cxnSpLocks/>
          </p:cNvCxnSpPr>
          <p:nvPr/>
        </p:nvCxnSpPr>
        <p:spPr>
          <a:xfrm>
            <a:off x="3410797" y="3262712"/>
            <a:ext cx="1478570" cy="328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B5578F-A677-3840-1F24-DCA3FD0004C9}"/>
              </a:ext>
            </a:extLst>
          </p:cNvPr>
          <p:cNvCxnSpPr>
            <a:cxnSpLocks/>
          </p:cNvCxnSpPr>
          <p:nvPr/>
        </p:nvCxnSpPr>
        <p:spPr>
          <a:xfrm flipV="1">
            <a:off x="2920711" y="4102435"/>
            <a:ext cx="1927175" cy="1219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D97CED-1722-481C-D8DD-AED8441145AD}"/>
              </a:ext>
            </a:extLst>
          </p:cNvPr>
          <p:cNvCxnSpPr>
            <a:cxnSpLocks/>
          </p:cNvCxnSpPr>
          <p:nvPr/>
        </p:nvCxnSpPr>
        <p:spPr>
          <a:xfrm flipV="1">
            <a:off x="7000826" y="3287842"/>
            <a:ext cx="1936055" cy="140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A0C01D-B12A-FE6B-3429-8E307DFC8D59}"/>
              </a:ext>
            </a:extLst>
          </p:cNvPr>
          <p:cNvCxnSpPr>
            <a:cxnSpLocks/>
          </p:cNvCxnSpPr>
          <p:nvPr/>
        </p:nvCxnSpPr>
        <p:spPr>
          <a:xfrm flipV="1">
            <a:off x="6885799" y="1807908"/>
            <a:ext cx="1059049" cy="9111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D0F0B2-14FD-2946-2FDC-594E242E14C9}"/>
              </a:ext>
            </a:extLst>
          </p:cNvPr>
          <p:cNvCxnSpPr>
            <a:cxnSpLocks/>
          </p:cNvCxnSpPr>
          <p:nvPr/>
        </p:nvCxnSpPr>
        <p:spPr>
          <a:xfrm>
            <a:off x="7000826" y="4157878"/>
            <a:ext cx="1315641" cy="6806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black and white icon of a store&#10;&#10;Description automatically generated">
            <a:extLst>
              <a:ext uri="{FF2B5EF4-FFF2-40B4-BE49-F238E27FC236}">
                <a16:creationId xmlns:a16="http://schemas.microsoft.com/office/drawing/2014/main" id="{F0C94EBD-3639-D776-78F5-18BE9F831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83" y="543085"/>
            <a:ext cx="1283567" cy="11799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278613A-8FE7-B0E7-C399-CB6B5A768F97}"/>
              </a:ext>
            </a:extLst>
          </p:cNvPr>
          <p:cNvSpPr txBox="1"/>
          <p:nvPr/>
        </p:nvSpPr>
        <p:spPr>
          <a:xfrm>
            <a:off x="1128773" y="1545138"/>
            <a:ext cx="1769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Stores</a:t>
            </a:r>
          </a:p>
        </p:txBody>
      </p:sp>
      <p:pic>
        <p:nvPicPr>
          <p:cNvPr id="18" name="Picture 17" descr="A black and white globe&#10;&#10;Description automatically generated">
            <a:extLst>
              <a:ext uri="{FF2B5EF4-FFF2-40B4-BE49-F238E27FC236}">
                <a16:creationId xmlns:a16="http://schemas.microsoft.com/office/drawing/2014/main" id="{5774570F-1E37-2508-C5F3-C5CE91745F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543" y="2354638"/>
            <a:ext cx="955508" cy="9555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6BF1A81-C44D-07D2-2C9F-9C334F8959B5}"/>
              </a:ext>
            </a:extLst>
          </p:cNvPr>
          <p:cNvSpPr txBox="1"/>
          <p:nvPr/>
        </p:nvSpPr>
        <p:spPr>
          <a:xfrm>
            <a:off x="179437" y="3271779"/>
            <a:ext cx="3922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App and Website</a:t>
            </a:r>
          </a:p>
          <a:p>
            <a:endParaRPr lang="en-IN" sz="4000" dirty="0">
              <a:solidFill>
                <a:schemeClr val="bg1"/>
              </a:solidFill>
            </a:endParaRPr>
          </a:p>
        </p:txBody>
      </p:sp>
      <p:pic>
        <p:nvPicPr>
          <p:cNvPr id="25" name="Picture 24" descr="A black and white image of a person&#10;&#10;Description automatically generated">
            <a:extLst>
              <a:ext uri="{FF2B5EF4-FFF2-40B4-BE49-F238E27FC236}">
                <a16:creationId xmlns:a16="http://schemas.microsoft.com/office/drawing/2014/main" id="{747A1EA5-7764-CE5A-CE76-2E33B3F89D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138" y="4403169"/>
            <a:ext cx="1323439" cy="132343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6182935-EA46-6E78-0CEC-5939E8F85B74}"/>
              </a:ext>
            </a:extLst>
          </p:cNvPr>
          <p:cNvSpPr txBox="1"/>
          <p:nvPr/>
        </p:nvSpPr>
        <p:spPr>
          <a:xfrm>
            <a:off x="934065" y="5654455"/>
            <a:ext cx="3149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User Activity</a:t>
            </a:r>
          </a:p>
          <a:p>
            <a:endParaRPr lang="en-IN" sz="4000" dirty="0">
              <a:solidFill>
                <a:schemeClr val="bg1"/>
              </a:solidFill>
            </a:endParaRPr>
          </a:p>
        </p:txBody>
      </p:sp>
      <p:pic>
        <p:nvPicPr>
          <p:cNvPr id="32" name="Picture 31" descr="A black and white image of a stack of boxes&#10;&#10;Description automatically generated">
            <a:extLst>
              <a:ext uri="{FF2B5EF4-FFF2-40B4-BE49-F238E27FC236}">
                <a16:creationId xmlns:a16="http://schemas.microsoft.com/office/drawing/2014/main" id="{30B08567-98E7-FF02-7168-9773E9C1C2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270" y="659927"/>
            <a:ext cx="1055386" cy="106958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314B9B7-5B08-997D-EFB4-CF3C633929D1}"/>
              </a:ext>
            </a:extLst>
          </p:cNvPr>
          <p:cNvSpPr txBox="1"/>
          <p:nvPr/>
        </p:nvSpPr>
        <p:spPr>
          <a:xfrm>
            <a:off x="9138941" y="543085"/>
            <a:ext cx="3149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Inventory Management</a:t>
            </a:r>
            <a:endParaRPr lang="en-IN" sz="4000" dirty="0"/>
          </a:p>
          <a:p>
            <a:endParaRPr lang="en-IN" sz="4000" dirty="0"/>
          </a:p>
        </p:txBody>
      </p:sp>
      <p:pic>
        <p:nvPicPr>
          <p:cNvPr id="37" name="Picture 36" descr="A computer screen with graphics&#10;&#10;Description automatically generated">
            <a:extLst>
              <a:ext uri="{FF2B5EF4-FFF2-40B4-BE49-F238E27FC236}">
                <a16:creationId xmlns:a16="http://schemas.microsoft.com/office/drawing/2014/main" id="{04A264A2-D131-ED38-13B6-5C85651F33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111" y="2198905"/>
            <a:ext cx="1111242" cy="111124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FFC5B2D-CC82-49BB-9662-8B6A8A953D9B}"/>
              </a:ext>
            </a:extLst>
          </p:cNvPr>
          <p:cNvSpPr txBox="1"/>
          <p:nvPr/>
        </p:nvSpPr>
        <p:spPr>
          <a:xfrm>
            <a:off x="8936881" y="3196877"/>
            <a:ext cx="3255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Web Analytics</a:t>
            </a:r>
          </a:p>
        </p:txBody>
      </p:sp>
      <p:pic>
        <p:nvPicPr>
          <p:cNvPr id="41" name="Picture 40" descr="A magnifying glass and graph&#10;&#10;Description automatically generated">
            <a:extLst>
              <a:ext uri="{FF2B5EF4-FFF2-40B4-BE49-F238E27FC236}">
                <a16:creationId xmlns:a16="http://schemas.microsoft.com/office/drawing/2014/main" id="{152B4D98-B22D-1338-81C0-F7E3131B09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066" y="4790917"/>
            <a:ext cx="1434044" cy="143404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9FD032C-BF05-B556-C944-9BB4117AC1EA}"/>
              </a:ext>
            </a:extLst>
          </p:cNvPr>
          <p:cNvSpPr txBox="1"/>
          <p:nvPr/>
        </p:nvSpPr>
        <p:spPr>
          <a:xfrm>
            <a:off x="9149410" y="4872842"/>
            <a:ext cx="27008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Audit and Reporting</a:t>
            </a:r>
            <a:endParaRPr lang="en-IN" sz="4000" dirty="0"/>
          </a:p>
        </p:txBody>
      </p:sp>
      <p:pic>
        <p:nvPicPr>
          <p:cNvPr id="45" name="Picture 44" descr="A black and white cloud logo&#10;&#10;Description automatically generated">
            <a:extLst>
              <a:ext uri="{FF2B5EF4-FFF2-40B4-BE49-F238E27FC236}">
                <a16:creationId xmlns:a16="http://schemas.microsoft.com/office/drawing/2014/main" id="{CCF030B5-1FD6-BDA1-5E79-7AEE9FDB67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362" y="1482978"/>
            <a:ext cx="1952464" cy="210613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9AB6EF1-7D4A-944E-9CA8-DA096A5D91F9}"/>
              </a:ext>
            </a:extLst>
          </p:cNvPr>
          <p:cNvSpPr txBox="1"/>
          <p:nvPr/>
        </p:nvSpPr>
        <p:spPr>
          <a:xfrm>
            <a:off x="5270235" y="3064466"/>
            <a:ext cx="21041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Cloud Server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693408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80DF651B-0216-4CE1-9993-9C81C4629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703B97-31D0-4D92-B70B-F64FFB490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D89322B-D5EE-4F94-A9CB-0727D3EB4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6C632D00-0F7A-4464-BEBD-3F8ED9DEE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62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Geometric white clouds on a blue sky">
            <a:extLst>
              <a:ext uri="{FF2B5EF4-FFF2-40B4-BE49-F238E27FC236}">
                <a16:creationId xmlns:a16="http://schemas.microsoft.com/office/drawing/2014/main" id="{FA07B567-B386-19AB-68F0-107A411CB7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857"/>
          <a:stretch/>
        </p:blipFill>
        <p:spPr>
          <a:xfrm>
            <a:off x="8860" y="10"/>
            <a:ext cx="6962552" cy="68579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CBDAC7-966A-4EED-8916-387BC2F4F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71412" y="0"/>
            <a:ext cx="0" cy="685800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A94445F-58D5-4560-8344-57985EDB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22E52E-F81A-548F-0DBC-D93B1C742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1358901"/>
            <a:ext cx="3707844" cy="27304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Cloud Architecture</a:t>
            </a:r>
          </a:p>
        </p:txBody>
      </p:sp>
    </p:spTree>
    <p:extLst>
      <p:ext uri="{BB962C8B-B14F-4D97-AF65-F5344CB8AC3E}">
        <p14:creationId xmlns:p14="http://schemas.microsoft.com/office/powerpoint/2010/main" val="78481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E607C4-A0A1-44FA-981D-EA3B81396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FA6FAD8-C83B-81CF-62D9-81DB4C2C8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088" y="643466"/>
            <a:ext cx="7657824" cy="557106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8D97526-B9D9-4257-B6A9-9D798897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31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>
            <a:extLst>
              <a:ext uri="{FF2B5EF4-FFF2-40B4-BE49-F238E27FC236}">
                <a16:creationId xmlns:a16="http://schemas.microsoft.com/office/drawing/2014/main" id="{06403CAC-6103-44C9-B687-A2C18173F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7669E88-AA72-437F-AA99-859F9E99E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Green and yellow layers">
            <a:extLst>
              <a:ext uri="{FF2B5EF4-FFF2-40B4-BE49-F238E27FC236}">
                <a16:creationId xmlns:a16="http://schemas.microsoft.com/office/drawing/2014/main" id="{36C1BA77-E087-CD3B-0C7F-934C244083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t="19014" b="11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F3E265-E7E4-9091-C332-11AB4BB26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1300785"/>
            <a:ext cx="8689976" cy="2509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Data Pipeline</a:t>
            </a:r>
          </a:p>
        </p:txBody>
      </p:sp>
    </p:spTree>
    <p:extLst>
      <p:ext uri="{BB962C8B-B14F-4D97-AF65-F5344CB8AC3E}">
        <p14:creationId xmlns:p14="http://schemas.microsoft.com/office/powerpoint/2010/main" val="3388899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E607C4-A0A1-44FA-981D-EA3B81396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everal white rectangular signs with blue hexagons&#10;&#10;Description automatically generated">
            <a:extLst>
              <a:ext uri="{FF2B5EF4-FFF2-40B4-BE49-F238E27FC236}">
                <a16:creationId xmlns:a16="http://schemas.microsoft.com/office/drawing/2014/main" id="{025C7EDB-9140-A2FE-5C65-C47FA2F3F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677" y="643466"/>
            <a:ext cx="9058646" cy="557106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8D97526-B9D9-4257-B6A9-9D798897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72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221" row="1">
    <wetp:webextensionref xmlns:r="http://schemas.openxmlformats.org/officeDocument/2006/relationships" r:id="rId1"/>
  </wetp:taskpane>
  <wetp:taskpane dockstate="right" visibility="0" width="438" row="2">
    <wetp:webextensionref xmlns:r="http://schemas.openxmlformats.org/officeDocument/2006/relationships" r:id="rId2"/>
  </wetp:taskpane>
  <wetp:taskpane dockstate="right" visibility="0" width="438" row="4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4AD4951F-4722-439B-BF23-B2C1CC41F29D}">
  <we:reference id="wa104038830" version="1.0.0.3" store="en-US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CEEE9F3-CB46-4C39-8073-06909E1F69B0}">
  <we:reference id="wa104379997" version="3.0.0.0" store="en-US" storeType="OMEX"/>
  <we:alternateReferences>
    <we:reference id="wa104379997" version="3.0.0.0" store="wa104379997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3E57BB55-55D9-4AC8-A7ED-FA90DAB91200}">
  <we:reference id="wa200001625" version="1.0.0.7" store="en-US" storeType="OMEX"/>
  <we:alternateReferences>
    <we:reference id="wa200001625" version="1.0.0.7" store="wa200001625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1677</TotalTime>
  <Words>141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Amasis MT Pro Black</vt:lpstr>
      <vt:lpstr>-apple-system</vt:lpstr>
      <vt:lpstr>Arial</vt:lpstr>
      <vt:lpstr>Calibri</vt:lpstr>
      <vt:lpstr>Tw Cen MT</vt:lpstr>
      <vt:lpstr>Wingdings</vt:lpstr>
      <vt:lpstr>Droplet</vt:lpstr>
      <vt:lpstr>COSTCO</vt:lpstr>
      <vt:lpstr>Objective</vt:lpstr>
      <vt:lpstr>PROBLEM STATEMENT</vt:lpstr>
      <vt:lpstr>VISION VISUALISATION</vt:lpstr>
      <vt:lpstr>PowerPoint Presentation</vt:lpstr>
      <vt:lpstr>Cloud Architecture</vt:lpstr>
      <vt:lpstr>PowerPoint Presentation</vt:lpstr>
      <vt:lpstr>Data Pipeline</vt:lpstr>
      <vt:lpstr>PowerPoint Presentation</vt:lpstr>
      <vt:lpstr>Pipeline Strategy</vt:lpstr>
      <vt:lpstr>Deployment Strategy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COSTCO</dc:title>
  <dc:creator>yashvi sanghvi</dc:creator>
  <cp:lastModifiedBy>Shubh Desai</cp:lastModifiedBy>
  <cp:revision>14</cp:revision>
  <dcterms:created xsi:type="dcterms:W3CDTF">2024-04-08T05:46:30Z</dcterms:created>
  <dcterms:modified xsi:type="dcterms:W3CDTF">2024-04-18T20:55:39Z</dcterms:modified>
</cp:coreProperties>
</file>