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58" r:id="rId4"/>
    <p:sldId id="259" r:id="rId5"/>
    <p:sldId id="262" r:id="rId6"/>
    <p:sldId id="263" r:id="rId7"/>
    <p:sldId id="264" r:id="rId8"/>
    <p:sldId id="261"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38"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BD68D4B-10B0-4CB5-927E-48102E8BA83A}"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147F1-55BE-4C10-9AF5-D2CBDB0822E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17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D68D4B-10B0-4CB5-927E-48102E8BA83A}"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147F1-55BE-4C10-9AF5-D2CBDB0822EC}" type="slidenum">
              <a:rPr lang="en-US" smtClean="0"/>
              <a:t>‹#›</a:t>
            </a:fld>
            <a:endParaRPr lang="en-US"/>
          </a:p>
        </p:txBody>
      </p:sp>
    </p:spTree>
    <p:extLst>
      <p:ext uri="{BB962C8B-B14F-4D97-AF65-F5344CB8AC3E}">
        <p14:creationId xmlns:p14="http://schemas.microsoft.com/office/powerpoint/2010/main" val="3689211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D68D4B-10B0-4CB5-927E-48102E8BA83A}"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147F1-55BE-4C10-9AF5-D2CBDB0822EC}" type="slidenum">
              <a:rPr lang="en-US" smtClean="0"/>
              <a:t>‹#›</a:t>
            </a:fld>
            <a:endParaRPr lang="en-US"/>
          </a:p>
        </p:txBody>
      </p:sp>
    </p:spTree>
    <p:extLst>
      <p:ext uri="{BB962C8B-B14F-4D97-AF65-F5344CB8AC3E}">
        <p14:creationId xmlns:p14="http://schemas.microsoft.com/office/powerpoint/2010/main" val="2546421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D68D4B-10B0-4CB5-927E-48102E8BA83A}"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147F1-55BE-4C10-9AF5-D2CBDB0822EC}" type="slidenum">
              <a:rPr lang="en-US" smtClean="0"/>
              <a:t>‹#›</a:t>
            </a:fld>
            <a:endParaRPr lang="en-US"/>
          </a:p>
        </p:txBody>
      </p:sp>
    </p:spTree>
    <p:extLst>
      <p:ext uri="{BB962C8B-B14F-4D97-AF65-F5344CB8AC3E}">
        <p14:creationId xmlns:p14="http://schemas.microsoft.com/office/powerpoint/2010/main" val="3476567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D68D4B-10B0-4CB5-927E-48102E8BA83A}"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A147F1-55BE-4C10-9AF5-D2CBDB0822E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3049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D68D4B-10B0-4CB5-927E-48102E8BA83A}" type="datetimeFigureOut">
              <a:rPr lang="en-US" smtClean="0"/>
              <a:t>5/26/2019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A147F1-55BE-4C10-9AF5-D2CBDB0822EC}" type="slidenum">
              <a:rPr lang="en-US" smtClean="0"/>
              <a:t>‹#›</a:t>
            </a:fld>
            <a:endParaRPr lang="en-US"/>
          </a:p>
        </p:txBody>
      </p:sp>
    </p:spTree>
    <p:extLst>
      <p:ext uri="{BB962C8B-B14F-4D97-AF65-F5344CB8AC3E}">
        <p14:creationId xmlns:p14="http://schemas.microsoft.com/office/powerpoint/2010/main" val="994442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D68D4B-10B0-4CB5-927E-48102E8BA83A}" type="datetimeFigureOut">
              <a:rPr lang="en-US" smtClean="0"/>
              <a:t>5/26/2019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A147F1-55BE-4C10-9AF5-D2CBDB0822EC}" type="slidenum">
              <a:rPr lang="en-US" smtClean="0"/>
              <a:t>‹#›</a:t>
            </a:fld>
            <a:endParaRPr lang="en-US"/>
          </a:p>
        </p:txBody>
      </p:sp>
    </p:spTree>
    <p:extLst>
      <p:ext uri="{BB962C8B-B14F-4D97-AF65-F5344CB8AC3E}">
        <p14:creationId xmlns:p14="http://schemas.microsoft.com/office/powerpoint/2010/main" val="955965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BD68D4B-10B0-4CB5-927E-48102E8BA83A}" type="datetimeFigureOut">
              <a:rPr lang="en-US" smtClean="0"/>
              <a:t>5/26/2019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A147F1-55BE-4C10-9AF5-D2CBDB0822EC}" type="slidenum">
              <a:rPr lang="en-US" smtClean="0"/>
              <a:t>‹#›</a:t>
            </a:fld>
            <a:endParaRPr lang="en-US"/>
          </a:p>
        </p:txBody>
      </p:sp>
    </p:spTree>
    <p:extLst>
      <p:ext uri="{BB962C8B-B14F-4D97-AF65-F5344CB8AC3E}">
        <p14:creationId xmlns:p14="http://schemas.microsoft.com/office/powerpoint/2010/main" val="1590207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BD68D4B-10B0-4CB5-927E-48102E8BA83A}" type="datetimeFigureOut">
              <a:rPr lang="en-US" smtClean="0"/>
              <a:t>5/26/2019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7A147F1-55BE-4C10-9AF5-D2CBDB0822EC}" type="slidenum">
              <a:rPr lang="en-US" smtClean="0"/>
              <a:t>‹#›</a:t>
            </a:fld>
            <a:endParaRPr lang="en-US"/>
          </a:p>
        </p:txBody>
      </p:sp>
    </p:spTree>
    <p:extLst>
      <p:ext uri="{BB962C8B-B14F-4D97-AF65-F5344CB8AC3E}">
        <p14:creationId xmlns:p14="http://schemas.microsoft.com/office/powerpoint/2010/main" val="2057499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D68D4B-10B0-4CB5-927E-48102E8BA83A}" type="datetimeFigureOut">
              <a:rPr lang="en-US" smtClean="0"/>
              <a:t>5/26/2019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7A147F1-55BE-4C10-9AF5-D2CBDB0822EC}" type="slidenum">
              <a:rPr lang="en-US" smtClean="0"/>
              <a:t>‹#›</a:t>
            </a:fld>
            <a:endParaRPr lang="en-US"/>
          </a:p>
        </p:txBody>
      </p:sp>
    </p:spTree>
    <p:extLst>
      <p:ext uri="{BB962C8B-B14F-4D97-AF65-F5344CB8AC3E}">
        <p14:creationId xmlns:p14="http://schemas.microsoft.com/office/powerpoint/2010/main" val="3958810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68D4B-10B0-4CB5-927E-48102E8BA83A}" type="datetimeFigureOut">
              <a:rPr lang="en-US" smtClean="0"/>
              <a:t>5/26/2019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A147F1-55BE-4C10-9AF5-D2CBDB0822EC}" type="slidenum">
              <a:rPr lang="en-US" smtClean="0"/>
              <a:t>‹#›</a:t>
            </a:fld>
            <a:endParaRPr lang="en-US"/>
          </a:p>
        </p:txBody>
      </p:sp>
    </p:spTree>
    <p:extLst>
      <p:ext uri="{BB962C8B-B14F-4D97-AF65-F5344CB8AC3E}">
        <p14:creationId xmlns:p14="http://schemas.microsoft.com/office/powerpoint/2010/main" val="666845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BD68D4B-10B0-4CB5-927E-48102E8BA83A}" type="datetimeFigureOut">
              <a:rPr lang="en-US" smtClean="0"/>
              <a:t>5/26/2019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7A147F1-55BE-4C10-9AF5-D2CBDB0822E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9708148"/>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0928" y="895430"/>
            <a:ext cx="10058400" cy="3676570"/>
          </a:xfrm>
        </p:spPr>
        <p:txBody>
          <a:bodyPr>
            <a:normAutofit/>
          </a:bodyPr>
          <a:lstStyle/>
          <a:p>
            <a:pPr algn="ctr"/>
            <a:r>
              <a:rPr lang="en-US" dirty="0" smtClean="0">
                <a:latin typeface="Times New Roman" panose="02020603050405020304" pitchFamily="18" charset="0"/>
                <a:cs typeface="Times New Roman" panose="02020603050405020304" pitchFamily="18" charset="0"/>
              </a:rPr>
              <a:t>Coffee Shop Management System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2746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000" dirty="0" smtClean="0">
                <a:latin typeface="Times New Roman" panose="02020603050405020304" pitchFamily="18" charset="0"/>
                <a:cs typeface="Times New Roman" panose="02020603050405020304" pitchFamily="18" charset="0"/>
              </a:rPr>
              <a:t>Introduction</a:t>
            </a:r>
            <a:endParaRPr lang="en-US" sz="5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405719"/>
            <a:ext cx="10058400" cy="4899547"/>
          </a:xfrm>
        </p:spPr>
        <p:txBody>
          <a:bodyPr/>
          <a:lstStyle/>
          <a:p>
            <a:pPr>
              <a:buFont typeface="Arial" panose="020B0604020202020204" pitchFamily="34" charset="0"/>
              <a:buChar char="•"/>
            </a:pPr>
            <a:endParaRPr lang="en-US" dirty="0"/>
          </a:p>
          <a:p>
            <a:pPr>
              <a:buFont typeface="Arial" panose="020B0604020202020204" pitchFamily="34" charset="0"/>
              <a:buChar char="•"/>
            </a:pPr>
            <a:r>
              <a:rPr lang="en-US" sz="3000" dirty="0" smtClean="0">
                <a:latin typeface="Times New Roman" panose="02020603050405020304" pitchFamily="18" charset="0"/>
                <a:cs typeface="Times New Roman" panose="02020603050405020304" pitchFamily="18" charset="0"/>
              </a:rPr>
              <a:t> Our project is a part of Procedure Oriented Programming(POP) in C programming language.</a:t>
            </a:r>
          </a:p>
          <a:p>
            <a:pPr>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Our project is simple management system of coffee shop which facilitates the user and administrator.</a:t>
            </a:r>
          </a:p>
          <a:p>
            <a:pPr>
              <a:buFont typeface="Arial" panose="020B0604020202020204" pitchFamily="34" charset="0"/>
              <a:buChar char="•"/>
            </a:pPr>
            <a:r>
              <a:rPr lang="en-US" sz="3000" dirty="0" smtClean="0">
                <a:latin typeface="Times New Roman" panose="02020603050405020304" pitchFamily="18" charset="0"/>
                <a:cs typeface="Times New Roman" panose="02020603050405020304" pitchFamily="18" charset="0"/>
              </a:rPr>
              <a:t> Basically, it is based on the proper database management of food items, payments method etc. for customer as well as administrator. </a:t>
            </a:r>
          </a:p>
          <a:p>
            <a:pPr>
              <a:buFont typeface="Arial" panose="020B0604020202020204" pitchFamily="34" charset="0"/>
              <a:buChar char="•"/>
            </a:pPr>
            <a:r>
              <a:rPr lang="en-US" sz="3000" dirty="0" smtClean="0">
                <a:latin typeface="Times New Roman" panose="02020603050405020304" pitchFamily="18" charset="0"/>
                <a:cs typeface="Times New Roman" panose="02020603050405020304" pitchFamily="18" charset="0"/>
              </a:rPr>
              <a:t> We have used the basic concepts of C including graphics also.</a:t>
            </a:r>
          </a:p>
          <a:p>
            <a:pPr>
              <a:buFont typeface="Arial" panose="020B0604020202020204" pitchFamily="34" charset="0"/>
              <a:buChar char="•"/>
            </a:pPr>
            <a:endParaRPr lang="en-US" sz="30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3870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000" dirty="0" smtClean="0">
                <a:latin typeface="Times New Roman" panose="02020603050405020304" pitchFamily="18" charset="0"/>
                <a:cs typeface="Times New Roman" panose="02020603050405020304" pitchFamily="18" charset="0"/>
              </a:rPr>
              <a:t>Objectives</a:t>
            </a:r>
            <a:endParaRPr lang="en-US" sz="5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146412"/>
            <a:ext cx="10058400" cy="5145206"/>
          </a:xfrm>
        </p:spPr>
        <p:txBody>
          <a:bodyPr>
            <a:normAutofit/>
          </a:bodyPr>
          <a:lstStyle/>
          <a:p>
            <a:pPr>
              <a:buFont typeface="Arial" panose="020B0604020202020204" pitchFamily="34" charset="0"/>
              <a:buChar char="•"/>
            </a:pPr>
            <a:endParaRPr lang="en-US" sz="30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To become familiar with basic concept of POP such as function, structure, data types graphics etc.</a:t>
            </a:r>
          </a:p>
          <a:p>
            <a:pPr>
              <a:buFont typeface="Arial" panose="020B0604020202020204" pitchFamily="34" charset="0"/>
              <a:buChar char="•"/>
            </a:pPr>
            <a:r>
              <a:rPr lang="en-US" sz="3000" dirty="0" smtClean="0">
                <a:latin typeface="Times New Roman" panose="02020603050405020304" pitchFamily="18" charset="0"/>
                <a:cs typeface="Times New Roman" panose="02020603050405020304" pitchFamily="18" charset="0"/>
              </a:rPr>
              <a:t> To prepare user-friendly system with the help of C.</a:t>
            </a:r>
          </a:p>
          <a:p>
            <a:pPr>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To implement the concept of managing database through programming.</a:t>
            </a:r>
          </a:p>
          <a:p>
            <a:pPr>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To develop teamwork and interactive level between the students.</a:t>
            </a:r>
          </a:p>
          <a:p>
            <a:pPr>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To develop proper skill and knowledge on the field of programming.</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6992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000" dirty="0" smtClean="0">
                <a:latin typeface="Times New Roman" panose="02020603050405020304" pitchFamily="18" charset="0"/>
                <a:cs typeface="Times New Roman" panose="02020603050405020304" pitchFamily="18" charset="0"/>
              </a:rPr>
              <a:t>Design and Implementation</a:t>
            </a:r>
            <a:endParaRPr lang="en-US" sz="5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737360"/>
            <a:ext cx="10058400" cy="4567906"/>
          </a:xfrm>
        </p:spPr>
        <p:txBody>
          <a:bodyPr>
            <a:normAutofit/>
          </a:bodyPr>
          <a:lstStyle/>
          <a:p>
            <a:pPr marL="0" indent="0">
              <a:buNone/>
            </a:pPr>
            <a:r>
              <a:rPr lang="en-US" sz="3000" dirty="0" smtClean="0">
                <a:latin typeface="Times New Roman" panose="02020603050405020304" pitchFamily="18" charset="0"/>
                <a:cs typeface="Times New Roman" panose="02020603050405020304" pitchFamily="18" charset="0"/>
              </a:rPr>
              <a:t>Started with basic keywords and data-types we created the database management in which we have used functions and control statements. The entered data are managed and used as per the requirement of the system</a:t>
            </a:r>
            <a:r>
              <a:rPr lang="en-US" sz="3000" dirty="0">
                <a:latin typeface="Times New Roman" panose="02020603050405020304" pitchFamily="18" charset="0"/>
                <a:cs typeface="Times New Roman" panose="02020603050405020304" pitchFamily="18" charset="0"/>
              </a:rPr>
              <a:t>.</a:t>
            </a:r>
            <a:r>
              <a:rPr lang="en-US" sz="3000" dirty="0" smtClean="0">
                <a:latin typeface="Times New Roman" panose="02020603050405020304" pitchFamily="18" charset="0"/>
                <a:cs typeface="Times New Roman" panose="02020603050405020304" pitchFamily="18" charset="0"/>
              </a:rPr>
              <a:t> Then, graphics are used to enhance the design of the system. The source code was coded in C programming language.</a:t>
            </a:r>
          </a:p>
          <a:p>
            <a:pPr marL="0" indent="0">
              <a:buNone/>
            </a:pPr>
            <a:endParaRPr lang="en-US" sz="3000" dirty="0" smtClean="0">
              <a:latin typeface="Times New Roman" panose="02020603050405020304" pitchFamily="18" charset="0"/>
              <a:cs typeface="Times New Roman" panose="02020603050405020304" pitchFamily="18" charset="0"/>
            </a:endParaRPr>
          </a:p>
          <a:p>
            <a:pPr marL="0" indent="0">
              <a:buNone/>
            </a:pP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0094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4597" t="10241" r="640" b="31542"/>
          <a:stretch/>
        </p:blipFill>
        <p:spPr>
          <a:xfrm>
            <a:off x="1146220" y="334852"/>
            <a:ext cx="8178084" cy="4481847"/>
          </a:xfrm>
          <a:prstGeom prst="rect">
            <a:avLst/>
          </a:prstGeom>
        </p:spPr>
      </p:pic>
    </p:spTree>
    <p:extLst>
      <p:ext uri="{BB962C8B-B14F-4D97-AF65-F5344CB8AC3E}">
        <p14:creationId xmlns:p14="http://schemas.microsoft.com/office/powerpoint/2010/main" val="3729687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 r="55464" b="65372"/>
          <a:stretch/>
        </p:blipFill>
        <p:spPr>
          <a:xfrm>
            <a:off x="-1" y="0"/>
            <a:ext cx="5847009" cy="3761146"/>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52753" b="39704"/>
          <a:stretch/>
        </p:blipFill>
        <p:spPr>
          <a:xfrm>
            <a:off x="5847008" y="2661313"/>
            <a:ext cx="6344992" cy="3761146"/>
          </a:xfrm>
          <a:prstGeom prst="rect">
            <a:avLst/>
          </a:prstGeom>
        </p:spPr>
      </p:pic>
    </p:spTree>
    <p:extLst>
      <p:ext uri="{BB962C8B-B14F-4D97-AF65-F5344CB8AC3E}">
        <p14:creationId xmlns:p14="http://schemas.microsoft.com/office/powerpoint/2010/main" val="2315486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49519" b="46295"/>
          <a:stretch/>
        </p:blipFill>
        <p:spPr>
          <a:xfrm>
            <a:off x="0" y="0"/>
            <a:ext cx="6100548" cy="3395646"/>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54003" b="38671"/>
          <a:stretch/>
        </p:blipFill>
        <p:spPr>
          <a:xfrm>
            <a:off x="5915943" y="2671179"/>
            <a:ext cx="6276056" cy="3661382"/>
          </a:xfrm>
          <a:prstGeom prst="rect">
            <a:avLst/>
          </a:prstGeom>
        </p:spPr>
      </p:pic>
    </p:spTree>
    <p:extLst>
      <p:ext uri="{BB962C8B-B14F-4D97-AF65-F5344CB8AC3E}">
        <p14:creationId xmlns:p14="http://schemas.microsoft.com/office/powerpoint/2010/main" val="3824701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000" dirty="0" smtClean="0">
                <a:latin typeface="Times New Roman" panose="02020603050405020304" pitchFamily="18" charset="0"/>
                <a:cs typeface="Times New Roman" panose="02020603050405020304" pitchFamily="18" charset="0"/>
              </a:rPr>
              <a:t>Limitation and Future Enhancements</a:t>
            </a:r>
            <a:endParaRPr lang="en-US" sz="5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160060"/>
            <a:ext cx="10058400" cy="5145206"/>
          </a:xfrm>
        </p:spPr>
        <p:txBody>
          <a:bodyPr>
            <a:normAutofit/>
          </a:bodyPr>
          <a:lstStyle/>
          <a:p>
            <a:pPr>
              <a:buFont typeface="Arial" panose="020B0604020202020204" pitchFamily="34" charset="0"/>
              <a:buChar char="•"/>
            </a:pPr>
            <a:endParaRPr lang="en-US" sz="30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3000" dirty="0" smtClean="0">
                <a:latin typeface="Times New Roman" panose="02020603050405020304" pitchFamily="18" charset="0"/>
                <a:cs typeface="Times New Roman" panose="02020603050405020304" pitchFamily="18" charset="0"/>
              </a:rPr>
              <a:t> It is only applicable for small area as it is simple database system</a:t>
            </a:r>
          </a:p>
          <a:p>
            <a:pPr>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It may not be secure as if somebody get access to administration pane s/he may manipulate the data and code.</a:t>
            </a:r>
          </a:p>
          <a:p>
            <a:pPr>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For future with advanced programming language, the system can be made more secure and organize.</a:t>
            </a:r>
          </a:p>
          <a:p>
            <a:pPr>
              <a:buFont typeface="Arial" panose="020B0604020202020204" pitchFamily="34" charset="0"/>
              <a:buChar char="•"/>
            </a:pPr>
            <a:r>
              <a:rPr lang="en-US" sz="3000" dirty="0" smtClean="0">
                <a:latin typeface="Times New Roman" panose="02020603050405020304" pitchFamily="18" charset="0"/>
                <a:cs typeface="Times New Roman" panose="02020603050405020304" pitchFamily="18" charset="0"/>
              </a:rPr>
              <a:t> Proper payment system through the networking can be </a:t>
            </a:r>
            <a:r>
              <a:rPr lang="en-US" sz="3000" smtClean="0">
                <a:latin typeface="Times New Roman" panose="02020603050405020304" pitchFamily="18" charset="0"/>
                <a:cs typeface="Times New Roman" panose="02020603050405020304" pitchFamily="18" charset="0"/>
              </a:rPr>
              <a:t>implemented.</a:t>
            </a:r>
            <a:endParaRPr lang="en-US" sz="30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888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000" dirty="0" smtClean="0">
                <a:latin typeface="Times New Roman" panose="02020603050405020304" pitchFamily="18" charset="0"/>
                <a:cs typeface="Times New Roman" panose="02020603050405020304" pitchFamily="18" charset="0"/>
              </a:rPr>
              <a:t>Conclusion </a:t>
            </a:r>
            <a:endParaRPr lang="en-US" sz="5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845734"/>
            <a:ext cx="10058400" cy="4432236"/>
          </a:xfrm>
        </p:spPr>
        <p:txBody>
          <a:bodyPr>
            <a:normAutofit/>
          </a:bodyPr>
          <a:lstStyle/>
          <a:p>
            <a:r>
              <a:rPr lang="en-US" sz="3000" dirty="0" smtClean="0">
                <a:latin typeface="Times New Roman" panose="02020603050405020304" pitchFamily="18" charset="0"/>
                <a:cs typeface="Times New Roman" panose="02020603050405020304" pitchFamily="18" charset="0"/>
              </a:rPr>
              <a:t>Hence, the project was completed with lots of effort and time with the help of guidance. Commercially can be used with better and proper enhancement, but it provides us deep and clear understanding on whole concept of  POP and its enhanced features. As a whole, the project was a good learning experience and better teamwork for three of us.</a:t>
            </a:r>
          </a:p>
          <a:p>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355411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271</TotalTime>
  <Words>341</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Retrospect</vt:lpstr>
      <vt:lpstr>Coffee Shop Management System</vt:lpstr>
      <vt:lpstr>Introduction</vt:lpstr>
      <vt:lpstr>Objectives</vt:lpstr>
      <vt:lpstr>Design and Implementation</vt:lpstr>
      <vt:lpstr>PowerPoint Presentation</vt:lpstr>
      <vt:lpstr>PowerPoint Presentation</vt:lpstr>
      <vt:lpstr>PowerPoint Presentation</vt:lpstr>
      <vt:lpstr>Limitation and Future Enhancements</vt:lpstr>
      <vt:lpstr>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vamp star</dc:creator>
  <cp:lastModifiedBy>vamp star</cp:lastModifiedBy>
  <cp:revision>17</cp:revision>
  <dcterms:created xsi:type="dcterms:W3CDTF">2019-05-18T06:36:13Z</dcterms:created>
  <dcterms:modified xsi:type="dcterms:W3CDTF">2019-05-26T03:20:49Z</dcterms:modified>
</cp:coreProperties>
</file>