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1" r:id="rId4"/>
    <p:sldId id="260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39EC2-639A-45B0-A598-DBF886EB7639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DF01D-E84B-4E8E-8AFC-C6F69D6B5DF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9978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39EC2-639A-45B0-A598-DBF886EB7639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DF01D-E84B-4E8E-8AFC-C6F69D6B5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366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39EC2-639A-45B0-A598-DBF886EB7639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DF01D-E84B-4E8E-8AFC-C6F69D6B5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722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39EC2-639A-45B0-A598-DBF886EB7639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DF01D-E84B-4E8E-8AFC-C6F69D6B5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247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39EC2-639A-45B0-A598-DBF886EB7639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DF01D-E84B-4E8E-8AFC-C6F69D6B5DF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4504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39EC2-639A-45B0-A598-DBF886EB7639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DF01D-E84B-4E8E-8AFC-C6F69D6B5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822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39EC2-639A-45B0-A598-DBF886EB7639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DF01D-E84B-4E8E-8AFC-C6F69D6B5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50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39EC2-639A-45B0-A598-DBF886EB7639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DF01D-E84B-4E8E-8AFC-C6F69D6B5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531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39EC2-639A-45B0-A598-DBF886EB7639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DF01D-E84B-4E8E-8AFC-C6F69D6B5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046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FB39EC2-639A-45B0-A598-DBF886EB7639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91DF01D-E84B-4E8E-8AFC-C6F69D6B5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77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39EC2-639A-45B0-A598-DBF886EB7639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DF01D-E84B-4E8E-8AFC-C6F69D6B5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822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FB39EC2-639A-45B0-A598-DBF886EB7639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91DF01D-E84B-4E8E-8AFC-C6F69D6B5DF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5809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GRAPHICS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Shubheksha</a:t>
            </a:r>
            <a:r>
              <a:rPr lang="en-US" dirty="0" smtClean="0"/>
              <a:t> </a:t>
            </a:r>
            <a:r>
              <a:rPr lang="en-US" dirty="0" err="1" smtClean="0"/>
              <a:t>Adhikari</a:t>
            </a:r>
            <a:endParaRPr lang="en-US" dirty="0" smtClean="0"/>
          </a:p>
          <a:p>
            <a:r>
              <a:rPr lang="en-US" dirty="0" smtClean="0"/>
              <a:t>Roll:71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130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BALL SCREENSAVER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It is </a:t>
            </a:r>
            <a:r>
              <a:rPr lang="en-GB" dirty="0"/>
              <a:t>a simple moving ball screensaver, in which </a:t>
            </a:r>
            <a:r>
              <a:rPr lang="en-GB" dirty="0" smtClean="0"/>
              <a:t>many </a:t>
            </a:r>
            <a:r>
              <a:rPr lang="en-GB" dirty="0"/>
              <a:t>balls are </a:t>
            </a:r>
            <a:r>
              <a:rPr lang="en-GB" dirty="0" smtClean="0"/>
              <a:t>bounce back </a:t>
            </a:r>
            <a:r>
              <a:rPr lang="en-GB" dirty="0"/>
              <a:t>from the wall of the console</a:t>
            </a:r>
            <a:r>
              <a:rPr lang="en-GB" dirty="0" smtClean="0"/>
              <a:t>.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141" y="2727517"/>
            <a:ext cx="5388123" cy="302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958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AU" dirty="0" smtClean="0"/>
              <a:t>The main objectives of this project: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AU" dirty="0" smtClean="0"/>
              <a:t>To learn primitive and graphics library tools</a:t>
            </a:r>
            <a:endParaRPr lang="en-US" dirty="0" smtClean="0"/>
          </a:p>
          <a:p>
            <a:pPr lvl="0">
              <a:buFont typeface="Arial" panose="020B0604020202020204" pitchFamily="34" charset="0"/>
              <a:buChar char="•"/>
            </a:pPr>
            <a:r>
              <a:rPr lang="en-AU" dirty="0" smtClean="0"/>
              <a:t>To </a:t>
            </a:r>
            <a:r>
              <a:rPr lang="en-AU" dirty="0"/>
              <a:t>manipulate and create images using pixels and make movements on the screen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710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of Turbo C++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compiler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Built-in function like 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putpixel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getmaxx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getmaxy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getimage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putimage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sound 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nosound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defined-functions like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tate , condition.</a:t>
            </a:r>
          </a:p>
        </p:txBody>
      </p:sp>
    </p:spTree>
    <p:extLst>
      <p:ext uri="{BB962C8B-B14F-4D97-AF65-F5344CB8AC3E}">
        <p14:creationId xmlns:p14="http://schemas.microsoft.com/office/powerpoint/2010/main" val="1059940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69813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190</TotalTime>
  <Words>95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Retrospect</vt:lpstr>
      <vt:lpstr>COMPUTER GRAPHICS PROJECT</vt:lpstr>
      <vt:lpstr>MOVING BALL SCREENSAVER</vt:lpstr>
      <vt:lpstr>Objectives</vt:lpstr>
      <vt:lpstr>TOOLS: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STICKMAN</dc:title>
  <dc:creator>vamp star</dc:creator>
  <cp:lastModifiedBy>vamp star</cp:lastModifiedBy>
  <cp:revision>12</cp:revision>
  <dcterms:created xsi:type="dcterms:W3CDTF">2020-02-18T03:40:30Z</dcterms:created>
  <dcterms:modified xsi:type="dcterms:W3CDTF">2020-09-05T16:44:57Z</dcterms:modified>
</cp:coreProperties>
</file>