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7"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79"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F850E-A618-4216-92E8-85FBB5E5E73A}"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25966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F850E-A618-4216-92E8-85FBB5E5E73A}"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21788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F850E-A618-4216-92E8-85FBB5E5E73A}"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4277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F850E-A618-4216-92E8-85FBB5E5E73A}"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103719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F850E-A618-4216-92E8-85FBB5E5E73A}"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421586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8F850E-A618-4216-92E8-85FBB5E5E73A}"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141072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8F850E-A618-4216-92E8-85FBB5E5E73A}"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149630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F850E-A618-4216-92E8-85FBB5E5E73A}"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385138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F850E-A618-4216-92E8-85FBB5E5E73A}"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204775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F850E-A618-4216-92E8-85FBB5E5E73A}"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107208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F850E-A618-4216-92E8-85FBB5E5E73A}"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A2132-43CA-4822-B447-E81C852CE87F}" type="slidenum">
              <a:rPr lang="en-US" smtClean="0"/>
              <a:t>‹#›</a:t>
            </a:fld>
            <a:endParaRPr lang="en-US"/>
          </a:p>
        </p:txBody>
      </p:sp>
    </p:spTree>
    <p:extLst>
      <p:ext uri="{BB962C8B-B14F-4D97-AF65-F5344CB8AC3E}">
        <p14:creationId xmlns:p14="http://schemas.microsoft.com/office/powerpoint/2010/main" val="425195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F850E-A618-4216-92E8-85FBB5E5E73A}"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A2132-43CA-4822-B447-E81C852CE87F}" type="slidenum">
              <a:rPr lang="en-US" smtClean="0"/>
              <a:t>‹#›</a:t>
            </a:fld>
            <a:endParaRPr lang="en-US"/>
          </a:p>
        </p:txBody>
      </p:sp>
    </p:spTree>
    <p:extLst>
      <p:ext uri="{BB962C8B-B14F-4D97-AF65-F5344CB8AC3E}">
        <p14:creationId xmlns:p14="http://schemas.microsoft.com/office/powerpoint/2010/main" val="229300859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principles</a:t>
            </a:r>
            <a:endParaRPr lang="en-US" dirty="0"/>
          </a:p>
        </p:txBody>
      </p:sp>
      <p:sp>
        <p:nvSpPr>
          <p:cNvPr id="3" name="Subtitle 2"/>
          <p:cNvSpPr>
            <a:spLocks noGrp="1"/>
          </p:cNvSpPr>
          <p:nvPr>
            <p:ph type="subTitle" idx="1"/>
          </p:nvPr>
        </p:nvSpPr>
        <p:spPr/>
        <p:txBody>
          <a:bodyPr/>
          <a:lstStyle/>
          <a:p>
            <a:r>
              <a:rPr lang="en-US" dirty="0" smtClean="0"/>
              <a:t>Shubheksha Adhikari</a:t>
            </a:r>
            <a:endParaRPr lang="en-US" dirty="0"/>
          </a:p>
        </p:txBody>
      </p:sp>
    </p:spTree>
    <p:extLst>
      <p:ext uri="{BB962C8B-B14F-4D97-AF65-F5344CB8AC3E}">
        <p14:creationId xmlns:p14="http://schemas.microsoft.com/office/powerpoint/2010/main" val="263224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Effective </a:t>
            </a:r>
            <a:r>
              <a:rPr lang="en-US" dirty="0"/>
              <a:t>D</a:t>
            </a:r>
            <a:r>
              <a:rPr lang="en-US" dirty="0" smtClean="0"/>
              <a:t>esign </a:t>
            </a:r>
            <a:r>
              <a:rPr lang="en-US" dirty="0"/>
              <a:t>P</a:t>
            </a:r>
            <a:r>
              <a:rPr lang="en-US" dirty="0" smtClean="0"/>
              <a:t>rinciples</a:t>
            </a:r>
            <a:endParaRPr lang="en-US" dirty="0"/>
          </a:p>
        </p:txBody>
      </p:sp>
      <p:sp>
        <p:nvSpPr>
          <p:cNvPr id="3" name="Content Placeholder 2"/>
          <p:cNvSpPr>
            <a:spLocks noGrp="1"/>
          </p:cNvSpPr>
          <p:nvPr>
            <p:ph idx="1"/>
          </p:nvPr>
        </p:nvSpPr>
        <p:spPr/>
        <p:txBody>
          <a:bodyPr/>
          <a:lstStyle/>
          <a:p>
            <a:r>
              <a:rPr lang="en-US" dirty="0"/>
              <a:t>T</a:t>
            </a:r>
            <a:r>
              <a:rPr lang="en-US" dirty="0" smtClean="0"/>
              <a:t>ake a stand on which values are important</a:t>
            </a:r>
            <a:endParaRPr lang="en-US" dirty="0"/>
          </a:p>
          <a:p>
            <a:r>
              <a:rPr lang="en-US" dirty="0" smtClean="0"/>
              <a:t>Be concise</a:t>
            </a:r>
          </a:p>
          <a:p>
            <a:r>
              <a:rPr lang="en-US" dirty="0" smtClean="0"/>
              <a:t>Be memorable</a:t>
            </a:r>
          </a:p>
          <a:p>
            <a:r>
              <a:rPr lang="en-US" dirty="0" smtClean="0"/>
              <a:t>Not conflict with one another</a:t>
            </a:r>
          </a:p>
          <a:p>
            <a:r>
              <a:rPr lang="en-US" dirty="0" smtClean="0"/>
              <a:t>Inspire empathy</a:t>
            </a:r>
            <a:endParaRPr lang="en-US" dirty="0"/>
          </a:p>
        </p:txBody>
      </p:sp>
    </p:spTree>
    <p:extLst>
      <p:ext uri="{BB962C8B-B14F-4D97-AF65-F5344CB8AC3E}">
        <p14:creationId xmlns:p14="http://schemas.microsoft.com/office/powerpoint/2010/main" val="185008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set of values that act as a compass for the product</a:t>
            </a:r>
          </a:p>
          <a:p>
            <a:pPr lvl="0"/>
            <a:r>
              <a:rPr lang="en-US" dirty="0"/>
              <a:t>helps to keep the entire team on the same path throughout the design process</a:t>
            </a:r>
          </a:p>
          <a:p>
            <a:pPr lvl="0"/>
            <a:r>
              <a:rPr lang="en-US" dirty="0"/>
              <a:t>should be specific, nuanced, and actionable</a:t>
            </a:r>
          </a:p>
          <a:p>
            <a:pPr lvl="0"/>
            <a:r>
              <a:rPr lang="en-US" dirty="0"/>
              <a:t>refer as value statements that describe the most important goals that a product or service should deliver for users and are used to frame design decisions</a:t>
            </a:r>
          </a:p>
          <a:p>
            <a:pPr lvl="0"/>
            <a:r>
              <a:rPr lang="en-US" dirty="0"/>
              <a:t>also helps to make decisions that upholds integrity of values</a:t>
            </a:r>
          </a:p>
          <a:p>
            <a:pPr lvl="0"/>
            <a:r>
              <a:rPr lang="en-US" dirty="0"/>
              <a:t>They may be universal design principles or specific design principles </a:t>
            </a:r>
          </a:p>
          <a:p>
            <a:pPr lvl="0"/>
            <a:r>
              <a:rPr lang="en-US" dirty="0"/>
              <a:t>Universal design principles are more general laws of design which helps define how users behave regardless of the specific context</a:t>
            </a:r>
          </a:p>
          <a:p>
            <a:pPr lvl="0"/>
            <a:r>
              <a:rPr lang="en-US" dirty="0"/>
              <a:t>Specific design principles is that which helps define how users behave in specific context. It brings user experience vision to life in a way that is unique to the mission and user base.</a:t>
            </a:r>
          </a:p>
        </p:txBody>
      </p:sp>
    </p:spTree>
    <p:extLst>
      <p:ext uri="{BB962C8B-B14F-4D97-AF65-F5344CB8AC3E}">
        <p14:creationId xmlns:p14="http://schemas.microsoft.com/office/powerpoint/2010/main" val="311415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Design</a:t>
            </a:r>
            <a:endParaRPr lang="en-US" dirty="0"/>
          </a:p>
        </p:txBody>
      </p:sp>
      <p:sp>
        <p:nvSpPr>
          <p:cNvPr id="3" name="Content Placeholder 2"/>
          <p:cNvSpPr>
            <a:spLocks noGrp="1"/>
          </p:cNvSpPr>
          <p:nvPr>
            <p:ph idx="1"/>
          </p:nvPr>
        </p:nvSpPr>
        <p:spPr/>
        <p:txBody>
          <a:bodyPr>
            <a:normAutofit/>
          </a:bodyPr>
          <a:lstStyle/>
          <a:p>
            <a:pPr lvl="0"/>
            <a:r>
              <a:rPr lang="en-US" dirty="0"/>
              <a:t>Contrast: </a:t>
            </a:r>
          </a:p>
          <a:p>
            <a:pPr marL="0" indent="0">
              <a:buNone/>
            </a:pPr>
            <a:r>
              <a:rPr lang="en-US" dirty="0"/>
              <a:t>It is used to create focal points and variety using opposite elements in color, shape, style, texture, etc. Here, contrast may be high or low as per required. High contrast is when two subjects are completely or nearly opposite from one another, such as the colors red and green, or a smooth texture and a rough texture. Low contrast is when two subjects are very similar or the same, such as a circle and an oval, or two slightly different shades of blue.</a:t>
            </a:r>
          </a:p>
          <a:p>
            <a:pPr marL="0" lvl="0" indent="0">
              <a:buNone/>
            </a:pPr>
            <a:endParaRPr lang="en-US" dirty="0"/>
          </a:p>
        </p:txBody>
      </p:sp>
    </p:spTree>
    <p:extLst>
      <p:ext uri="{BB962C8B-B14F-4D97-AF65-F5344CB8AC3E}">
        <p14:creationId xmlns:p14="http://schemas.microsoft.com/office/powerpoint/2010/main" val="178802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normAutofit/>
          </a:bodyPr>
          <a:lstStyle/>
          <a:p>
            <a:pPr lvl="0"/>
            <a:r>
              <a:rPr lang="en-US" dirty="0" smtClean="0"/>
              <a:t>Balance</a:t>
            </a:r>
            <a:r>
              <a:rPr lang="en-US" dirty="0"/>
              <a:t>:</a:t>
            </a:r>
          </a:p>
          <a:p>
            <a:pPr marL="0" indent="0">
              <a:buNone/>
            </a:pPr>
            <a:r>
              <a:rPr lang="en-US" dirty="0"/>
              <a:t>It is called visual weighting, where all the “weight” within a piece is, well, balanced! The objects are placed around a scene so that there isn’t too much empty space, or that objects feel evenly spaced. There is symmetric and asymmetric balanced on the basis of centered lines</a:t>
            </a:r>
            <a:r>
              <a:rPr lang="en-US" dirty="0" smtClean="0"/>
              <a:t>.</a:t>
            </a:r>
          </a:p>
          <a:p>
            <a:pPr marL="0" indent="0">
              <a:buNone/>
            </a:pPr>
            <a:endParaRPr lang="en-US" dirty="0" smtClean="0"/>
          </a:p>
          <a:p>
            <a:pPr lvl="0"/>
            <a:r>
              <a:rPr lang="en-US" dirty="0" smtClean="0"/>
              <a:t>Emphasis:</a:t>
            </a:r>
          </a:p>
          <a:p>
            <a:pPr marL="0" indent="0">
              <a:buNone/>
            </a:pPr>
            <a:r>
              <a:rPr lang="en-US" dirty="0" smtClean="0"/>
              <a:t>It is the element within the scene that your eyes tend to go to first. It is done with space, proportions, color and etc. It causes certain elements to stand out among all others</a:t>
            </a:r>
          </a:p>
          <a:p>
            <a:pPr marL="0" indent="0">
              <a:buNone/>
            </a:pPr>
            <a:endParaRPr lang="en-US" dirty="0"/>
          </a:p>
          <a:p>
            <a:pPr lvl="0"/>
            <a:endParaRPr lang="en-US" dirty="0"/>
          </a:p>
        </p:txBody>
      </p:sp>
    </p:spTree>
    <p:extLst>
      <p:ext uri="{BB962C8B-B14F-4D97-AF65-F5344CB8AC3E}">
        <p14:creationId xmlns:p14="http://schemas.microsoft.com/office/powerpoint/2010/main" val="2955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lstStyle/>
          <a:p>
            <a:pPr lvl="0"/>
            <a:r>
              <a:rPr lang="en-US" dirty="0" smtClean="0"/>
              <a:t>Movement: </a:t>
            </a:r>
          </a:p>
          <a:p>
            <a:pPr marL="0" indent="0">
              <a:buNone/>
            </a:pPr>
            <a:r>
              <a:rPr lang="en-US" dirty="0" smtClean="0"/>
              <a:t>It affects how the viewer looks at a piece. We can arrange sections of a scene to dictate how a viewer’s eyes will travel across it where important leads to next more important ones</a:t>
            </a:r>
          </a:p>
          <a:p>
            <a:pPr marL="0" indent="0">
              <a:buNone/>
            </a:pPr>
            <a:endParaRPr lang="en-US" dirty="0"/>
          </a:p>
          <a:p>
            <a:pPr lvl="0"/>
            <a:r>
              <a:rPr lang="en-US" dirty="0" smtClean="0"/>
              <a:t>Hierarchy: </a:t>
            </a:r>
          </a:p>
          <a:p>
            <a:pPr marL="0" indent="0">
              <a:buNone/>
            </a:pPr>
            <a:r>
              <a:rPr lang="en-US" dirty="0" smtClean="0"/>
              <a:t>It refers to importance of elements within a design. The most important elements should appear to be the most important and vice versa</a:t>
            </a:r>
            <a:endParaRPr lang="en-US" dirty="0"/>
          </a:p>
        </p:txBody>
      </p:sp>
    </p:spTree>
    <p:extLst>
      <p:ext uri="{BB962C8B-B14F-4D97-AF65-F5344CB8AC3E}">
        <p14:creationId xmlns:p14="http://schemas.microsoft.com/office/powerpoint/2010/main" val="17516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848"/>
            <a:ext cx="10515600" cy="5706115"/>
          </a:xfrm>
        </p:spPr>
        <p:txBody>
          <a:bodyPr/>
          <a:lstStyle/>
          <a:p>
            <a:pPr lvl="0"/>
            <a:r>
              <a:rPr lang="en-US" dirty="0" smtClean="0"/>
              <a:t>Repetition:</a:t>
            </a:r>
          </a:p>
          <a:p>
            <a:pPr marL="0" indent="0">
              <a:buNone/>
            </a:pPr>
            <a:r>
              <a:rPr lang="en-US" dirty="0" smtClean="0"/>
              <a:t>It is repeated elements within a piece which bring a sense of cohesiveness to the illustration as a whole. It tends to create patterns within element with the help of rhythm and unity. Generally reinforcing idea or perception is repetition i.e. using same format, color, style.</a:t>
            </a:r>
          </a:p>
          <a:p>
            <a:pPr marL="0" indent="0">
              <a:buNone/>
            </a:pPr>
            <a:endParaRPr lang="en-US" dirty="0" smtClean="0"/>
          </a:p>
          <a:p>
            <a:pPr lvl="0"/>
            <a:r>
              <a:rPr lang="en-US" dirty="0" smtClean="0"/>
              <a:t>Pattern: </a:t>
            </a:r>
          </a:p>
          <a:p>
            <a:pPr marL="0" indent="0">
              <a:buNone/>
            </a:pPr>
            <a:r>
              <a:rPr lang="en-US" dirty="0" smtClean="0"/>
              <a:t>It can refer to repetition of design elements. They can also set standards for how certain elements are designed</a:t>
            </a:r>
          </a:p>
          <a:p>
            <a:pPr marL="0" lvl="0" indent="0">
              <a:buNone/>
            </a:pPr>
            <a:endParaRPr lang="en-US" dirty="0"/>
          </a:p>
        </p:txBody>
      </p:sp>
    </p:spTree>
    <p:extLst>
      <p:ext uri="{BB962C8B-B14F-4D97-AF65-F5344CB8AC3E}">
        <p14:creationId xmlns:p14="http://schemas.microsoft.com/office/powerpoint/2010/main" val="319583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pPr lvl="0"/>
            <a:r>
              <a:rPr lang="en-US" dirty="0" smtClean="0"/>
              <a:t>Rhythm: </a:t>
            </a:r>
          </a:p>
          <a:p>
            <a:pPr marL="0" indent="0">
              <a:buNone/>
            </a:pPr>
            <a:r>
              <a:rPr lang="en-US" dirty="0" smtClean="0"/>
              <a:t>It is somewhat similar to repetition, but blends movement in as well to create patterns where patterns can be structured or random, depending on requirement. For instance, a checkerboard has regular rhythm, because the pattern is identical and repeated. A crowd of people has random rhythm because no two people are the same, but the large number of people within the piece still holds rhythm. It is spacing between elements create rhythm which crates variety of emotions like calmness, excitement</a:t>
            </a:r>
          </a:p>
          <a:p>
            <a:pPr marL="0" indent="0">
              <a:buNone/>
            </a:pPr>
            <a:endParaRPr lang="en-US" dirty="0" smtClean="0"/>
          </a:p>
          <a:p>
            <a:pPr lvl="0"/>
            <a:r>
              <a:rPr lang="en-US" dirty="0" smtClean="0"/>
              <a:t>White space: </a:t>
            </a:r>
          </a:p>
          <a:p>
            <a:pPr marL="0" indent="0">
              <a:buNone/>
            </a:pPr>
            <a:r>
              <a:rPr lang="en-US" dirty="0" smtClean="0"/>
              <a:t>It is area of design that have no design element. It is important for making decision </a:t>
            </a:r>
            <a:r>
              <a:rPr lang="en-US" dirty="0" smtClean="0"/>
              <a:t>uncluttered, as well as making various element stand out</a:t>
            </a:r>
            <a:endParaRPr lang="en-US" dirty="0"/>
          </a:p>
        </p:txBody>
      </p:sp>
    </p:spTree>
    <p:extLst>
      <p:ext uri="{BB962C8B-B14F-4D97-AF65-F5344CB8AC3E}">
        <p14:creationId xmlns:p14="http://schemas.microsoft.com/office/powerpoint/2010/main" val="197775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normAutofit/>
          </a:bodyPr>
          <a:lstStyle/>
          <a:p>
            <a:pPr lvl="0"/>
            <a:r>
              <a:rPr lang="en-US" dirty="0"/>
              <a:t>Variety: </a:t>
            </a:r>
            <a:endParaRPr lang="en-US" dirty="0" smtClean="0"/>
          </a:p>
          <a:p>
            <a:pPr marL="0" lvl="0" indent="0">
              <a:buNone/>
            </a:pPr>
            <a:r>
              <a:rPr lang="en-US" dirty="0" smtClean="0"/>
              <a:t>It creates visual interest in a design. It can be created via topography, color, images, textures and virtually other design element. It </a:t>
            </a:r>
            <a:r>
              <a:rPr lang="en-US" dirty="0"/>
              <a:t>prevents design from becoming monotonous or </a:t>
            </a:r>
            <a:r>
              <a:rPr lang="en-US" dirty="0" smtClean="0"/>
              <a:t>boring</a:t>
            </a:r>
          </a:p>
          <a:p>
            <a:pPr marL="0" indent="0">
              <a:buNone/>
            </a:pPr>
            <a:endParaRPr lang="en-US" dirty="0" smtClean="0"/>
          </a:p>
          <a:p>
            <a:pPr lvl="0"/>
            <a:r>
              <a:rPr lang="en-US" dirty="0" smtClean="0"/>
              <a:t>Unity</a:t>
            </a:r>
            <a:r>
              <a:rPr lang="en-US" dirty="0"/>
              <a:t>: </a:t>
            </a:r>
          </a:p>
          <a:p>
            <a:pPr marL="0" indent="0">
              <a:buNone/>
            </a:pPr>
            <a:r>
              <a:rPr lang="en-US" dirty="0"/>
              <a:t>It is how well elements of design work together and also gives clear visual </a:t>
            </a:r>
            <a:r>
              <a:rPr lang="en-US" dirty="0" smtClean="0"/>
              <a:t>relationship for communicate clear message</a:t>
            </a:r>
            <a:endParaRPr lang="en-US" dirty="0"/>
          </a:p>
        </p:txBody>
      </p:sp>
    </p:spTree>
    <p:extLst>
      <p:ext uri="{BB962C8B-B14F-4D97-AF65-F5344CB8AC3E}">
        <p14:creationId xmlns:p14="http://schemas.microsoft.com/office/powerpoint/2010/main" val="373193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7337" y="2613007"/>
            <a:ext cx="2830096" cy="2143125"/>
          </a:xfr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301" y="322666"/>
            <a:ext cx="2143835" cy="214383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892" y="323376"/>
            <a:ext cx="3604910" cy="214312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558" y="323376"/>
            <a:ext cx="3571875" cy="214312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301" y="2593186"/>
            <a:ext cx="4092836" cy="2162946"/>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6892" r="44959"/>
          <a:stretch/>
        </p:blipFill>
        <p:spPr>
          <a:xfrm>
            <a:off x="5131561" y="2597867"/>
            <a:ext cx="2436123" cy="215826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301" y="4882817"/>
            <a:ext cx="3205732" cy="165735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3308" y="4882817"/>
            <a:ext cx="2910352" cy="165735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9935" y="4882817"/>
            <a:ext cx="3297498" cy="1657350"/>
          </a:xfrm>
          <a:prstGeom prst="rect">
            <a:avLst/>
          </a:prstGeom>
        </p:spPr>
      </p:pic>
    </p:spTree>
    <p:extLst>
      <p:ext uri="{BB962C8B-B14F-4D97-AF65-F5344CB8AC3E}">
        <p14:creationId xmlns:p14="http://schemas.microsoft.com/office/powerpoint/2010/main" val="55174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680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Design principles</vt:lpstr>
      <vt:lpstr>Introduction</vt:lpstr>
      <vt:lpstr>Principles of Design</vt:lpstr>
      <vt:lpstr>PowerPoint Presentation</vt:lpstr>
      <vt:lpstr>PowerPoint Presentation</vt:lpstr>
      <vt:lpstr>PowerPoint Presentation</vt:lpstr>
      <vt:lpstr>PowerPoint Presentation</vt:lpstr>
      <vt:lpstr>PowerPoint Presentation</vt:lpstr>
      <vt:lpstr>PowerPoint Presentation</vt:lpstr>
      <vt:lpstr>Steps for Effective Design Principles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principles</dc:title>
  <dc:creator>Microsoft account</dc:creator>
  <cp:lastModifiedBy>Microsoft account</cp:lastModifiedBy>
  <cp:revision>10</cp:revision>
  <dcterms:created xsi:type="dcterms:W3CDTF">2023-04-27T07:05:17Z</dcterms:created>
  <dcterms:modified xsi:type="dcterms:W3CDTF">2023-04-27T08:36:33Z</dcterms:modified>
</cp:coreProperties>
</file>