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5" r:id="rId11"/>
    <p:sldId id="266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85" d="100"/>
          <a:sy n="85" d="100"/>
        </p:scale>
        <p:origin x="401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37CA2-A507-496E-949F-765A2B53B148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F00AD-1644-40CE-AD40-921826A252A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7228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37CA2-A507-496E-949F-765A2B53B148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F00AD-1644-40CE-AD40-921826A25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553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37CA2-A507-496E-949F-765A2B53B148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F00AD-1644-40CE-AD40-921826A25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205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37CA2-A507-496E-949F-765A2B53B148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F00AD-1644-40CE-AD40-921826A25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914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37CA2-A507-496E-949F-765A2B53B148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F00AD-1644-40CE-AD40-921826A252A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6030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37CA2-A507-496E-949F-765A2B53B148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F00AD-1644-40CE-AD40-921826A25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357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37CA2-A507-496E-949F-765A2B53B148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F00AD-1644-40CE-AD40-921826A25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358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37CA2-A507-496E-949F-765A2B53B148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F00AD-1644-40CE-AD40-921826A25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332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37CA2-A507-496E-949F-765A2B53B148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F00AD-1644-40CE-AD40-921826A25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154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E837CA2-A507-496E-949F-765A2B53B148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1F00AD-1644-40CE-AD40-921826A25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680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37CA2-A507-496E-949F-765A2B53B148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F00AD-1644-40CE-AD40-921826A25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579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E837CA2-A507-496E-949F-765A2B53B148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1F00AD-1644-40CE-AD40-921826A252A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3293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Web pages and Web Services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Shubheksha Adhikari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8097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 Side Scripting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Refers to writing class of computer programs(scripts) on web that are executed at client-side by user’s web browser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Scripts are embedded in HTML page itself(e.g.: JavaScript, JScript, VBScript)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Here source code is transferred from web server to users computer over internet and </a:t>
            </a:r>
            <a:r>
              <a:rPr lang="en-US" dirty="0" err="1" smtClean="0"/>
              <a:t>rundirectly</a:t>
            </a:r>
            <a:r>
              <a:rPr lang="en-US" dirty="0" smtClean="0"/>
              <a:t> in browser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Scripting language needs to be enabled on client computer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41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Side Scripting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Includes writing applications executed by server at run-time to process client input or generate document in response to client request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Consist directives embedded in web page for server to process before passing page to requestor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Used to provide interactive web sites that interface to databases or other data stores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Primary advantage to SSS is ability to highly customize response based on ability to highly customize response based on users requirement, access rights, or queries into data stores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Language used for SSS are PHP, ASP, Java, Python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1891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Client-Server Architecture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Computing model in which client requests server for resources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Server host, delivers and manages most of resources and services to be consumed by client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Has one or more clients connected to server over network for e.g. WWW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4521" y="3753523"/>
            <a:ext cx="4039067" cy="2423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9896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1. One-tier: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User interface, marketing logic, data logic are present in same system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data are stored in local system or a shared drive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Completely unscalable and only one user can access system at a given time via local client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4043" y="3556821"/>
            <a:ext cx="2708190" cy="2581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2158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06931"/>
            <a:ext cx="10515600" cy="587003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2. Two tier:</a:t>
            </a:r>
          </a:p>
          <a:p>
            <a:r>
              <a:rPr lang="en-US" dirty="0" smtClean="0"/>
              <a:t>Client and server have to come in direct incorporation</a:t>
            </a:r>
          </a:p>
          <a:p>
            <a:r>
              <a:rPr lang="en-US" dirty="0" smtClean="0"/>
              <a:t>Affordable architecture</a:t>
            </a:r>
          </a:p>
          <a:p>
            <a:r>
              <a:rPr lang="en-US" dirty="0" smtClean="0"/>
              <a:t>If a client gives input to server, there is not any intermediate</a:t>
            </a:r>
          </a:p>
          <a:p>
            <a:r>
              <a:rPr lang="en-US" dirty="0" smtClean="0"/>
              <a:t>Not suitable for security reasons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8299" y="2850066"/>
            <a:ext cx="3904762" cy="30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8378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62171"/>
            <a:ext cx="10515600" cy="591479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3. N tier :</a:t>
            </a:r>
          </a:p>
          <a:p>
            <a:r>
              <a:rPr lang="en-US" dirty="0" smtClean="0"/>
              <a:t>Application tier is broken down into separate parts</a:t>
            </a:r>
          </a:p>
          <a:p>
            <a:r>
              <a:rPr lang="en-US" dirty="0" smtClean="0"/>
              <a:t>Primary merit is they make load balancing possible </a:t>
            </a:r>
          </a:p>
          <a:p>
            <a:r>
              <a:rPr lang="en-US" dirty="0" smtClean="0"/>
              <a:t>Easily scalable , servers experiencing high demand </a:t>
            </a:r>
          </a:p>
          <a:p>
            <a:r>
              <a:rPr lang="en-US" dirty="0" smtClean="0"/>
              <a:t>Demerit is they are difficult to program and test due to its increased complexity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0233" y="3219567"/>
            <a:ext cx="4314286" cy="25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762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Vast interconnecting computers networks to communicate between computer networks and devices all over the world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Contain huge number of information resources and services and technologies developed by different individuals and organizations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Robert W. Taylor =&gt; development of ARPANET( prototype internet)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Vinton Cerf and Robert Kahn =&gt; developed TCP/IP technologies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803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pages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Collection of hyperlinks as a web document are web pages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Websites are collection of webpages that are linked together through common domain name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Collection of websites are World Wide Web(or simply Web)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Content of webpages are in HTML format, including CSS and JS which are accessible through internet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Each </a:t>
            </a:r>
            <a:r>
              <a:rPr lang="en-US" dirty="0"/>
              <a:t>web page is identified by a distinct </a:t>
            </a:r>
            <a:r>
              <a:rPr lang="en-US" dirty="0" smtClean="0">
                <a:solidFill>
                  <a:schemeClr val="tx1"/>
                </a:solidFill>
              </a:rPr>
              <a:t>URL where </a:t>
            </a:r>
            <a:r>
              <a:rPr lang="en-US" dirty="0" smtClean="0"/>
              <a:t>user </a:t>
            </a:r>
            <a:r>
              <a:rPr lang="en-US" dirty="0"/>
              <a:t>inputs the URL for a web page into their browser, </a:t>
            </a:r>
            <a:r>
              <a:rPr lang="en-US" dirty="0" smtClean="0"/>
              <a:t>then browser </a:t>
            </a:r>
            <a:r>
              <a:rPr lang="en-US" dirty="0"/>
              <a:t>downloads an HTML file from a web </a:t>
            </a:r>
            <a:r>
              <a:rPr lang="en-US" dirty="0" smtClean="0"/>
              <a:t>server and</a:t>
            </a:r>
            <a:r>
              <a:rPr lang="en-US" dirty="0"/>
              <a:t> </a:t>
            </a:r>
            <a:r>
              <a:rPr lang="en-US" dirty="0" smtClean="0"/>
              <a:t>transforms</a:t>
            </a:r>
            <a:r>
              <a:rPr lang="en-US" dirty="0"/>
              <a:t> </a:t>
            </a:r>
            <a:r>
              <a:rPr lang="en-US" dirty="0" smtClean="0"/>
              <a:t>on </a:t>
            </a:r>
            <a:r>
              <a:rPr lang="en-US" dirty="0"/>
              <a:t>user's </a:t>
            </a:r>
            <a:r>
              <a:rPr lang="en-US" dirty="0" smtClean="0"/>
              <a:t>device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On the basis of website deployment, there are two types:</a:t>
            </a:r>
          </a:p>
          <a:p>
            <a:pPr marL="0" indent="0">
              <a:buNone/>
            </a:pPr>
            <a:r>
              <a:rPr lang="en-US" dirty="0" smtClean="0"/>
              <a:t>	a. static webpages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b. dynamic webpages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411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Webpages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Also known as flat pages or stationery pages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Difficult to manage because it should be edited in server if we have to change content in web page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Generally it is ready before accessed by user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Easier to code and assemble than dynamic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Common </a:t>
            </a:r>
            <a:r>
              <a:rPr lang="en-US" dirty="0" smtClean="0"/>
              <a:t>e.g.:</a:t>
            </a:r>
            <a:r>
              <a:rPr lang="en-US" dirty="0"/>
              <a:t> resume websites, portfolio websites, brochure websites, one-off landing pages, and other informational or read-only </a:t>
            </a:r>
            <a:r>
              <a:rPr lang="en-US" dirty="0" smtClean="0"/>
              <a:t>sites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052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Webpages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Displays different content each time its viewed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Easy to manage because web pages can be edited easily from dashboard without editing in server to change content of webpage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Generally rendered by database operations in server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Content of web page is generated by server each time it is accessed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Complex to code and assemble than static web pages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Commonly e.g.: E-commerce sites, Blogs, Calendars</a:t>
            </a:r>
            <a:r>
              <a:rPr lang="en-US" dirty="0"/>
              <a:t>, or to-do </a:t>
            </a:r>
            <a:r>
              <a:rPr lang="en-US" dirty="0" smtClean="0"/>
              <a:t>sites, any </a:t>
            </a:r>
            <a:r>
              <a:rPr lang="en-US" dirty="0"/>
              <a:t>site with information that must be updated regularly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286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Clients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Device that uses web browser and requests a web server for web resources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Application that uses HTTP to communicate with web </a:t>
            </a:r>
            <a:r>
              <a:rPr lang="en-US" dirty="0" smtClean="0"/>
              <a:t>server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36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Servers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It is computer software that listens and responds to a clients computer request made through a web browser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Machine that host web pages and other web development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Primary function of web server is to store, process and deliver web pages to web client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Accepts </a:t>
            </a:r>
            <a:r>
              <a:rPr lang="en-US" dirty="0"/>
              <a:t>requests via </a:t>
            </a:r>
            <a:r>
              <a:rPr lang="en-US" dirty="0" smtClean="0"/>
              <a:t>HTTP</a:t>
            </a:r>
            <a:r>
              <a:rPr lang="en-US" dirty="0"/>
              <a:t> </a:t>
            </a:r>
            <a:r>
              <a:rPr lang="en-US" dirty="0" smtClean="0"/>
              <a:t>or </a:t>
            </a:r>
            <a:r>
              <a:rPr lang="en-US" dirty="0"/>
              <a:t>secure variant </a:t>
            </a:r>
            <a:r>
              <a:rPr lang="en-US" dirty="0" smtClean="0"/>
              <a:t>HTTPS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If user </a:t>
            </a:r>
            <a:r>
              <a:rPr lang="en-US" dirty="0"/>
              <a:t>initiates communication by making a request for a web </a:t>
            </a:r>
            <a:r>
              <a:rPr lang="en-US" dirty="0" smtClean="0"/>
              <a:t>page or </a:t>
            </a:r>
            <a:r>
              <a:rPr lang="en-US" dirty="0"/>
              <a:t>other </a:t>
            </a:r>
            <a:r>
              <a:rPr lang="en-US" dirty="0" smtClean="0"/>
              <a:t>resource</a:t>
            </a:r>
            <a:r>
              <a:rPr lang="en-US" dirty="0"/>
              <a:t> </a:t>
            </a:r>
            <a:r>
              <a:rPr lang="en-US" dirty="0" smtClean="0"/>
              <a:t>using </a:t>
            </a:r>
            <a:r>
              <a:rPr lang="en-US" dirty="0"/>
              <a:t>HTTP, and the </a:t>
            </a:r>
            <a:r>
              <a:rPr lang="en-US" dirty="0" smtClean="0"/>
              <a:t>server</a:t>
            </a:r>
            <a:r>
              <a:rPr lang="en-US" dirty="0"/>
              <a:t> </a:t>
            </a:r>
            <a:r>
              <a:rPr lang="en-US" dirty="0" smtClean="0"/>
              <a:t>responds </a:t>
            </a:r>
            <a:r>
              <a:rPr lang="en-US" dirty="0"/>
              <a:t>with the content of that resource or an error </a:t>
            </a:r>
            <a:r>
              <a:rPr lang="en-US" dirty="0" smtClean="0"/>
              <a:t>message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Also </a:t>
            </a:r>
            <a:r>
              <a:rPr lang="en-US" dirty="0"/>
              <a:t>accept and store resources sent from the user agent if configured to do </a:t>
            </a:r>
            <a:r>
              <a:rPr lang="en-US" dirty="0" smtClean="0"/>
              <a:t>so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Other functions are virtual hosting, server side web scripting, bandwidth controlling to regulate network traffic 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29721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Hyper Text Transfer Protocol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Defines how messages are formatted and transmitted and what actions web servers and browsers should take in response to various commands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Underlying protocol used by world wide web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Based on client-server model where client sends request and server sends a response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9301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URL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Uniform Resource Locator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Address of given unique resource like HTML page, CSS document, an image etc. on web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Form of URI and standardized naming convention for addressing documents accessible over network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291" y="4273049"/>
            <a:ext cx="9509038" cy="919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68385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230</TotalTime>
  <Words>723</Words>
  <Application>Microsoft Office PowerPoint</Application>
  <PresentationFormat>Widescreen</PresentationFormat>
  <Paragraphs>81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Retrospect</vt:lpstr>
      <vt:lpstr>Web pages and Web Services</vt:lpstr>
      <vt:lpstr>Internet</vt:lpstr>
      <vt:lpstr>Web pages</vt:lpstr>
      <vt:lpstr>Static Webpages</vt:lpstr>
      <vt:lpstr>Dynamic Webpages</vt:lpstr>
      <vt:lpstr>Web Clients</vt:lpstr>
      <vt:lpstr>Web Servers</vt:lpstr>
      <vt:lpstr>HTTP</vt:lpstr>
      <vt:lpstr>URL</vt:lpstr>
      <vt:lpstr>Client Side Scripting</vt:lpstr>
      <vt:lpstr>Server Side Scripting</vt:lpstr>
      <vt:lpstr>Client-Server Architecture</vt:lpstr>
      <vt:lpstr>Types: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pages and Web Services</dc:title>
  <dc:creator>VampStar</dc:creator>
  <cp:lastModifiedBy>Microsoft account</cp:lastModifiedBy>
  <cp:revision>26</cp:revision>
  <dcterms:created xsi:type="dcterms:W3CDTF">2023-04-26T05:42:50Z</dcterms:created>
  <dcterms:modified xsi:type="dcterms:W3CDTF">2023-04-26T09:34:12Z</dcterms:modified>
</cp:coreProperties>
</file>