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7408-7858-0AA3-EDDA-037ED4FB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42C94-FC27-8FFF-F42B-92E595960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9A24-F685-E03A-67C7-B9436D6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FA967-2EF6-AFD2-0C50-824FFC27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56C6-2876-06B3-A579-E49F6841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CF1B-ADFF-0B39-A383-1BC2F641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E5213-D68D-7264-1DBC-043C50B4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33D50-A7B6-EF9C-CA67-7CD6EC6E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B526-5429-B642-0A51-80738AC8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FA8B-297D-92C7-80AE-2187D5B5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7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FFCE7-1160-7034-D88B-6DBC3A605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5D2A1-51F4-37FD-6B76-18F6A8872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76C2-74A0-E80C-2F15-FAD98FF4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FC920-12ED-3955-74D1-A943F2D6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6E61-49E5-A0AA-AEDB-6291B15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617A-E556-BAFC-56EF-DF5C6E54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29CC-142B-9832-9217-D8FCEFCB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54CA-BDD3-4018-7F37-454C304D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8127-C011-B638-7FCE-E58048AD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ABAF-64D8-22EC-3432-0E1CB54D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0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A179-D7F5-BDF9-CBAE-59C21A29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C41EA-17D9-72ED-3DE6-3817661ED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5CA6-82D5-0245-BBC7-A1D14FF7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5D6A-0749-5BE5-596F-C9055CE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44BE-1328-C708-1007-1476B7FD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E49A-817D-A147-B909-1BE62858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8A9D-A45F-28ED-B509-88CBFB46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F9CAC-8C69-E1A9-58CD-6179DB4EC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5855D-90A9-9311-47FD-697CD503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E628A-8CA4-B89D-E0ED-234F9EF8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7A38-3560-C854-F9EE-E7EBD336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3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6D73-9A0C-C362-51EB-B0F32C24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02955-C655-4CD3-09BD-A6D080CF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8220E-8A90-7D26-BC7B-A41509895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08AE0-2E7F-B3D2-7CEF-6417D096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A27E1-4C4C-E505-9927-030B27CB2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0B07C-FB19-F0FE-60FF-DADA6F17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C262C-9D5F-9742-C154-88C2389F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87D4A-B717-A965-92F6-DA5450CD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6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1E47-3113-4BF7-3022-6CC06759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8826E-0692-78DD-A892-2A572876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C1825-5904-0DEF-71C7-7AEEF386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8A0D3-7DB0-F832-1FD7-4A29D0B8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08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4B632-B111-42D7-4B39-F858A233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204F0-8273-1F9B-2E4E-F6BC716F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2297-C7D1-44FB-B039-AF8151F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A9F0-3F4A-C78B-49A3-CB32B4B6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DCF0-9E1B-B974-4406-9C1EF22D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78D9D-73B4-3817-19FD-7F0C2B39A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1B53-3C63-77C5-9E10-E8C2F466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F8FB1-EC57-10CE-AB44-BEBF882D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61CC5-F53B-9D55-28B3-2D14428A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2792-3EB7-5490-F978-DF0D09DC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44BAA-0E99-AC17-5211-135356B4E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43128-D4B6-67E4-6949-03C09461C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AE0E-448A-BACC-4FEF-17E78EF9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C931-E283-42CD-9E41-BF1CB4AD606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31198-420F-2FCB-63DB-162E19AD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A58C5-1996-B71B-BB0A-24EDD169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1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9358B-3F55-4DB9-FB08-76A7C9E1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18782-9079-5825-20C9-9DA72D2E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FFCF1-1250-6333-BB50-83D60289F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1C931-E283-42CD-9E41-BF1CB4AD606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3ABC-8EA7-D233-3CC0-75C54DDAF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123D-BCDA-5154-E465-DCA45F2C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AE82-1C2A-4634-B956-2611862D8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8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48E4D6-AB01-1A3D-0830-5518D7A81393}"/>
              </a:ext>
            </a:extLst>
          </p:cNvPr>
          <p:cNvGrpSpPr/>
          <p:nvPr/>
        </p:nvGrpSpPr>
        <p:grpSpPr>
          <a:xfrm>
            <a:off x="5222200" y="1330355"/>
            <a:ext cx="2583329" cy="4096079"/>
            <a:chOff x="5222200" y="1330355"/>
            <a:chExt cx="2583329" cy="4096079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FD9E278D-DB80-ABF5-B671-FF2CDA2EDC0E}"/>
                </a:ext>
              </a:extLst>
            </p:cNvPr>
            <p:cNvSpPr/>
            <p:nvPr/>
          </p:nvSpPr>
          <p:spPr>
            <a:xfrm>
              <a:off x="5222200" y="1330355"/>
              <a:ext cx="2583329" cy="3970516"/>
            </a:xfrm>
            <a:prstGeom prst="upArrow">
              <a:avLst>
                <a:gd name="adj1" fmla="val 50000"/>
                <a:gd name="adj2" fmla="val 5585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3A93B6-BF7C-285C-4CFF-30697EC697A3}"/>
                </a:ext>
              </a:extLst>
            </p:cNvPr>
            <p:cNvSpPr/>
            <p:nvPr/>
          </p:nvSpPr>
          <p:spPr>
            <a:xfrm rot="16200000">
              <a:off x="4736126" y="3206141"/>
              <a:ext cx="3332590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6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20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12EAE7-742C-D648-0854-E5421AF211F2}"/>
              </a:ext>
            </a:extLst>
          </p:cNvPr>
          <p:cNvSpPr/>
          <p:nvPr/>
        </p:nvSpPr>
        <p:spPr>
          <a:xfrm rot="16200000">
            <a:off x="4840689" y="2967335"/>
            <a:ext cx="2510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Right">
              <a:avLst/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1571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BDBD47D-850C-EF76-60CC-5BFEB5BEF97A}"/>
              </a:ext>
            </a:extLst>
          </p:cNvPr>
          <p:cNvGrpSpPr/>
          <p:nvPr/>
        </p:nvGrpSpPr>
        <p:grpSpPr>
          <a:xfrm>
            <a:off x="5766352" y="3115295"/>
            <a:ext cx="1275681" cy="1259578"/>
            <a:chOff x="5766352" y="3115295"/>
            <a:chExt cx="1275681" cy="125957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49DCC44-DE85-FBB2-8384-2DFF200DD361}"/>
                </a:ext>
              </a:extLst>
            </p:cNvPr>
            <p:cNvSpPr/>
            <p:nvPr/>
          </p:nvSpPr>
          <p:spPr>
            <a:xfrm>
              <a:off x="5766352" y="3115295"/>
              <a:ext cx="1275681" cy="1259578"/>
            </a:xfrm>
            <a:custGeom>
              <a:avLst/>
              <a:gdLst>
                <a:gd name="connsiteX0" fmla="*/ 271048 w 1275681"/>
                <a:gd name="connsiteY0" fmla="*/ 318881 h 1259578"/>
                <a:gd name="connsiteX1" fmla="*/ 271048 w 1275681"/>
                <a:gd name="connsiteY1" fmla="*/ 725454 h 1259578"/>
                <a:gd name="connsiteX2" fmla="*/ 280392 w 1275681"/>
                <a:gd name="connsiteY2" fmla="*/ 747999 h 1259578"/>
                <a:gd name="connsiteX3" fmla="*/ 329579 w 1275681"/>
                <a:gd name="connsiteY3" fmla="*/ 797202 h 1259578"/>
                <a:gd name="connsiteX4" fmla="*/ 272420 w 1275681"/>
                <a:gd name="connsiteY4" fmla="*/ 854377 h 1259578"/>
                <a:gd name="connsiteX5" fmla="*/ 263076 w 1275681"/>
                <a:gd name="connsiteY5" fmla="*/ 876922 h 1259578"/>
                <a:gd name="connsiteX6" fmla="*/ 263076 w 1275681"/>
                <a:gd name="connsiteY6" fmla="*/ 1092166 h 1259578"/>
                <a:gd name="connsiteX7" fmla="*/ 430489 w 1275681"/>
                <a:gd name="connsiteY7" fmla="*/ 1259579 h 1259578"/>
                <a:gd name="connsiteX8" fmla="*/ 1116082 w 1275681"/>
                <a:gd name="connsiteY8" fmla="*/ 1259579 h 1259578"/>
                <a:gd name="connsiteX9" fmla="*/ 1275681 w 1275681"/>
                <a:gd name="connsiteY9" fmla="*/ 1100299 h 1259578"/>
                <a:gd name="connsiteX10" fmla="*/ 1147970 w 1275681"/>
                <a:gd name="connsiteY10" fmla="*/ 943887 h 1259578"/>
                <a:gd name="connsiteX11" fmla="*/ 1147970 w 1275681"/>
                <a:gd name="connsiteY11" fmla="*/ 518181 h 1259578"/>
                <a:gd name="connsiteX12" fmla="*/ 1134369 w 1275681"/>
                <a:gd name="connsiteY12" fmla="*/ 492049 h 1259578"/>
                <a:gd name="connsiteX13" fmla="*/ 1083062 w 1275681"/>
                <a:gd name="connsiteY13" fmla="*/ 456143 h 1259578"/>
                <a:gd name="connsiteX14" fmla="*/ 1140588 w 1275681"/>
                <a:gd name="connsiteY14" fmla="*/ 387122 h 1259578"/>
                <a:gd name="connsiteX15" fmla="*/ 1143426 w 1275681"/>
                <a:gd name="connsiteY15" fmla="*/ 350307 h 1259578"/>
                <a:gd name="connsiteX16" fmla="*/ 1108349 w 1275681"/>
                <a:gd name="connsiteY16" fmla="*/ 291936 h 1259578"/>
                <a:gd name="connsiteX17" fmla="*/ 1138563 w 1275681"/>
                <a:gd name="connsiteY17" fmla="*/ 261642 h 1259578"/>
                <a:gd name="connsiteX18" fmla="*/ 1147970 w 1275681"/>
                <a:gd name="connsiteY18" fmla="*/ 239161 h 1259578"/>
                <a:gd name="connsiteX19" fmla="*/ 1147970 w 1275681"/>
                <a:gd name="connsiteY19" fmla="*/ 167413 h 1259578"/>
                <a:gd name="connsiteX20" fmla="*/ 980557 w 1275681"/>
                <a:gd name="connsiteY20" fmla="*/ 1 h 1259578"/>
                <a:gd name="connsiteX21" fmla="*/ 167412 w 1275681"/>
                <a:gd name="connsiteY21" fmla="*/ 1 h 1259578"/>
                <a:gd name="connsiteX22" fmla="*/ 0 w 1275681"/>
                <a:gd name="connsiteY22" fmla="*/ 166026 h 1259578"/>
                <a:gd name="connsiteX23" fmla="*/ 62660 w 1275681"/>
                <a:gd name="connsiteY23" fmla="*/ 295523 h 1259578"/>
                <a:gd name="connsiteX24" fmla="*/ 64446 w 1275681"/>
                <a:gd name="connsiteY24" fmla="*/ 296847 h 1259578"/>
                <a:gd name="connsiteX25" fmla="*/ 133276 w 1275681"/>
                <a:gd name="connsiteY25" fmla="*/ 319025 h 1259578"/>
                <a:gd name="connsiteX26" fmla="*/ 232304 w 1275681"/>
                <a:gd name="connsiteY26" fmla="*/ 255105 h 1259578"/>
                <a:gd name="connsiteX27" fmla="*/ 239160 w 1275681"/>
                <a:gd name="connsiteY27" fmla="*/ 221240 h 1259578"/>
                <a:gd name="connsiteX28" fmla="*/ 145500 w 1275681"/>
                <a:gd name="connsiteY28" fmla="*/ 126223 h 1259578"/>
                <a:gd name="connsiteX29" fmla="*/ 143496 w 1275681"/>
                <a:gd name="connsiteY29" fmla="*/ 126230 h 1259578"/>
                <a:gd name="connsiteX30" fmla="*/ 111608 w 1275681"/>
                <a:gd name="connsiteY30" fmla="*/ 158118 h 1259578"/>
                <a:gd name="connsiteX31" fmla="*/ 143496 w 1275681"/>
                <a:gd name="connsiteY31" fmla="*/ 190006 h 1259578"/>
                <a:gd name="connsiteX32" fmla="*/ 175370 w 1275681"/>
                <a:gd name="connsiteY32" fmla="*/ 219866 h 1259578"/>
                <a:gd name="connsiteX33" fmla="*/ 175384 w 1275681"/>
                <a:gd name="connsiteY33" fmla="*/ 221240 h 1259578"/>
                <a:gd name="connsiteX34" fmla="*/ 155773 w 1275681"/>
                <a:gd name="connsiteY34" fmla="*/ 249620 h 1259578"/>
                <a:gd name="connsiteX35" fmla="*/ 101563 w 1275681"/>
                <a:gd name="connsiteY35" fmla="*/ 244917 h 1259578"/>
                <a:gd name="connsiteX36" fmla="*/ 63776 w 1275681"/>
                <a:gd name="connsiteY36" fmla="*/ 166026 h 1259578"/>
                <a:gd name="connsiteX37" fmla="*/ 168106 w 1275681"/>
                <a:gd name="connsiteY37" fmla="*/ 63083 h 1259578"/>
                <a:gd name="connsiteX38" fmla="*/ 271048 w 1275681"/>
                <a:gd name="connsiteY38" fmla="*/ 167413 h 1259578"/>
                <a:gd name="connsiteX39" fmla="*/ 271048 w 1275681"/>
                <a:gd name="connsiteY39" fmla="*/ 255105 h 1259578"/>
                <a:gd name="connsiteX40" fmla="*/ 478321 w 1275681"/>
                <a:gd name="connsiteY40" fmla="*/ 940858 h 1259578"/>
                <a:gd name="connsiteX41" fmla="*/ 420428 w 1275681"/>
                <a:gd name="connsiteY41" fmla="*/ 953501 h 1259578"/>
                <a:gd name="connsiteX42" fmla="*/ 366713 w 1275681"/>
                <a:gd name="connsiteY42" fmla="*/ 1038339 h 1259578"/>
                <a:gd name="connsiteX43" fmla="*/ 460372 w 1275681"/>
                <a:gd name="connsiteY43" fmla="*/ 1133356 h 1259578"/>
                <a:gd name="connsiteX44" fmla="*/ 462377 w 1275681"/>
                <a:gd name="connsiteY44" fmla="*/ 1133350 h 1259578"/>
                <a:gd name="connsiteX45" fmla="*/ 494265 w 1275681"/>
                <a:gd name="connsiteY45" fmla="*/ 1101462 h 1259578"/>
                <a:gd name="connsiteX46" fmla="*/ 462377 w 1275681"/>
                <a:gd name="connsiteY46" fmla="*/ 1069574 h 1259578"/>
                <a:gd name="connsiteX47" fmla="*/ 430503 w 1275681"/>
                <a:gd name="connsiteY47" fmla="*/ 1039714 h 1259578"/>
                <a:gd name="connsiteX48" fmla="*/ 430489 w 1275681"/>
                <a:gd name="connsiteY48" fmla="*/ 1038339 h 1259578"/>
                <a:gd name="connsiteX49" fmla="*/ 450100 w 1275681"/>
                <a:gd name="connsiteY49" fmla="*/ 1009959 h 1259578"/>
                <a:gd name="connsiteX50" fmla="*/ 504309 w 1275681"/>
                <a:gd name="connsiteY50" fmla="*/ 1014742 h 1259578"/>
                <a:gd name="connsiteX51" fmla="*/ 542097 w 1275681"/>
                <a:gd name="connsiteY51" fmla="*/ 1093553 h 1259578"/>
                <a:gd name="connsiteX52" fmla="*/ 438461 w 1275681"/>
                <a:gd name="connsiteY52" fmla="*/ 1195802 h 1259578"/>
                <a:gd name="connsiteX53" fmla="*/ 430489 w 1275681"/>
                <a:gd name="connsiteY53" fmla="*/ 1195802 h 1259578"/>
                <a:gd name="connsiteX54" fmla="*/ 326853 w 1275681"/>
                <a:gd name="connsiteY54" fmla="*/ 1092166 h 1259578"/>
                <a:gd name="connsiteX55" fmla="*/ 326853 w 1275681"/>
                <a:gd name="connsiteY55" fmla="*/ 890140 h 1259578"/>
                <a:gd name="connsiteX56" fmla="*/ 397229 w 1275681"/>
                <a:gd name="connsiteY56" fmla="*/ 819747 h 1259578"/>
                <a:gd name="connsiteX57" fmla="*/ 397229 w 1275681"/>
                <a:gd name="connsiteY57" fmla="*/ 774657 h 1259578"/>
                <a:gd name="connsiteX58" fmla="*/ 334825 w 1275681"/>
                <a:gd name="connsiteY58" fmla="*/ 712236 h 1259578"/>
                <a:gd name="connsiteX59" fmla="*/ 334825 w 1275681"/>
                <a:gd name="connsiteY59" fmla="*/ 167413 h 1259578"/>
                <a:gd name="connsiteX60" fmla="*/ 298807 w 1275681"/>
                <a:gd name="connsiteY60" fmla="*/ 63777 h 1259578"/>
                <a:gd name="connsiteX61" fmla="*/ 980557 w 1275681"/>
                <a:gd name="connsiteY61" fmla="*/ 63777 h 1259578"/>
                <a:gd name="connsiteX62" fmla="*/ 1084194 w 1275681"/>
                <a:gd name="connsiteY62" fmla="*/ 167413 h 1259578"/>
                <a:gd name="connsiteX63" fmla="*/ 1084194 w 1275681"/>
                <a:gd name="connsiteY63" fmla="*/ 225944 h 1259578"/>
                <a:gd name="connsiteX64" fmla="*/ 1045705 w 1275681"/>
                <a:gd name="connsiteY64" fmla="*/ 264448 h 1259578"/>
                <a:gd name="connsiteX65" fmla="*/ 1040921 w 1275681"/>
                <a:gd name="connsiteY65" fmla="*/ 303400 h 1259578"/>
                <a:gd name="connsiteX66" fmla="*/ 1077098 w 1275681"/>
                <a:gd name="connsiteY66" fmla="*/ 363700 h 1259578"/>
                <a:gd name="connsiteX67" fmla="*/ 1011855 w 1275681"/>
                <a:gd name="connsiteY67" fmla="*/ 441969 h 1259578"/>
                <a:gd name="connsiteX68" fmla="*/ 1015942 w 1275681"/>
                <a:gd name="connsiteY68" fmla="*/ 486880 h 1259578"/>
                <a:gd name="connsiteX69" fmla="*/ 1018074 w 1275681"/>
                <a:gd name="connsiteY69" fmla="*/ 488510 h 1259578"/>
                <a:gd name="connsiteX70" fmla="*/ 1084194 w 1275681"/>
                <a:gd name="connsiteY70" fmla="*/ 534795 h 1259578"/>
                <a:gd name="connsiteX71" fmla="*/ 1084194 w 1275681"/>
                <a:gd name="connsiteY71" fmla="*/ 940698 h 1259578"/>
                <a:gd name="connsiteX72" fmla="*/ 1116082 w 1275681"/>
                <a:gd name="connsiteY72" fmla="*/ 1195802 h 1259578"/>
                <a:gd name="connsiteX73" fmla="*/ 570079 w 1275681"/>
                <a:gd name="connsiteY73" fmla="*/ 1195802 h 1259578"/>
                <a:gd name="connsiteX74" fmla="*/ 579645 w 1275681"/>
                <a:gd name="connsiteY74" fmla="*/ 1004474 h 1259578"/>
                <a:gd name="connsiteX75" fmla="*/ 1116082 w 1275681"/>
                <a:gd name="connsiteY75" fmla="*/ 1004474 h 1259578"/>
                <a:gd name="connsiteX76" fmla="*/ 1211746 w 1275681"/>
                <a:gd name="connsiteY76" fmla="*/ 1100138 h 1259578"/>
                <a:gd name="connsiteX77" fmla="*/ 1116082 w 1275681"/>
                <a:gd name="connsiteY77" fmla="*/ 1195802 h 125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75681" h="1259578">
                  <a:moveTo>
                    <a:pt x="271048" y="318881"/>
                  </a:moveTo>
                  <a:lnTo>
                    <a:pt x="271048" y="725454"/>
                  </a:lnTo>
                  <a:cubicBezTo>
                    <a:pt x="271050" y="733910"/>
                    <a:pt x="274411" y="742020"/>
                    <a:pt x="280392" y="747999"/>
                  </a:cubicBezTo>
                  <a:lnTo>
                    <a:pt x="329579" y="797202"/>
                  </a:lnTo>
                  <a:lnTo>
                    <a:pt x="272420" y="854377"/>
                  </a:lnTo>
                  <a:cubicBezTo>
                    <a:pt x="266439" y="860356"/>
                    <a:pt x="263078" y="868465"/>
                    <a:pt x="263076" y="876922"/>
                  </a:cubicBezTo>
                  <a:lnTo>
                    <a:pt x="263076" y="1092166"/>
                  </a:lnTo>
                  <a:cubicBezTo>
                    <a:pt x="263182" y="1184581"/>
                    <a:pt x="338074" y="1259473"/>
                    <a:pt x="430489" y="1259579"/>
                  </a:cubicBezTo>
                  <a:lnTo>
                    <a:pt x="1116082" y="1259579"/>
                  </a:lnTo>
                  <a:cubicBezTo>
                    <a:pt x="1204137" y="1259668"/>
                    <a:pt x="1275594" y="1188355"/>
                    <a:pt x="1275681" y="1100299"/>
                  </a:cubicBezTo>
                  <a:cubicBezTo>
                    <a:pt x="1275758" y="1024412"/>
                    <a:pt x="1222339" y="958987"/>
                    <a:pt x="1147970" y="943887"/>
                  </a:cubicBezTo>
                  <a:lnTo>
                    <a:pt x="1147970" y="518181"/>
                  </a:lnTo>
                  <a:cubicBezTo>
                    <a:pt x="1147973" y="507773"/>
                    <a:pt x="1142896" y="498019"/>
                    <a:pt x="1134369" y="492049"/>
                  </a:cubicBezTo>
                  <a:lnTo>
                    <a:pt x="1083062" y="456143"/>
                  </a:lnTo>
                  <a:lnTo>
                    <a:pt x="1140588" y="387122"/>
                  </a:lnTo>
                  <a:cubicBezTo>
                    <a:pt x="1149264" y="376702"/>
                    <a:pt x="1150403" y="361933"/>
                    <a:pt x="1143426" y="350307"/>
                  </a:cubicBezTo>
                  <a:lnTo>
                    <a:pt x="1108349" y="291936"/>
                  </a:lnTo>
                  <a:lnTo>
                    <a:pt x="1138563" y="261642"/>
                  </a:lnTo>
                  <a:cubicBezTo>
                    <a:pt x="1144551" y="255689"/>
                    <a:pt x="1147935" y="247605"/>
                    <a:pt x="1147970" y="239161"/>
                  </a:cubicBezTo>
                  <a:lnTo>
                    <a:pt x="1147970" y="167413"/>
                  </a:lnTo>
                  <a:cubicBezTo>
                    <a:pt x="1147864" y="74998"/>
                    <a:pt x="1072972" y="106"/>
                    <a:pt x="980557" y="1"/>
                  </a:cubicBezTo>
                  <a:lnTo>
                    <a:pt x="167412" y="1"/>
                  </a:lnTo>
                  <a:cubicBezTo>
                    <a:pt x="75377" y="-282"/>
                    <a:pt x="483" y="73992"/>
                    <a:pt x="0" y="166026"/>
                  </a:cubicBezTo>
                  <a:cubicBezTo>
                    <a:pt x="-46" y="216509"/>
                    <a:pt x="23044" y="264231"/>
                    <a:pt x="62660" y="295523"/>
                  </a:cubicBezTo>
                  <a:cubicBezTo>
                    <a:pt x="63234" y="295986"/>
                    <a:pt x="63824" y="296432"/>
                    <a:pt x="64446" y="296847"/>
                  </a:cubicBezTo>
                  <a:cubicBezTo>
                    <a:pt x="84599" y="311069"/>
                    <a:pt x="108611" y="318805"/>
                    <a:pt x="133276" y="319025"/>
                  </a:cubicBezTo>
                  <a:close/>
                  <a:moveTo>
                    <a:pt x="232304" y="255105"/>
                  </a:moveTo>
                  <a:cubicBezTo>
                    <a:pt x="236759" y="244367"/>
                    <a:pt x="239089" y="232866"/>
                    <a:pt x="239160" y="221240"/>
                  </a:cubicBezTo>
                  <a:cubicBezTo>
                    <a:pt x="239535" y="169138"/>
                    <a:pt x="197602" y="126598"/>
                    <a:pt x="145500" y="126223"/>
                  </a:cubicBezTo>
                  <a:cubicBezTo>
                    <a:pt x="144832" y="126218"/>
                    <a:pt x="144164" y="126220"/>
                    <a:pt x="143496" y="126230"/>
                  </a:cubicBezTo>
                  <a:cubicBezTo>
                    <a:pt x="125884" y="126230"/>
                    <a:pt x="111608" y="140506"/>
                    <a:pt x="111608" y="158118"/>
                  </a:cubicBezTo>
                  <a:cubicBezTo>
                    <a:pt x="111608" y="175729"/>
                    <a:pt x="125884" y="190006"/>
                    <a:pt x="143496" y="190006"/>
                  </a:cubicBezTo>
                  <a:cubicBezTo>
                    <a:pt x="160544" y="189449"/>
                    <a:pt x="174813" y="202818"/>
                    <a:pt x="175370" y="219866"/>
                  </a:cubicBezTo>
                  <a:cubicBezTo>
                    <a:pt x="175384" y="220323"/>
                    <a:pt x="175389" y="220782"/>
                    <a:pt x="175384" y="221240"/>
                  </a:cubicBezTo>
                  <a:cubicBezTo>
                    <a:pt x="174581" y="233593"/>
                    <a:pt x="167044" y="244501"/>
                    <a:pt x="155773" y="249620"/>
                  </a:cubicBezTo>
                  <a:cubicBezTo>
                    <a:pt x="138227" y="258217"/>
                    <a:pt x="117366" y="256408"/>
                    <a:pt x="101563" y="244917"/>
                  </a:cubicBezTo>
                  <a:cubicBezTo>
                    <a:pt x="77675" y="225696"/>
                    <a:pt x="63781" y="196688"/>
                    <a:pt x="63776" y="166026"/>
                  </a:cubicBezTo>
                  <a:cubicBezTo>
                    <a:pt x="64159" y="108788"/>
                    <a:pt x="110870" y="62701"/>
                    <a:pt x="168106" y="63083"/>
                  </a:cubicBezTo>
                  <a:cubicBezTo>
                    <a:pt x="225343" y="63466"/>
                    <a:pt x="271431" y="110176"/>
                    <a:pt x="271048" y="167413"/>
                  </a:cubicBezTo>
                  <a:lnTo>
                    <a:pt x="271048" y="255105"/>
                  </a:lnTo>
                  <a:close/>
                  <a:moveTo>
                    <a:pt x="478321" y="940858"/>
                  </a:moveTo>
                  <a:cubicBezTo>
                    <a:pt x="458249" y="939933"/>
                    <a:pt x="438287" y="944293"/>
                    <a:pt x="420428" y="953501"/>
                  </a:cubicBezTo>
                  <a:cubicBezTo>
                    <a:pt x="388133" y="969584"/>
                    <a:pt x="367438" y="1002269"/>
                    <a:pt x="366713" y="1038339"/>
                  </a:cubicBezTo>
                  <a:cubicBezTo>
                    <a:pt x="366338" y="1090441"/>
                    <a:pt x="408271" y="1132981"/>
                    <a:pt x="460372" y="1133356"/>
                  </a:cubicBezTo>
                  <a:cubicBezTo>
                    <a:pt x="461041" y="1133361"/>
                    <a:pt x="461709" y="1133359"/>
                    <a:pt x="462377" y="1133350"/>
                  </a:cubicBezTo>
                  <a:cubicBezTo>
                    <a:pt x="479988" y="1133350"/>
                    <a:pt x="494265" y="1119073"/>
                    <a:pt x="494265" y="1101462"/>
                  </a:cubicBezTo>
                  <a:cubicBezTo>
                    <a:pt x="494265" y="1083850"/>
                    <a:pt x="479988" y="1069574"/>
                    <a:pt x="462377" y="1069574"/>
                  </a:cubicBezTo>
                  <a:cubicBezTo>
                    <a:pt x="445329" y="1070130"/>
                    <a:pt x="431059" y="1056761"/>
                    <a:pt x="430503" y="1039714"/>
                  </a:cubicBezTo>
                  <a:cubicBezTo>
                    <a:pt x="430489" y="1039256"/>
                    <a:pt x="430484" y="1038797"/>
                    <a:pt x="430489" y="1038339"/>
                  </a:cubicBezTo>
                  <a:cubicBezTo>
                    <a:pt x="431292" y="1025986"/>
                    <a:pt x="438829" y="1015079"/>
                    <a:pt x="450100" y="1009959"/>
                  </a:cubicBezTo>
                  <a:cubicBezTo>
                    <a:pt x="467661" y="1001384"/>
                    <a:pt x="488522" y="1003226"/>
                    <a:pt x="504309" y="1014742"/>
                  </a:cubicBezTo>
                  <a:cubicBezTo>
                    <a:pt x="528176" y="1033945"/>
                    <a:pt x="542068" y="1062920"/>
                    <a:pt x="542097" y="1093553"/>
                  </a:cubicBezTo>
                  <a:cubicBezTo>
                    <a:pt x="541649" y="1150380"/>
                    <a:pt x="495288" y="1196121"/>
                    <a:pt x="438461" y="1195802"/>
                  </a:cubicBezTo>
                  <a:lnTo>
                    <a:pt x="430489" y="1195802"/>
                  </a:lnTo>
                  <a:cubicBezTo>
                    <a:pt x="373282" y="1195732"/>
                    <a:pt x="326923" y="1149373"/>
                    <a:pt x="326853" y="1092166"/>
                  </a:cubicBezTo>
                  <a:lnTo>
                    <a:pt x="326853" y="890140"/>
                  </a:lnTo>
                  <a:lnTo>
                    <a:pt x="397229" y="819747"/>
                  </a:lnTo>
                  <a:cubicBezTo>
                    <a:pt x="409679" y="807294"/>
                    <a:pt x="409679" y="787109"/>
                    <a:pt x="397229" y="774657"/>
                  </a:cubicBezTo>
                  <a:lnTo>
                    <a:pt x="334825" y="712236"/>
                  </a:lnTo>
                  <a:lnTo>
                    <a:pt x="334825" y="167413"/>
                  </a:lnTo>
                  <a:cubicBezTo>
                    <a:pt x="334866" y="129792"/>
                    <a:pt x="322171" y="93264"/>
                    <a:pt x="298807" y="63777"/>
                  </a:cubicBezTo>
                  <a:lnTo>
                    <a:pt x="980557" y="63777"/>
                  </a:lnTo>
                  <a:cubicBezTo>
                    <a:pt x="1037764" y="63847"/>
                    <a:pt x="1084123" y="110206"/>
                    <a:pt x="1084194" y="167413"/>
                  </a:cubicBezTo>
                  <a:lnTo>
                    <a:pt x="1084194" y="225944"/>
                  </a:lnTo>
                  <a:lnTo>
                    <a:pt x="1045705" y="264448"/>
                  </a:lnTo>
                  <a:cubicBezTo>
                    <a:pt x="1035363" y="274798"/>
                    <a:pt x="1033391" y="290856"/>
                    <a:pt x="1040921" y="303400"/>
                  </a:cubicBezTo>
                  <a:lnTo>
                    <a:pt x="1077098" y="363700"/>
                  </a:lnTo>
                  <a:lnTo>
                    <a:pt x="1011855" y="441969"/>
                  </a:lnTo>
                  <a:cubicBezTo>
                    <a:pt x="1000581" y="455499"/>
                    <a:pt x="1002412" y="475606"/>
                    <a:pt x="1015942" y="486880"/>
                  </a:cubicBezTo>
                  <a:cubicBezTo>
                    <a:pt x="1016629" y="487453"/>
                    <a:pt x="1017340" y="487996"/>
                    <a:pt x="1018074" y="488510"/>
                  </a:cubicBezTo>
                  <a:lnTo>
                    <a:pt x="1084194" y="534795"/>
                  </a:lnTo>
                  <a:lnTo>
                    <a:pt x="1084194" y="940698"/>
                  </a:lnTo>
                  <a:close/>
                  <a:moveTo>
                    <a:pt x="1116082" y="1195802"/>
                  </a:moveTo>
                  <a:lnTo>
                    <a:pt x="570079" y="1195802"/>
                  </a:lnTo>
                  <a:cubicBezTo>
                    <a:pt x="613987" y="1140684"/>
                    <a:pt x="617837" y="1063697"/>
                    <a:pt x="579645" y="1004474"/>
                  </a:cubicBezTo>
                  <a:lnTo>
                    <a:pt x="1116082" y="1004474"/>
                  </a:lnTo>
                  <a:cubicBezTo>
                    <a:pt x="1168915" y="1004474"/>
                    <a:pt x="1211746" y="1047305"/>
                    <a:pt x="1211746" y="1100138"/>
                  </a:cubicBezTo>
                  <a:cubicBezTo>
                    <a:pt x="1211746" y="1152972"/>
                    <a:pt x="1168915" y="1195802"/>
                    <a:pt x="1116082" y="1195802"/>
                  </a:cubicBez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F10F7C1-1AC3-13D1-BB22-8EF454F90A3F}"/>
                </a:ext>
              </a:extLst>
            </p:cNvPr>
            <p:cNvSpPr/>
            <p:nvPr/>
          </p:nvSpPr>
          <p:spPr>
            <a:xfrm>
              <a:off x="6420057" y="3370400"/>
              <a:ext cx="271048" cy="63776"/>
            </a:xfrm>
            <a:custGeom>
              <a:avLst/>
              <a:gdLst>
                <a:gd name="connsiteX0" fmla="*/ 0 w 271048"/>
                <a:gd name="connsiteY0" fmla="*/ 0 h 63776"/>
                <a:gd name="connsiteX1" fmla="*/ 271048 w 271048"/>
                <a:gd name="connsiteY1" fmla="*/ 0 h 63776"/>
                <a:gd name="connsiteX2" fmla="*/ 271048 w 271048"/>
                <a:gd name="connsiteY2" fmla="*/ 63776 h 63776"/>
                <a:gd name="connsiteX3" fmla="*/ 0 w 271048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048" h="63776">
                  <a:moveTo>
                    <a:pt x="0" y="0"/>
                  </a:moveTo>
                  <a:lnTo>
                    <a:pt x="271048" y="0"/>
                  </a:lnTo>
                  <a:lnTo>
                    <a:pt x="271048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16BD8B4-649E-E055-4441-C37678560757}"/>
                </a:ext>
              </a:extLst>
            </p:cNvPr>
            <p:cNvSpPr/>
            <p:nvPr/>
          </p:nvSpPr>
          <p:spPr>
            <a:xfrm>
              <a:off x="6260616" y="3370400"/>
              <a:ext cx="95664" cy="63776"/>
            </a:xfrm>
            <a:custGeom>
              <a:avLst/>
              <a:gdLst>
                <a:gd name="connsiteX0" fmla="*/ 0 w 95664"/>
                <a:gd name="connsiteY0" fmla="*/ 0 h 63776"/>
                <a:gd name="connsiteX1" fmla="*/ 95664 w 95664"/>
                <a:gd name="connsiteY1" fmla="*/ 0 h 63776"/>
                <a:gd name="connsiteX2" fmla="*/ 95664 w 95664"/>
                <a:gd name="connsiteY2" fmla="*/ 63776 h 63776"/>
                <a:gd name="connsiteX3" fmla="*/ 0 w 95664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64" h="63776">
                  <a:moveTo>
                    <a:pt x="0" y="0"/>
                  </a:moveTo>
                  <a:lnTo>
                    <a:pt x="95664" y="0"/>
                  </a:lnTo>
                  <a:lnTo>
                    <a:pt x="95664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DC2719-F2AB-1576-6D60-E6A6C94847BD}"/>
                </a:ext>
              </a:extLst>
            </p:cNvPr>
            <p:cNvSpPr/>
            <p:nvPr/>
          </p:nvSpPr>
          <p:spPr>
            <a:xfrm>
              <a:off x="6420057" y="3848721"/>
              <a:ext cx="271048" cy="63776"/>
            </a:xfrm>
            <a:custGeom>
              <a:avLst/>
              <a:gdLst>
                <a:gd name="connsiteX0" fmla="*/ 0 w 271048"/>
                <a:gd name="connsiteY0" fmla="*/ 0 h 63776"/>
                <a:gd name="connsiteX1" fmla="*/ 271048 w 271048"/>
                <a:gd name="connsiteY1" fmla="*/ 0 h 63776"/>
                <a:gd name="connsiteX2" fmla="*/ 271048 w 271048"/>
                <a:gd name="connsiteY2" fmla="*/ 63776 h 63776"/>
                <a:gd name="connsiteX3" fmla="*/ 0 w 271048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048" h="63776">
                  <a:moveTo>
                    <a:pt x="0" y="0"/>
                  </a:moveTo>
                  <a:lnTo>
                    <a:pt x="271048" y="0"/>
                  </a:lnTo>
                  <a:lnTo>
                    <a:pt x="271048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843AD91-4520-F40F-8442-C0093E3E515A}"/>
                </a:ext>
              </a:extLst>
            </p:cNvPr>
            <p:cNvSpPr/>
            <p:nvPr/>
          </p:nvSpPr>
          <p:spPr>
            <a:xfrm>
              <a:off x="6260616" y="3848721"/>
              <a:ext cx="95664" cy="63776"/>
            </a:xfrm>
            <a:custGeom>
              <a:avLst/>
              <a:gdLst>
                <a:gd name="connsiteX0" fmla="*/ 0 w 95664"/>
                <a:gd name="connsiteY0" fmla="*/ 0 h 63776"/>
                <a:gd name="connsiteX1" fmla="*/ 95664 w 95664"/>
                <a:gd name="connsiteY1" fmla="*/ 0 h 63776"/>
                <a:gd name="connsiteX2" fmla="*/ 95664 w 95664"/>
                <a:gd name="connsiteY2" fmla="*/ 63776 h 63776"/>
                <a:gd name="connsiteX3" fmla="*/ 0 w 95664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64" h="63776">
                  <a:moveTo>
                    <a:pt x="0" y="0"/>
                  </a:moveTo>
                  <a:lnTo>
                    <a:pt x="95664" y="0"/>
                  </a:lnTo>
                  <a:lnTo>
                    <a:pt x="95664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36B188-79C3-FE93-6E4F-BF164124190C}"/>
                </a:ext>
              </a:extLst>
            </p:cNvPr>
            <p:cNvSpPr/>
            <p:nvPr/>
          </p:nvSpPr>
          <p:spPr>
            <a:xfrm>
              <a:off x="6260616" y="3529840"/>
              <a:ext cx="271048" cy="63776"/>
            </a:xfrm>
            <a:custGeom>
              <a:avLst/>
              <a:gdLst>
                <a:gd name="connsiteX0" fmla="*/ 0 w 271048"/>
                <a:gd name="connsiteY0" fmla="*/ 0 h 63776"/>
                <a:gd name="connsiteX1" fmla="*/ 271048 w 271048"/>
                <a:gd name="connsiteY1" fmla="*/ 0 h 63776"/>
                <a:gd name="connsiteX2" fmla="*/ 271048 w 271048"/>
                <a:gd name="connsiteY2" fmla="*/ 63776 h 63776"/>
                <a:gd name="connsiteX3" fmla="*/ 0 w 271048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048" h="63776">
                  <a:moveTo>
                    <a:pt x="0" y="0"/>
                  </a:moveTo>
                  <a:lnTo>
                    <a:pt x="271048" y="0"/>
                  </a:lnTo>
                  <a:lnTo>
                    <a:pt x="271048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B67C0-B683-C575-25A1-C4E988182CC2}"/>
                </a:ext>
              </a:extLst>
            </p:cNvPr>
            <p:cNvSpPr/>
            <p:nvPr/>
          </p:nvSpPr>
          <p:spPr>
            <a:xfrm>
              <a:off x="6595441" y="3529840"/>
              <a:ext cx="95664" cy="63776"/>
            </a:xfrm>
            <a:custGeom>
              <a:avLst/>
              <a:gdLst>
                <a:gd name="connsiteX0" fmla="*/ 0 w 95664"/>
                <a:gd name="connsiteY0" fmla="*/ 0 h 63776"/>
                <a:gd name="connsiteX1" fmla="*/ 95664 w 95664"/>
                <a:gd name="connsiteY1" fmla="*/ 0 h 63776"/>
                <a:gd name="connsiteX2" fmla="*/ 95664 w 95664"/>
                <a:gd name="connsiteY2" fmla="*/ 63776 h 63776"/>
                <a:gd name="connsiteX3" fmla="*/ 0 w 95664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64" h="63776">
                  <a:moveTo>
                    <a:pt x="0" y="0"/>
                  </a:moveTo>
                  <a:lnTo>
                    <a:pt x="95664" y="0"/>
                  </a:lnTo>
                  <a:lnTo>
                    <a:pt x="95664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A4E043-20CC-77A2-7439-8B7B8914729A}"/>
                </a:ext>
              </a:extLst>
            </p:cNvPr>
            <p:cNvSpPr/>
            <p:nvPr/>
          </p:nvSpPr>
          <p:spPr>
            <a:xfrm>
              <a:off x="6260616" y="3689280"/>
              <a:ext cx="430488" cy="63776"/>
            </a:xfrm>
            <a:custGeom>
              <a:avLst/>
              <a:gdLst>
                <a:gd name="connsiteX0" fmla="*/ 0 w 430488"/>
                <a:gd name="connsiteY0" fmla="*/ 0 h 63776"/>
                <a:gd name="connsiteX1" fmla="*/ 430489 w 430488"/>
                <a:gd name="connsiteY1" fmla="*/ 0 h 63776"/>
                <a:gd name="connsiteX2" fmla="*/ 430489 w 430488"/>
                <a:gd name="connsiteY2" fmla="*/ 63776 h 63776"/>
                <a:gd name="connsiteX3" fmla="*/ 0 w 430488"/>
                <a:gd name="connsiteY3" fmla="*/ 63776 h 6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88" h="63776">
                  <a:moveTo>
                    <a:pt x="0" y="0"/>
                  </a:moveTo>
                  <a:lnTo>
                    <a:pt x="430489" y="0"/>
                  </a:lnTo>
                  <a:lnTo>
                    <a:pt x="430489" y="63776"/>
                  </a:lnTo>
                  <a:lnTo>
                    <a:pt x="0" y="63776"/>
                  </a:lnTo>
                  <a:close/>
                </a:path>
              </a:pathLst>
            </a:custGeom>
            <a:solidFill>
              <a:srgbClr val="FF0000"/>
            </a:solidFill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7682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5DAB8-1B34-C4D9-8B3F-1A6F6D2B88AA}"/>
              </a:ext>
            </a:extLst>
          </p:cNvPr>
          <p:cNvSpPr txBox="1"/>
          <p:nvPr/>
        </p:nvSpPr>
        <p:spPr>
          <a:xfrm>
            <a:off x="8839200" y="2478157"/>
            <a:ext cx="5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8BA784-AF18-1A5A-C3D1-DB91AC74FBCD}"/>
              </a:ext>
            </a:extLst>
          </p:cNvPr>
          <p:cNvGrpSpPr/>
          <p:nvPr/>
        </p:nvGrpSpPr>
        <p:grpSpPr>
          <a:xfrm>
            <a:off x="5031357" y="2328061"/>
            <a:ext cx="1371603" cy="2146854"/>
            <a:chOff x="5031357" y="2328061"/>
            <a:chExt cx="1371603" cy="2146854"/>
          </a:xfrm>
        </p:grpSpPr>
        <p:sp>
          <p:nvSpPr>
            <p:cNvPr id="2" name="Flowchart: Stored Data 1">
              <a:extLst>
                <a:ext uri="{FF2B5EF4-FFF2-40B4-BE49-F238E27FC236}">
                  <a16:creationId xmlns:a16="http://schemas.microsoft.com/office/drawing/2014/main" id="{379A197B-4021-4914-AE0F-15EED47DDB69}"/>
                </a:ext>
              </a:extLst>
            </p:cNvPr>
            <p:cNvSpPr/>
            <p:nvPr/>
          </p:nvSpPr>
          <p:spPr>
            <a:xfrm rot="5400000">
              <a:off x="4643732" y="2715688"/>
              <a:ext cx="2146852" cy="1371601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B3A729-123B-F511-8293-948970A6245B}"/>
                </a:ext>
              </a:extLst>
            </p:cNvPr>
            <p:cNvSpPr/>
            <p:nvPr/>
          </p:nvSpPr>
          <p:spPr>
            <a:xfrm>
              <a:off x="5031358" y="2328061"/>
              <a:ext cx="1371602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IN" sz="9600" b="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39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Shubhendu Anupam Dutta</dc:creator>
  <cp:lastModifiedBy>Shubhendu Anupam Dutta</cp:lastModifiedBy>
  <cp:revision>5</cp:revision>
  <dcterms:created xsi:type="dcterms:W3CDTF">2023-10-17T05:04:57Z</dcterms:created>
  <dcterms:modified xsi:type="dcterms:W3CDTF">2023-10-19T14:49:02Z</dcterms:modified>
</cp:coreProperties>
</file>