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7408-7858-0AA3-EDDA-037ED4FB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42C94-FC27-8FFF-F42B-92E59596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9A24-F685-E03A-67C7-B9436D6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A967-2EF6-AFD2-0C50-824FFC27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56C6-2876-06B3-A579-E49F6841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CF1B-ADFF-0B39-A383-1BC2F641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E5213-D68D-7264-1DBC-043C50B4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3D50-A7B6-EF9C-CA67-7CD6EC6E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B526-5429-B642-0A51-80738AC8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FA8B-297D-92C7-80AE-2187D5B5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FFCE7-1160-7034-D88B-6DBC3A605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5D2A1-51F4-37FD-6B76-18F6A887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76C2-74A0-E80C-2F15-FAD98FF4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C920-12ED-3955-74D1-A943F2D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6E61-49E5-A0AA-AEDB-6291B15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617A-E556-BAFC-56EF-DF5C6E54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29CC-142B-9832-9217-D8FCEFCB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54CA-BDD3-4018-7F37-454C304D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8127-C011-B638-7FCE-E58048AD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ABAF-64D8-22EC-3432-0E1CB54D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A179-D7F5-BDF9-CBAE-59C21A29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C41EA-17D9-72ED-3DE6-3817661E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5CA6-82D5-0245-BBC7-A1D14FF7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5D6A-0749-5BE5-596F-C9055CE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44BE-1328-C708-1007-1476B7FD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E49A-817D-A147-B909-1BE62858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8A9D-A45F-28ED-B509-88CBFB46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F9CAC-8C69-E1A9-58CD-6179DB4E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5855D-90A9-9311-47FD-697CD503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628A-8CA4-B89D-E0ED-234F9EF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7A38-3560-C854-F9EE-E7EBD336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3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6D73-9A0C-C362-51EB-B0F32C24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02955-C655-4CD3-09BD-A6D080CF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8220E-8A90-7D26-BC7B-A4150989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08AE0-2E7F-B3D2-7CEF-6417D096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A27E1-4C4C-E505-9927-030B27CB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0B07C-FB19-F0FE-60FF-DADA6F17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C262C-9D5F-9742-C154-88C2389F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87D4A-B717-A965-92F6-DA5450CD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1E47-3113-4BF7-3022-6CC06759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8826E-0692-78DD-A892-2A572876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C1825-5904-0DEF-71C7-7AEEF386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8A0D3-7DB0-F832-1FD7-4A29D0B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4B632-B111-42D7-4B39-F858A233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204F0-8273-1F9B-2E4E-F6BC716F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2297-C7D1-44FB-B039-AF8151F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A9F0-3F4A-C78B-49A3-CB32B4B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DCF0-9E1B-B974-4406-9C1EF22D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8D9D-73B4-3817-19FD-7F0C2B39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1B53-3C63-77C5-9E10-E8C2F466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F8FB1-EC57-10CE-AB44-BEBF882D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61CC5-F53B-9D55-28B3-2D14428A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792-3EB7-5490-F978-DF0D09DC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44BAA-0E99-AC17-5211-135356B4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43128-D4B6-67E4-6949-03C09461C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AE0E-448A-BACC-4FEF-17E78EF9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31198-420F-2FCB-63DB-162E19AD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58C5-1996-B71B-BB0A-24EDD169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1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9358B-3F55-4DB9-FB08-76A7C9E1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8782-9079-5825-20C9-9DA72D2E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FFCF1-1250-6333-BB50-83D60289F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C931-E283-42CD-9E41-BF1CB4AD606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3ABC-8EA7-D233-3CC0-75C54DDAF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123D-BCDA-5154-E465-DCA45F2C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48E4D6-AB01-1A3D-0830-5518D7A81393}"/>
              </a:ext>
            </a:extLst>
          </p:cNvPr>
          <p:cNvGrpSpPr/>
          <p:nvPr/>
        </p:nvGrpSpPr>
        <p:grpSpPr>
          <a:xfrm>
            <a:off x="5222200" y="1330355"/>
            <a:ext cx="2583329" cy="4096079"/>
            <a:chOff x="5222200" y="1330355"/>
            <a:chExt cx="2583329" cy="4096079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FD9E278D-DB80-ABF5-B671-FF2CDA2EDC0E}"/>
                </a:ext>
              </a:extLst>
            </p:cNvPr>
            <p:cNvSpPr/>
            <p:nvPr/>
          </p:nvSpPr>
          <p:spPr>
            <a:xfrm>
              <a:off x="5222200" y="1330355"/>
              <a:ext cx="2583329" cy="3970516"/>
            </a:xfrm>
            <a:prstGeom prst="upArrow">
              <a:avLst>
                <a:gd name="adj1" fmla="val 50000"/>
                <a:gd name="adj2" fmla="val 5585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3A93B6-BF7C-285C-4CFF-30697EC697A3}"/>
                </a:ext>
              </a:extLst>
            </p:cNvPr>
            <p:cNvSpPr/>
            <p:nvPr/>
          </p:nvSpPr>
          <p:spPr>
            <a:xfrm rot="16200000">
              <a:off x="4736126" y="3206141"/>
              <a:ext cx="3332590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2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2EAE7-742C-D648-0854-E5421AF211F2}"/>
              </a:ext>
            </a:extLst>
          </p:cNvPr>
          <p:cNvSpPr/>
          <p:nvPr/>
        </p:nvSpPr>
        <p:spPr>
          <a:xfrm rot="16200000">
            <a:off x="4840689" y="2967335"/>
            <a:ext cx="2510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1571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Shubhendu Anupam Dutta</dc:creator>
  <cp:lastModifiedBy>Shubhendu Anupam Dutta</cp:lastModifiedBy>
  <cp:revision>3</cp:revision>
  <dcterms:created xsi:type="dcterms:W3CDTF">2023-10-17T05:04:57Z</dcterms:created>
  <dcterms:modified xsi:type="dcterms:W3CDTF">2023-10-17T14:30:14Z</dcterms:modified>
</cp:coreProperties>
</file>