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1/27/2020</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1/27/2020</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r>
            <a:br>
              <a:rPr lang="en-IN" dirty="0"/>
            </a:br>
            <a:r>
              <a:rPr lang="en-IN" dirty="0"/>
              <a:t> </a:t>
            </a:r>
            <a:r>
              <a:rPr lang="en-IN" b="1" i="1" dirty="0"/>
              <a:t>Final Project – Shubh Ganatra </a:t>
            </a:r>
            <a:endParaRPr lang="en-IN" dirty="0"/>
          </a:p>
        </p:txBody>
      </p:sp>
    </p:spTree>
    <p:extLst>
      <p:ext uri="{BB962C8B-B14F-4D97-AF65-F5344CB8AC3E}">
        <p14:creationId xmlns:p14="http://schemas.microsoft.com/office/powerpoint/2010/main" val="628970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t>
            </a:r>
            <a:r>
              <a:rPr lang="en-IN" b="1" dirty="0"/>
              <a:t>Coursera Capstone - </a:t>
            </a:r>
            <a:r>
              <a:rPr lang="en-IN" b="1" dirty="0" smtClean="0"/>
              <a:t>CONTENT </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Introduction </a:t>
            </a:r>
            <a:r>
              <a:rPr lang="en-IN" dirty="0"/>
              <a:t>Section: Discussion of the </a:t>
            </a:r>
            <a:r>
              <a:rPr lang="en-IN" dirty="0" smtClean="0"/>
              <a:t>business problem </a:t>
            </a:r>
            <a:r>
              <a:rPr lang="en-IN" dirty="0"/>
              <a:t>and the interested audience in this project. </a:t>
            </a:r>
          </a:p>
          <a:p>
            <a:r>
              <a:rPr lang="en-IN" dirty="0" smtClean="0"/>
              <a:t>Data </a:t>
            </a:r>
            <a:r>
              <a:rPr lang="en-IN" dirty="0"/>
              <a:t>Section: Description of the data that will be used to solve the problem and the sources. </a:t>
            </a:r>
          </a:p>
          <a:p>
            <a:r>
              <a:rPr lang="en-IN" dirty="0" smtClean="0"/>
              <a:t>Methodology </a:t>
            </a:r>
            <a:r>
              <a:rPr lang="en-IN" dirty="0"/>
              <a:t>section: Discussion and description of exploratory data analysis carried out, any inferential statistical testing performed, and if any machine </a:t>
            </a:r>
            <a:r>
              <a:rPr lang="en-IN" dirty="0" smtClean="0"/>
              <a:t>learning was </a:t>
            </a:r>
            <a:r>
              <a:rPr lang="en-IN" dirty="0"/>
              <a:t>used establishing the strategy and purposes. </a:t>
            </a:r>
          </a:p>
          <a:p>
            <a:r>
              <a:rPr lang="en-IN" dirty="0" smtClean="0"/>
              <a:t>Results </a:t>
            </a:r>
            <a:r>
              <a:rPr lang="en-IN" dirty="0"/>
              <a:t>section: Discussion of the results. </a:t>
            </a:r>
          </a:p>
          <a:p>
            <a:endParaRPr lang="en-IN" dirty="0"/>
          </a:p>
        </p:txBody>
      </p:sp>
    </p:spTree>
    <p:extLst>
      <p:ext uri="{BB962C8B-B14F-4D97-AF65-F5344CB8AC3E}">
        <p14:creationId xmlns:p14="http://schemas.microsoft.com/office/powerpoint/2010/main" val="308414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 </a:t>
            </a:r>
            <a:endParaRPr lang="en-IN" dirty="0"/>
          </a:p>
        </p:txBody>
      </p:sp>
      <p:sp>
        <p:nvSpPr>
          <p:cNvPr id="3" name="Content Placeholder 2"/>
          <p:cNvSpPr>
            <a:spLocks noGrp="1"/>
          </p:cNvSpPr>
          <p:nvPr>
            <p:ph idx="1"/>
          </p:nvPr>
        </p:nvSpPr>
        <p:spPr/>
        <p:txBody>
          <a:bodyPr>
            <a:normAutofit/>
          </a:bodyPr>
          <a:lstStyle/>
          <a:p>
            <a:r>
              <a:rPr lang="en-IN" dirty="0" smtClean="0"/>
              <a:t>I </a:t>
            </a:r>
            <a:r>
              <a:rPr lang="en-IN" dirty="0"/>
              <a:t>am an aspiring entrepreneur looking for a suitable place to open his new restaurant in New York City, for this I require various types of data including all the localities and </a:t>
            </a:r>
            <a:r>
              <a:rPr lang="en-IN" dirty="0" smtClean="0"/>
              <a:t>neighbourhoods, </a:t>
            </a:r>
            <a:r>
              <a:rPr lang="en-IN" dirty="0"/>
              <a:t>places already existing in those localities </a:t>
            </a:r>
            <a:endParaRPr lang="en-IN" dirty="0" smtClean="0"/>
          </a:p>
          <a:p>
            <a:r>
              <a:rPr lang="en-IN" dirty="0" smtClean="0"/>
              <a:t>This </a:t>
            </a:r>
            <a:r>
              <a:rPr lang="en-IN" dirty="0"/>
              <a:t>project is a good practical case toward the development of Data Science skills. </a:t>
            </a:r>
            <a:endParaRPr lang="en-IN" dirty="0" smtClean="0"/>
          </a:p>
          <a:p>
            <a:r>
              <a:rPr lang="en-IN" dirty="0"/>
              <a:t>T</a:t>
            </a:r>
            <a:r>
              <a:rPr lang="en-IN" dirty="0" smtClean="0"/>
              <a:t>his </a:t>
            </a:r>
            <a:r>
              <a:rPr lang="en-IN" dirty="0"/>
              <a:t>is a relevant project for a person or entity considering starting a venture in a major city in Europe, US or </a:t>
            </a:r>
            <a:r>
              <a:rPr lang="en-IN" dirty="0" smtClean="0"/>
              <a:t>Asia.</a:t>
            </a:r>
          </a:p>
          <a:p>
            <a:endParaRPr lang="en-IN" dirty="0"/>
          </a:p>
        </p:txBody>
      </p:sp>
    </p:spTree>
    <p:extLst>
      <p:ext uri="{BB962C8B-B14F-4D97-AF65-F5344CB8AC3E}">
        <p14:creationId xmlns:p14="http://schemas.microsoft.com/office/powerpoint/2010/main" val="90663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a:t>
            </a:r>
            <a:r>
              <a:rPr lang="en-IN" dirty="0"/>
              <a:t>Description of Data used </a:t>
            </a:r>
            <a:endParaRPr lang="en-IN" dirty="0"/>
          </a:p>
        </p:txBody>
      </p:sp>
      <p:sp>
        <p:nvSpPr>
          <p:cNvPr id="3" name="Content Placeholder 2"/>
          <p:cNvSpPr>
            <a:spLocks noGrp="1"/>
          </p:cNvSpPr>
          <p:nvPr>
            <p:ph idx="1"/>
          </p:nvPr>
        </p:nvSpPr>
        <p:spPr>
          <a:xfrm>
            <a:off x="457200" y="1600201"/>
            <a:ext cx="8229600" cy="4648199"/>
          </a:xfrm>
        </p:spPr>
        <p:txBody>
          <a:bodyPr>
            <a:normAutofit fontScale="77500" lnSpcReduction="20000"/>
          </a:bodyPr>
          <a:lstStyle/>
          <a:p>
            <a:r>
              <a:rPr lang="en-IN" dirty="0" smtClean="0"/>
              <a:t>List/Information </a:t>
            </a:r>
            <a:r>
              <a:rPr lang="en-IN" dirty="0"/>
              <a:t>on Boroughs with geodata. </a:t>
            </a:r>
          </a:p>
          <a:p>
            <a:r>
              <a:rPr lang="en-IN" dirty="0" smtClean="0"/>
              <a:t>List/Information </a:t>
            </a:r>
            <a:r>
              <a:rPr lang="en-IN" dirty="0"/>
              <a:t>about the </a:t>
            </a:r>
            <a:r>
              <a:rPr lang="en-IN" dirty="0" smtClean="0"/>
              <a:t>neighbourhoods </a:t>
            </a:r>
            <a:r>
              <a:rPr lang="en-IN" dirty="0"/>
              <a:t>in each borough with geodata. </a:t>
            </a:r>
          </a:p>
          <a:p>
            <a:r>
              <a:rPr lang="en-IN" dirty="0" smtClean="0"/>
              <a:t>Listed </a:t>
            </a:r>
            <a:r>
              <a:rPr lang="en-IN" dirty="0"/>
              <a:t>places of interest in specified areas with descriptions (type of establishment, footfall, rating) </a:t>
            </a:r>
          </a:p>
          <a:p>
            <a:r>
              <a:rPr lang="en-IN" dirty="0" smtClean="0"/>
              <a:t>Ranking </a:t>
            </a:r>
            <a:r>
              <a:rPr lang="en-IN" dirty="0"/>
              <a:t>Of venues and amenities in the </a:t>
            </a:r>
            <a:r>
              <a:rPr lang="en-IN" dirty="0" smtClean="0"/>
              <a:t>neighbourhoods </a:t>
            </a:r>
            <a:r>
              <a:rPr lang="en-IN" dirty="0"/>
              <a:t>(e.g. top 10</a:t>
            </a:r>
            <a:r>
              <a:rPr lang="en-IN" dirty="0" smtClean="0"/>
              <a:t>)</a:t>
            </a:r>
          </a:p>
          <a:p>
            <a:pPr marL="0" indent="0">
              <a:buNone/>
            </a:pPr>
            <a:r>
              <a:rPr lang="en-IN" dirty="0"/>
              <a:t>A json file was created which will be read in order to create a data frame and its mapping. The csv file ‘newyork_data.json’ has the following below data structure. The file will be directly read to the Jupiter Notebook for convenience and space savings. The clustering of </a:t>
            </a:r>
            <a:r>
              <a:rPr lang="en-IN" dirty="0" smtClean="0"/>
              <a:t>neighbourhoods </a:t>
            </a:r>
            <a:r>
              <a:rPr lang="en-IN" dirty="0"/>
              <a:t>and mapping will be shown however. </a:t>
            </a:r>
          </a:p>
          <a:p>
            <a:pPr marL="0" indent="0">
              <a:buNone/>
            </a:pPr>
            <a:r>
              <a:rPr lang="en-IN" dirty="0"/>
              <a:t>The following data is required to answer the issues of the problem: </a:t>
            </a:r>
          </a:p>
          <a:p>
            <a:r>
              <a:rPr lang="en-IN" dirty="0" smtClean="0"/>
              <a:t>List </a:t>
            </a:r>
            <a:r>
              <a:rPr lang="en-IN" dirty="0"/>
              <a:t>of Boroughs and </a:t>
            </a:r>
            <a:r>
              <a:rPr lang="en-IN" dirty="0" smtClean="0"/>
              <a:t>Neighbourhoods </a:t>
            </a:r>
            <a:r>
              <a:rPr lang="en-IN" dirty="0"/>
              <a:t>of New York with their geodata (latitude and longitude) </a:t>
            </a:r>
          </a:p>
          <a:p>
            <a:r>
              <a:rPr lang="en-IN" dirty="0" smtClean="0"/>
              <a:t>List </a:t>
            </a:r>
            <a:r>
              <a:rPr lang="en-IN" dirty="0"/>
              <a:t>of places in every </a:t>
            </a:r>
            <a:r>
              <a:rPr lang="en-IN" dirty="0" smtClean="0"/>
              <a:t>neighbourhood </a:t>
            </a:r>
            <a:endParaRPr lang="en-IN" dirty="0"/>
          </a:p>
          <a:p>
            <a:r>
              <a:rPr lang="en-IN" dirty="0" smtClean="0"/>
              <a:t>Descriptions </a:t>
            </a:r>
            <a:r>
              <a:rPr lang="en-IN" dirty="0"/>
              <a:t>of the places, including geodata, type of establishment, footfall </a:t>
            </a:r>
          </a:p>
          <a:p>
            <a:r>
              <a:rPr lang="en-IN" dirty="0" smtClean="0"/>
              <a:t>The </a:t>
            </a:r>
            <a:r>
              <a:rPr lang="en-IN" dirty="0"/>
              <a:t>top trending venues in the </a:t>
            </a:r>
            <a:r>
              <a:rPr lang="en-IN" dirty="0" smtClean="0"/>
              <a:t>neighbourhood </a:t>
            </a:r>
            <a:endParaRPr lang="en-IN" dirty="0"/>
          </a:p>
          <a:p>
            <a:r>
              <a:rPr lang="en-IN" dirty="0" smtClean="0"/>
              <a:t>The </a:t>
            </a:r>
            <a:r>
              <a:rPr lang="en-IN" dirty="0"/>
              <a:t>different types of venues existing in each </a:t>
            </a:r>
            <a:r>
              <a:rPr lang="en-IN" dirty="0" smtClean="0"/>
              <a:t>neighbourhood </a:t>
            </a:r>
            <a:endParaRPr lang="en-IN" dirty="0"/>
          </a:p>
          <a:p>
            <a:r>
              <a:rPr lang="en-IN" dirty="0" smtClean="0"/>
              <a:t>The </a:t>
            </a:r>
            <a:r>
              <a:rPr lang="en-IN" dirty="0"/>
              <a:t>number of venues in each category of a </a:t>
            </a:r>
            <a:r>
              <a:rPr lang="en-IN" dirty="0" smtClean="0"/>
              <a:t>neighbourhood </a:t>
            </a:r>
            <a:endParaRPr lang="en-IN" dirty="0"/>
          </a:p>
        </p:txBody>
      </p:sp>
    </p:spTree>
    <p:extLst>
      <p:ext uri="{BB962C8B-B14F-4D97-AF65-F5344CB8AC3E}">
        <p14:creationId xmlns:p14="http://schemas.microsoft.com/office/powerpoint/2010/main" val="136734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data will be used as </a:t>
            </a:r>
            <a:r>
              <a:rPr lang="en-IN" dirty="0" smtClean="0"/>
              <a:t>follows</a:t>
            </a:r>
            <a:endParaRPr lang="en-IN" dirty="0"/>
          </a:p>
        </p:txBody>
      </p:sp>
      <p:sp>
        <p:nvSpPr>
          <p:cNvPr id="3" name="Content Placeholder 2"/>
          <p:cNvSpPr>
            <a:spLocks noGrp="1"/>
          </p:cNvSpPr>
          <p:nvPr>
            <p:ph idx="1"/>
          </p:nvPr>
        </p:nvSpPr>
        <p:spPr/>
        <p:txBody>
          <a:bodyPr>
            <a:normAutofit fontScale="92500" lnSpcReduction="20000"/>
          </a:bodyPr>
          <a:lstStyle/>
          <a:p>
            <a:r>
              <a:rPr lang="en-IN" dirty="0"/>
              <a:t>Use Foursquare and </a:t>
            </a:r>
            <a:r>
              <a:rPr lang="en-IN" dirty="0" smtClean="0"/>
              <a:t>gloopy </a:t>
            </a:r>
            <a:r>
              <a:rPr lang="en-IN" dirty="0"/>
              <a:t>data to map top 10 venues for all Manhattan </a:t>
            </a:r>
            <a:r>
              <a:rPr lang="en-IN" dirty="0" smtClean="0"/>
              <a:t>neighbourhoods </a:t>
            </a:r>
            <a:r>
              <a:rPr lang="en-IN" dirty="0"/>
              <a:t>and clustered in groups ( as per Course LAB). Use foursquare and geopy data to map the location of subway metro stations , separately and on top of the above clustered map in order to be able to identify the venues and amenities near each metro station </a:t>
            </a:r>
            <a:endParaRPr lang="en-IN" dirty="0" smtClean="0"/>
          </a:p>
          <a:p>
            <a:pPr marL="0" indent="0">
              <a:buNone/>
            </a:pPr>
            <a:r>
              <a:rPr lang="en-IN" dirty="0"/>
              <a:t>The processing of these DATA will allow to answer the key questions to make a decision </a:t>
            </a:r>
          </a:p>
          <a:p>
            <a:r>
              <a:rPr lang="en-IN" dirty="0" smtClean="0"/>
              <a:t>What </a:t>
            </a:r>
            <a:r>
              <a:rPr lang="en-IN" dirty="0"/>
              <a:t>are total the number of </a:t>
            </a:r>
            <a:r>
              <a:rPr lang="en-IN" dirty="0" smtClean="0"/>
              <a:t>neighbourhoods </a:t>
            </a:r>
            <a:r>
              <a:rPr lang="en-IN" dirty="0"/>
              <a:t>in the user specified borough? </a:t>
            </a:r>
          </a:p>
          <a:p>
            <a:r>
              <a:rPr lang="en-IN" dirty="0" smtClean="0"/>
              <a:t>How </a:t>
            </a:r>
            <a:r>
              <a:rPr lang="en-IN" dirty="0"/>
              <a:t>many establishments already exist in the selected </a:t>
            </a:r>
            <a:r>
              <a:rPr lang="en-IN" dirty="0" smtClean="0"/>
              <a:t>neighbourhood </a:t>
            </a:r>
            <a:r>
              <a:rPr lang="en-IN" dirty="0"/>
              <a:t>from the above list? </a:t>
            </a:r>
          </a:p>
          <a:p>
            <a:r>
              <a:rPr lang="en-IN" dirty="0" smtClean="0"/>
              <a:t>What </a:t>
            </a:r>
            <a:r>
              <a:rPr lang="en-IN" dirty="0"/>
              <a:t>are the different categories in which the establishments can be divided into? </a:t>
            </a:r>
          </a:p>
          <a:p>
            <a:r>
              <a:rPr lang="en-IN" dirty="0" smtClean="0"/>
              <a:t>What </a:t>
            </a:r>
            <a:r>
              <a:rPr lang="en-IN" dirty="0"/>
              <a:t>ratings have the currently existing venues received and what is the footfall? </a:t>
            </a:r>
          </a:p>
          <a:p>
            <a:r>
              <a:rPr lang="en-IN" dirty="0" smtClean="0"/>
              <a:t>How </a:t>
            </a:r>
            <a:r>
              <a:rPr lang="en-IN" dirty="0"/>
              <a:t>venues distribute among </a:t>
            </a:r>
            <a:r>
              <a:rPr lang="en-IN" dirty="0" smtClean="0"/>
              <a:t>neighbourhoods?</a:t>
            </a:r>
            <a:endParaRPr lang="en-IN" dirty="0"/>
          </a:p>
          <a:p>
            <a:pPr marL="0" indent="0">
              <a:buNone/>
            </a:pPr>
            <a:endParaRPr lang="en-IN" dirty="0"/>
          </a:p>
        </p:txBody>
      </p:sp>
    </p:spTree>
    <p:extLst>
      <p:ext uri="{BB962C8B-B14F-4D97-AF65-F5344CB8AC3E}">
        <p14:creationId xmlns:p14="http://schemas.microsoft.com/office/powerpoint/2010/main" val="242199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 </a:t>
            </a:r>
            <a:endParaRPr lang="en-IN" dirty="0"/>
          </a:p>
        </p:txBody>
      </p:sp>
      <p:sp>
        <p:nvSpPr>
          <p:cNvPr id="3" name="Content Placeholder 2"/>
          <p:cNvSpPr>
            <a:spLocks noGrp="1"/>
          </p:cNvSpPr>
          <p:nvPr>
            <p:ph idx="1"/>
          </p:nvPr>
        </p:nvSpPr>
        <p:spPr/>
        <p:txBody>
          <a:bodyPr/>
          <a:lstStyle/>
          <a:p>
            <a:pPr marL="0" indent="0">
              <a:buNone/>
            </a:pPr>
            <a:r>
              <a:rPr lang="en-IN" dirty="0"/>
              <a:t>This section represents the main component of the report where the data is gathered, prepared for analysis. The tools described are used here and the Notebook cells indicate the execution of steps. </a:t>
            </a:r>
            <a:endParaRPr lang="en-IN" dirty="0"/>
          </a:p>
        </p:txBody>
      </p:sp>
    </p:spTree>
    <p:extLst>
      <p:ext uri="{BB962C8B-B14F-4D97-AF65-F5344CB8AC3E}">
        <p14:creationId xmlns:p14="http://schemas.microsoft.com/office/powerpoint/2010/main" val="52632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 </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analysis and the strategy: The strategy is based on mapping the above described data in section 2.0, in order to facilitate the choice of a </a:t>
            </a:r>
            <a:r>
              <a:rPr lang="en-IN" dirty="0" smtClean="0"/>
              <a:t>neighbourhood </a:t>
            </a:r>
            <a:r>
              <a:rPr lang="en-IN" dirty="0"/>
              <a:t>for the establishment of a new venture. The choice is made based on </a:t>
            </a:r>
            <a:r>
              <a:rPr lang="en-IN" dirty="0" smtClean="0"/>
              <a:t>neighbourhood </a:t>
            </a:r>
            <a:r>
              <a:rPr lang="en-IN" dirty="0"/>
              <a:t>characteristics: Number of already existing establishments, their description, footfall and rating, also other trending places in the </a:t>
            </a:r>
            <a:r>
              <a:rPr lang="en-IN" dirty="0" smtClean="0"/>
              <a:t>neighbourhood. </a:t>
            </a:r>
            <a:r>
              <a:rPr lang="en-IN" dirty="0"/>
              <a:t>This visual approach and maps with popups labels allow quick identification of location, price and feature, thus making the selection very easy </a:t>
            </a:r>
            <a:endParaRPr lang="en-IN" dirty="0" smtClean="0"/>
          </a:p>
          <a:p>
            <a:pPr marL="0" indent="0">
              <a:buNone/>
            </a:pPr>
            <a:r>
              <a:rPr lang="en-IN" dirty="0"/>
              <a:t>The processing of these DATA and its mapping will allow to answer the key questions to make a decision: </a:t>
            </a:r>
          </a:p>
          <a:p>
            <a:r>
              <a:rPr lang="en-IN" dirty="0" smtClean="0"/>
              <a:t>The </a:t>
            </a:r>
            <a:r>
              <a:rPr lang="en-IN" dirty="0"/>
              <a:t>total number of establishments in a </a:t>
            </a:r>
            <a:r>
              <a:rPr lang="en-IN" dirty="0" smtClean="0"/>
              <a:t>neighbourhood </a:t>
            </a:r>
            <a:endParaRPr lang="en-IN" dirty="0"/>
          </a:p>
          <a:p>
            <a:r>
              <a:rPr lang="en-IN" dirty="0" smtClean="0"/>
              <a:t>The </a:t>
            </a:r>
            <a:r>
              <a:rPr lang="en-IN" dirty="0"/>
              <a:t>top 5 establishments in every </a:t>
            </a:r>
            <a:r>
              <a:rPr lang="en-IN" dirty="0" smtClean="0"/>
              <a:t>neighbourhood </a:t>
            </a:r>
            <a:endParaRPr lang="en-IN" dirty="0"/>
          </a:p>
          <a:p>
            <a:r>
              <a:rPr lang="en-IN" dirty="0" smtClean="0"/>
              <a:t>The </a:t>
            </a:r>
            <a:r>
              <a:rPr lang="en-IN" dirty="0"/>
              <a:t>top 5 establishments with rating and footfall in every </a:t>
            </a:r>
            <a:r>
              <a:rPr lang="en-IN" dirty="0" smtClean="0"/>
              <a:t>neighbourhood </a:t>
            </a:r>
            <a:endParaRPr lang="en-IN" dirty="0"/>
          </a:p>
          <a:p>
            <a:r>
              <a:rPr lang="en-IN" dirty="0" smtClean="0"/>
              <a:t>Different </a:t>
            </a:r>
            <a:r>
              <a:rPr lang="en-IN" dirty="0"/>
              <a:t>types of venues in every </a:t>
            </a:r>
            <a:r>
              <a:rPr lang="en-IN" dirty="0" smtClean="0"/>
              <a:t>neighbourhood </a:t>
            </a:r>
            <a:endParaRPr lang="en-IN" dirty="0"/>
          </a:p>
          <a:p>
            <a:r>
              <a:rPr lang="en-IN" dirty="0" smtClean="0"/>
              <a:t>Number </a:t>
            </a:r>
            <a:r>
              <a:rPr lang="en-IN" dirty="0"/>
              <a:t>of venues in each category </a:t>
            </a:r>
          </a:p>
          <a:p>
            <a:endParaRPr lang="en-IN" dirty="0"/>
          </a:p>
        </p:txBody>
      </p:sp>
    </p:spTree>
    <p:extLst>
      <p:ext uri="{BB962C8B-B14F-4D97-AF65-F5344CB8AC3E}">
        <p14:creationId xmlns:p14="http://schemas.microsoft.com/office/powerpoint/2010/main" val="251326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endParaRPr lang="en-IN" dirty="0"/>
          </a:p>
        </p:txBody>
      </p:sp>
      <p:sp>
        <p:nvSpPr>
          <p:cNvPr id="3" name="Content Placeholder 2"/>
          <p:cNvSpPr>
            <a:spLocks noGrp="1"/>
          </p:cNvSpPr>
          <p:nvPr>
            <p:ph idx="1"/>
          </p:nvPr>
        </p:nvSpPr>
        <p:spPr/>
        <p:txBody>
          <a:bodyPr/>
          <a:lstStyle/>
          <a:p>
            <a:pPr marL="0" indent="0">
              <a:buNone/>
            </a:pPr>
            <a:r>
              <a:rPr lang="en-IN" dirty="0"/>
              <a:t>Displayed all the above criterias of information required i.e. details regarding the </a:t>
            </a:r>
            <a:r>
              <a:rPr lang="en-IN" dirty="0" smtClean="0"/>
              <a:t>neighbourhoods </a:t>
            </a:r>
            <a:r>
              <a:rPr lang="en-IN" dirty="0"/>
              <a:t>and various establishments of those </a:t>
            </a:r>
            <a:r>
              <a:rPr lang="en-IN" dirty="0" smtClean="0"/>
              <a:t>neighbourhoods </a:t>
            </a:r>
            <a:r>
              <a:rPr lang="en-IN" dirty="0"/>
              <a:t>in New York City </a:t>
            </a:r>
            <a:endParaRPr lang="en-IN" dirty="0"/>
          </a:p>
        </p:txBody>
      </p:sp>
    </p:spTree>
    <p:extLst>
      <p:ext uri="{BB962C8B-B14F-4D97-AF65-F5344CB8AC3E}">
        <p14:creationId xmlns:p14="http://schemas.microsoft.com/office/powerpoint/2010/main" val="3323580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TotalTime>
  <Words>701</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  Final Project – Shubh Ganatra </vt:lpstr>
      <vt:lpstr>  Coursera Capstone - CONTENT  </vt:lpstr>
      <vt:lpstr>Introduction </vt:lpstr>
      <vt:lpstr>Data-Description of Data used </vt:lpstr>
      <vt:lpstr>The data will be used as follows</vt:lpstr>
      <vt:lpstr>Methodology </vt:lpstr>
      <vt:lpstr>Methodology </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 Shubh Ganatra </dc:title>
  <dc:creator/>
  <cp:lastModifiedBy>Dell</cp:lastModifiedBy>
  <cp:revision>2</cp:revision>
  <dcterms:created xsi:type="dcterms:W3CDTF">2006-08-16T00:00:00Z</dcterms:created>
  <dcterms:modified xsi:type="dcterms:W3CDTF">2020-01-27T16:06:05Z</dcterms:modified>
</cp:coreProperties>
</file>