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80" r:id="rId12"/>
    <p:sldId id="278" r:id="rId13"/>
    <p:sldId id="264" r:id="rId14"/>
    <p:sldId id="267" r:id="rId15"/>
    <p:sldId id="268" r:id="rId16"/>
    <p:sldId id="269" r:id="rId17"/>
    <p:sldId id="272" r:id="rId18"/>
    <p:sldId id="274" r:id="rId19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74189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24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1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8.xml"/><Relationship Id="rId7" Type="http://schemas.openxmlformats.org/officeDocument/2006/relationships/customXml" Target="../ink/ink9.xml"/><Relationship Id="rId12" Type="http://schemas.openxmlformats.org/officeDocument/2006/relationships/customXml" Target="../ink/ink13.xml"/><Relationship Id="rId17" Type="http://schemas.openxmlformats.org/officeDocument/2006/relationships/customXml" Target="../ink/ink14.xml"/><Relationship Id="rId25" Type="http://schemas.openxmlformats.org/officeDocument/2006/relationships/customXml" Target="../ink/ink20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6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2.xml"/><Relationship Id="rId24" Type="http://schemas.openxmlformats.org/officeDocument/2006/relationships/customXml" Target="../ink/ink19.xml"/><Relationship Id="rId32" Type="http://schemas.openxmlformats.org/officeDocument/2006/relationships/customXml" Target="../ink/ink27.xml"/><Relationship Id="rId23" Type="http://schemas.openxmlformats.org/officeDocument/2006/relationships/customXml" Target="../ink/ink18.xml"/><Relationship Id="rId28" Type="http://schemas.openxmlformats.org/officeDocument/2006/relationships/customXml" Target="../ink/ink23.xml"/><Relationship Id="rId36" Type="http://schemas.openxmlformats.org/officeDocument/2006/relationships/image" Target="../media/image7.png"/><Relationship Id="rId10" Type="http://schemas.openxmlformats.org/officeDocument/2006/relationships/customXml" Target="../ink/ink11.xml"/><Relationship Id="rId19" Type="http://schemas.openxmlformats.org/officeDocument/2006/relationships/customXml" Target="../ink/ink15.xml"/><Relationship Id="rId31" Type="http://schemas.openxmlformats.org/officeDocument/2006/relationships/customXml" Target="../ink/ink26.xml"/><Relationship Id="rId4" Type="http://schemas.openxmlformats.org/officeDocument/2006/relationships/customXml" Target="../ink/ink8.xml"/><Relationship Id="rId9" Type="http://schemas.openxmlformats.org/officeDocument/2006/relationships/customXml" Target="../ink/ink10.xml"/><Relationship Id="rId22" Type="http://schemas.openxmlformats.org/officeDocument/2006/relationships/customXml" Target="../ink/ink17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8.png"/><Relationship Id="rId18" Type="http://schemas.openxmlformats.org/officeDocument/2006/relationships/customXml" Target="../ink/ink39.xml"/><Relationship Id="rId3" Type="http://schemas.openxmlformats.org/officeDocument/2006/relationships/customXml" Target="../ink/ink30.xml"/><Relationship Id="rId7" Type="http://schemas.openxmlformats.org/officeDocument/2006/relationships/image" Target="../media/image5.png"/><Relationship Id="rId12" Type="http://schemas.openxmlformats.org/officeDocument/2006/relationships/customXml" Target="../ink/ink34.xml"/><Relationship Id="rId17" Type="http://schemas.openxmlformats.org/officeDocument/2006/relationships/customXml" Target="../ink/ink38.xml"/><Relationship Id="rId2" Type="http://schemas.openxmlformats.org/officeDocument/2006/relationships/image" Target="../media/image10.png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6.xml"/><Relationship Id="rId10" Type="http://schemas.openxmlformats.org/officeDocument/2006/relationships/customXml" Target="../ink/ink33.xml"/><Relationship Id="rId9" Type="http://schemas.openxmlformats.org/officeDocument/2006/relationships/customXml" Target="../ink/ink32.xml"/><Relationship Id="rId14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49404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Covid-19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Shubh Gaur</a:t>
            </a:r>
          </a:p>
          <a:p>
            <a:pPr marL="0" indent="0">
              <a:buNone/>
            </a:pPr>
            <a:r>
              <a:rPr lang="en-US" dirty="0"/>
              <a:t>8-10-2021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US is highly affected by Covid-19</a:t>
            </a:r>
          </a:p>
          <a:p>
            <a:r>
              <a:rPr lang="en-US" dirty="0"/>
              <a:t>India has 2 highest cases but 3 highest deaths.</a:t>
            </a:r>
          </a:p>
          <a:p>
            <a:r>
              <a:rPr lang="en-US" dirty="0"/>
              <a:t>Highest covid case reported in April.</a:t>
            </a:r>
          </a:p>
          <a:p>
            <a:r>
              <a:rPr lang="en-US" dirty="0"/>
              <a:t>Philippines is using 9 types of vaccines.</a:t>
            </a:r>
          </a:p>
          <a:p>
            <a:r>
              <a:rPr lang="en-US" dirty="0"/>
              <a:t>India has highest vaccinated population but ratio is still less than other nations.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Higher vaccination rate reduce the risk of covid wave. </a:t>
            </a:r>
          </a:p>
          <a:p>
            <a:r>
              <a:rPr lang="en-US" dirty="0"/>
              <a:t>Vaccination can create Hard immunity against covid-19.</a:t>
            </a:r>
          </a:p>
          <a:p>
            <a:r>
              <a:rPr lang="en-US" dirty="0"/>
              <a:t>Due covid-19 economy break down higher then previous years</a:t>
            </a:r>
          </a:p>
          <a:p>
            <a:r>
              <a:rPr lang="en-US" dirty="0"/>
              <a:t>Vaccination drop 20-30% covid-19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https://us1.ca.analytics.ibm.com/bi/?perspective=dashboard&amp;pathRef=.my_folders%2Fportfolio&amp;action=view&amp;mode=dashboard&amp;subView=model0000017c384920a7_00000002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C92C12-836D-4C5E-BA55-D88C7132F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0527"/>
            <a:ext cx="10312153" cy="4971495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5CB83D-8EC9-45FF-9DE0-E36977628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78384"/>
            <a:ext cx="10711649" cy="47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One type vaccine which sufficient for everyone.</a:t>
            </a:r>
          </a:p>
          <a:p>
            <a:r>
              <a:rPr lang="en-US" dirty="0"/>
              <a:t>Which type of vaccine is preferred by developed and developing nations.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sz="2800" dirty="0"/>
              <a:t>Developed nation prefer Pfizer BioNTech – Comirnaty vaccine.</a:t>
            </a:r>
          </a:p>
          <a:p>
            <a:r>
              <a:rPr lang="en-US" dirty="0"/>
              <a:t>Vaccination reduce the case’s around 20-30%.</a:t>
            </a:r>
          </a:p>
          <a:p>
            <a:r>
              <a:rPr lang="en-US" dirty="0"/>
              <a:t>Developing nation preferred various vaccines.</a:t>
            </a:r>
          </a:p>
          <a:p>
            <a:r>
              <a:rPr lang="en-US" dirty="0"/>
              <a:t>Asia is highly affected by covid-19.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  <a:endParaRPr lang="en-US" sz="1800" dirty="0"/>
          </a:p>
          <a:p>
            <a:r>
              <a:rPr lang="en-US" sz="2200" dirty="0"/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Pfizer BioNTech – Comirnaty is most used vaccine.</a:t>
            </a:r>
          </a:p>
          <a:p>
            <a:r>
              <a:rPr lang="en-US" sz="2200" dirty="0"/>
              <a:t>Philippines use highest number of vaccines type. </a:t>
            </a:r>
          </a:p>
          <a:p>
            <a:r>
              <a:rPr lang="en-US" sz="2200" dirty="0"/>
              <a:t>India has Highest vaccinated population.</a:t>
            </a:r>
          </a:p>
          <a:p>
            <a:r>
              <a:rPr lang="en-US" sz="2200" dirty="0"/>
              <a:t>US has highest number of Cases and Deaths. </a:t>
            </a:r>
          </a:p>
          <a:p>
            <a:r>
              <a:rPr lang="en-US" sz="2200" dirty="0"/>
              <a:t>Vaccination reduce death rate.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Analysis of Covid-19 trends.</a:t>
            </a:r>
          </a:p>
          <a:p>
            <a:r>
              <a:rPr lang="en-US" sz="2200" dirty="0"/>
              <a:t>Which Country has highest vaccinated population</a:t>
            </a:r>
          </a:p>
          <a:p>
            <a:r>
              <a:rPr lang="en-US" sz="2200" dirty="0"/>
              <a:t>Which Vaccine is preferer most.</a:t>
            </a:r>
          </a:p>
          <a:p>
            <a:r>
              <a:rPr lang="en-US" sz="2200" dirty="0"/>
              <a:t>Types of vaccine used by countries.</a:t>
            </a:r>
          </a:p>
          <a:p>
            <a:r>
              <a:rPr lang="en-US" sz="2200" dirty="0"/>
              <a:t>Highest vaccinated population in world.</a:t>
            </a:r>
          </a:p>
          <a:p>
            <a:r>
              <a:rPr lang="en-US" sz="2200" dirty="0"/>
              <a:t>This report help to understand covid-19 cases, deaths and vaccinations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Dataset use csv file</a:t>
            </a:r>
          </a:p>
          <a:p>
            <a:r>
              <a:rPr lang="en-US" sz="2200" dirty="0"/>
              <a:t>Source of Database are WHO data</a:t>
            </a:r>
          </a:p>
          <a:p>
            <a:r>
              <a:rPr lang="en-US" sz="2200" dirty="0"/>
              <a:t>Correlation</a:t>
            </a:r>
          </a:p>
          <a:p>
            <a:pPr lvl="1"/>
            <a:r>
              <a:rPr lang="en-US" sz="1800" dirty="0"/>
              <a:t>Residential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FD5E8-8CED-41A7-A1B3-18DC7316D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" r="12916"/>
          <a:stretch/>
        </p:blipFill>
        <p:spPr>
          <a:xfrm>
            <a:off x="488272" y="1612607"/>
            <a:ext cx="4873842" cy="4208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AD2B63-2A58-4CED-97A7-E3A8F54A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17" y="1936336"/>
            <a:ext cx="5441083" cy="40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217592"/>
            <a:ext cx="10515600" cy="1325563"/>
          </a:xfrm>
        </p:spPr>
        <p:txBody>
          <a:bodyPr/>
          <a:lstStyle/>
          <a:p>
            <a:r>
              <a:rPr lang="en-US" dirty="0"/>
              <a:t>Top 10 covid-19 affected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52258"/>
            <a:ext cx="2228642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Covid-19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Covid-19 Deaths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817965-A43A-4619-91B8-2E3960618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9"/>
          <a:stretch/>
        </p:blipFill>
        <p:spPr>
          <a:xfrm>
            <a:off x="654018" y="2636667"/>
            <a:ext cx="5154027" cy="328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FEEC68-0CDA-4C1D-A442-CA31F477E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2"/>
          <a:stretch/>
        </p:blipFill>
        <p:spPr>
          <a:xfrm>
            <a:off x="6309066" y="2636666"/>
            <a:ext cx="5346125" cy="35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1F63-8A08-443C-BD75-E4294B3F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Covid-19 vs Vaccination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3BC4C-8069-4B10-860E-BC28905B6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5" r="13610"/>
          <a:stretch/>
        </p:blipFill>
        <p:spPr>
          <a:xfrm>
            <a:off x="905522" y="1447060"/>
            <a:ext cx="10448278" cy="49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7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Covid-19 Vaccinations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Number of vaccines type used by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3362417" cy="5019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Top 10 vaccinated countries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FD15E-C1F4-4D5D-B215-F1EB273BA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/>
          <a:stretch/>
        </p:blipFill>
        <p:spPr>
          <a:xfrm>
            <a:off x="181457" y="2592280"/>
            <a:ext cx="5473531" cy="3189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9B9112-F28B-49AD-8CBC-881B9CBA7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6"/>
          <a:stretch/>
        </p:blipFill>
        <p:spPr>
          <a:xfrm>
            <a:off x="5728356" y="2592280"/>
            <a:ext cx="5441083" cy="34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323</Words>
  <Application>Microsoft Office PowerPoint</Application>
  <PresentationFormat>Widescreen</PresentationFormat>
  <Paragraphs>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Covid-19 Trends</vt:lpstr>
      <vt:lpstr>OUTLINE</vt:lpstr>
      <vt:lpstr>EXECUTIVE SUMMARY</vt:lpstr>
      <vt:lpstr>INTRODUCTION</vt:lpstr>
      <vt:lpstr>METHODOLOGY</vt:lpstr>
      <vt:lpstr>RESULTS</vt:lpstr>
      <vt:lpstr>Top 10 covid-19 affected countries</vt:lpstr>
      <vt:lpstr>Covid-19 vs Vaccination</vt:lpstr>
      <vt:lpstr>Covid-19 Vaccinations</vt:lpstr>
      <vt:lpstr>PROGRAMMING LANGUAGE TRENDS - FINDINGS &amp; IMPLICATIONS</vt:lpstr>
      <vt:lpstr>DASHBOARD</vt:lpstr>
      <vt:lpstr>DASHBOARD TAB 1</vt:lpstr>
      <vt:lpstr>DASHBOARD TAB 2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Shubh Gaur</cp:lastModifiedBy>
  <cp:revision>29</cp:revision>
  <dcterms:created xsi:type="dcterms:W3CDTF">2020-10-28T18:29:43Z</dcterms:created>
  <dcterms:modified xsi:type="dcterms:W3CDTF">2021-10-02T14:24:59Z</dcterms:modified>
</cp:coreProperties>
</file>