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3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74189" autoAdjust="0"/>
  </p:normalViewPr>
  <p:slideViewPr>
    <p:cSldViewPr snapToGrid="0" snapToObjects="1" showGuides="1">
      <p:cViewPr varScale="1">
        <p:scale>
          <a:sx n="84" d="100"/>
          <a:sy n="84" d="100"/>
        </p:scale>
        <p:origin x="93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5181600" cy="1325563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rgbClr val="0E659B"/>
                </a:solidFill>
              </a:rPr>
              <a:t>Programing language and Database trend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Shubh Gaur</a:t>
            </a:r>
          </a:p>
          <a:p>
            <a:pPr marL="0" indent="0">
              <a:buNone/>
            </a:pPr>
            <a:r>
              <a:rPr lang="en-US" dirty="0"/>
              <a:t>8-10-2021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DATABASE TRENDS - FINDINGS &amp; IMPLICATIONS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PostgreSQL has high growth than MySQL</a:t>
            </a:r>
          </a:p>
          <a:p>
            <a:r>
              <a:rPr lang="en-US" dirty="0"/>
              <a:t>Non-relational database is also growing rapidly</a:t>
            </a:r>
          </a:p>
          <a:p>
            <a:r>
              <a:rPr lang="en-US" dirty="0"/>
              <a:t>Finding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SQL has high demand in relational database</a:t>
            </a:r>
          </a:p>
          <a:p>
            <a:r>
              <a:rPr lang="en-US" dirty="0"/>
              <a:t>As the user unstructured data is increasing the non-relational database uses also increase </a:t>
            </a:r>
          </a:p>
          <a:p>
            <a:r>
              <a:rPr lang="en-US" dirty="0"/>
              <a:t>Implication 3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2200" dirty="0"/>
              <a:t>https://us1.ca.analytics.ibm.com/bi/?perspective=dashboard&amp;pathRef=.my_folders%2FPeerGraded&amp;id=iE501974E832B4B1B9E5C53EC632709B5&amp;objRef=iE501974E832B4B1B9E5C53EC632709B5&amp;options%5BdisableGlassPrefetch%5D=true&amp;options%5Bcollections%5D%5BcanvasExtension%5D%5Bid%5D=com.ibm.bi.dashboard.canvasExtension&amp;options%5Bcollections%5D%5BfeatureExtension%5D%5Bid%5D=com.ibm.bi.dashboard.core-features&amp;options%5Bcollections%5D%5Bbuttons%5D%5Bid%5D=com.ibm.bi.dashboard.buttons&amp;options%5Bcollections%5D%5Bwidget%5D%5Bid%5D=com.ibm.bi.dashboard.widgets&amp;options%5Bcollections%5D%5BcontentFeatureExtension%5D%5Bid%5D=com.ibm.bi.dashboard.content-features&amp;options%5Bcollections%5D%5BsaveServices%5D%5Bid%5D=com.ibm.bi.dashboard.saveServices&amp;options%5Bcollections%5D%5Btemplates%5D%5Bid%5D=com.ibm.bi.dashboard.templates&amp;options%5Bcollections%5D%5BvisualizationExtension%5D%5Bid%5D=com.ibm.bi.dashboard.visualizationExtensionCA&amp;options%5Bcollections%5D%5BboardModel%5D%5Bid%5D=com.ibm.bi.dashboard.boardModelExtension&amp;options%5Bcollections%5D%5BcontentTypes%5D%5Bid%5D=com.ibm.bi.dashboard.contentTypes&amp;options%5Bcollections%5D%5BserviceExtension%5D%5Bid%5D=com.ibm.bi.dashboard.serviceExtension&amp;options%5Bcollections%5D%5BlayoutExtension%5D%5Bid%5D=com.ibm.bi.dashboard.layoutExtension&amp;options%5Bcollections%5D%5BcolorSetExtensions%5D%5Bid%5D=com.ibm.bi.dashboard.colorSetExtensions&amp;options%5Bconfig%5D%5Bproduct%5D=CA&amp;options%5Bconfig%5D%5BeditPropertiesLabel%5D=true&amp;options%5Bconfig%5D%5BenableCustomVisualizations%5D=true&amp;options%5Bconfig%5D%5BassetTags%5D%5B%5D=dashboard&amp;options%5Bconfig%5D%5BfilterDock%5D=true&amp;options%5Bconfig%5D%5BshowMembers%5D=true&amp;options%5Bconfig%5D%5Bupgrades%5D=dashboard-core%2Fjs%2Fdashboard%2Fupgrades&amp;options%5Bconfig%5D%5BassetType%5D=exploration&amp;options%5Bconfig%5D%5BgeoService%5D=CA&amp;options%5Bconfig%5D%5BsmartTitle%5D=true&amp;options%5Bconfig%5D%5BnavigationGroupAction%5D=true&amp;options%5Bconfig%5D%5BenableDataQuality%5D=false&amp;options%5Bconfig%5D%5BmemberCalculation%5D=false&amp;subView=model0000017b2a5e756f_00000002&amp;isAuthoringMode=true&amp;boardId=iE501974E832B4B1B9E5C53EC632709B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148291F-7B2C-47D9-8A32-213EAE28FC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501" y="1415332"/>
            <a:ext cx="8270766" cy="4626694"/>
          </a:xfr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676D8B-7ECF-435E-8DB6-0CDDE486A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1803" y="1690688"/>
            <a:ext cx="7808393" cy="4351337"/>
          </a:xfr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E43492-8EBD-4FDC-A6FB-9DBB0AA411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651" y="1447060"/>
            <a:ext cx="8653616" cy="4594965"/>
          </a:xfr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US" dirty="0"/>
              <a:t>The student need to learn more than on languages to get in competition or one programing Language is Sufficient.</a:t>
            </a:r>
          </a:p>
          <a:p>
            <a:r>
              <a:rPr lang="en-US" dirty="0"/>
              <a:t>Which type of database is preferred by students.</a:t>
            </a:r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jQuery and react.js is most used databases</a:t>
            </a:r>
          </a:p>
          <a:p>
            <a:r>
              <a:rPr lang="en-US" dirty="0"/>
              <a:t>JavaScript has high userbase than other programing language </a:t>
            </a:r>
          </a:p>
          <a:p>
            <a:r>
              <a:rPr lang="en-US" dirty="0"/>
              <a:t>SQL database is preferred over non-relational database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jQuery and React.js is promoting JavaScript</a:t>
            </a:r>
          </a:p>
          <a:p>
            <a:r>
              <a:rPr lang="en-US" dirty="0"/>
              <a:t>Python is growing rapidly may replace JavaScript </a:t>
            </a:r>
          </a:p>
          <a:p>
            <a:r>
              <a:rPr lang="en-US" dirty="0"/>
              <a:t>In future non-relational database uses is increases 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JavaScript has high demand in current as well as in future.</a:t>
            </a:r>
          </a:p>
          <a:p>
            <a:r>
              <a:rPr lang="en-US" dirty="0"/>
              <a:t>SQL Database is preferred by most of developers </a:t>
            </a:r>
          </a:p>
          <a:p>
            <a:r>
              <a:rPr lang="en-US" dirty="0"/>
              <a:t>Windows based system is used for most of the development</a:t>
            </a:r>
          </a:p>
          <a:p>
            <a:r>
              <a:rPr lang="en-US" dirty="0"/>
              <a:t>jQuery is most used web framework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BB892F0-EAFC-4296-899E-2163B24029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87680" y="1766657"/>
            <a:ext cx="5916596" cy="4181716"/>
          </a:xfr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JavaScript is used by most of developers</a:t>
            </a:r>
          </a:p>
          <a:p>
            <a:r>
              <a:rPr lang="en-US" sz="2200" dirty="0"/>
              <a:t>Windows is preferred by most of the developers</a:t>
            </a:r>
          </a:p>
          <a:p>
            <a:r>
              <a:rPr lang="en-US" sz="2200" dirty="0"/>
              <a:t>MySQL is most used database</a:t>
            </a:r>
          </a:p>
          <a:p>
            <a:r>
              <a:rPr lang="en-US" sz="2200" dirty="0"/>
              <a:t>jQuery is most used Web framework </a:t>
            </a:r>
          </a:p>
          <a:p>
            <a:r>
              <a:rPr lang="en-US" sz="2200" dirty="0"/>
              <a:t>Python is growing language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Perform Analysis on Language and database trends </a:t>
            </a:r>
          </a:p>
          <a:p>
            <a:r>
              <a:rPr lang="en-US" sz="2200" dirty="0"/>
              <a:t>Which Programing Language highest userbase.</a:t>
            </a:r>
          </a:p>
          <a:p>
            <a:r>
              <a:rPr lang="en-US" sz="2200" dirty="0"/>
              <a:t>Which type of database is in demand.</a:t>
            </a:r>
          </a:p>
          <a:p>
            <a:r>
              <a:rPr lang="en-US" sz="2200" dirty="0"/>
              <a:t>Top 2 web framework which is used for development.</a:t>
            </a:r>
          </a:p>
          <a:p>
            <a:r>
              <a:rPr lang="en-US" sz="2200" dirty="0"/>
              <a:t>This report help to understand language and database trends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Dataset use csv file</a:t>
            </a:r>
          </a:p>
          <a:p>
            <a:r>
              <a:rPr lang="en-US" sz="2200" dirty="0"/>
              <a:t>Source of Database are survey</a:t>
            </a:r>
          </a:p>
          <a:p>
            <a:r>
              <a:rPr lang="en-US" sz="2200" dirty="0"/>
              <a:t>Use Linear regression </a:t>
            </a:r>
          </a:p>
          <a:p>
            <a:r>
              <a:rPr lang="en-US" sz="2200" dirty="0"/>
              <a:t>Correlation</a:t>
            </a:r>
          </a:p>
          <a:p>
            <a:pPr lvl="1"/>
            <a:r>
              <a:rPr lang="en-US" sz="1800" dirty="0"/>
              <a:t>Residential plot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016007-6DF1-4B56-B804-61B0658A3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724" y="1957219"/>
            <a:ext cx="5683025" cy="35006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8E4530-387E-48A3-A8FC-74DC8002A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72" y="2068246"/>
            <a:ext cx="5820052" cy="351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&lt;Bar chart of top 5 programming languages for the current year goes here.&gt;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5 programming languages for the next year goes here.&gt;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8DB329-56E5-4523-8537-00C6A6782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83" y="2327563"/>
            <a:ext cx="5404417" cy="34731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15D545-0FAE-4126-B4F2-E9A435ED8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27563"/>
            <a:ext cx="5257800" cy="337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Python is growing Language</a:t>
            </a:r>
          </a:p>
          <a:p>
            <a:r>
              <a:rPr lang="en-US" dirty="0"/>
              <a:t>SQL is desired language to generate query</a:t>
            </a:r>
          </a:p>
          <a:p>
            <a:r>
              <a:rPr lang="en-US" dirty="0"/>
              <a:t>JavaScript is more preferred than HTML/CSS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Python promote Machine learning </a:t>
            </a:r>
          </a:p>
          <a:p>
            <a:r>
              <a:rPr lang="en-US" dirty="0"/>
              <a:t>The demand of Relational database is growing </a:t>
            </a:r>
          </a:p>
          <a:p>
            <a:r>
              <a:rPr lang="en-US" dirty="0"/>
              <a:t>Due high demand backend is developed in JavaScript not in PHP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5 databases for the current year goes here 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5 databases for the next year goes here.&gt;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40F35A-21CF-427F-ACDF-BDFD84C81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674" y="2291916"/>
            <a:ext cx="5565510" cy="33383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B38C1B-7294-41CA-9316-292445B53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2327564"/>
            <a:ext cx="5374524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945</Words>
  <Application>Microsoft Office PowerPoint</Application>
  <PresentationFormat>Widescreen</PresentationFormat>
  <Paragraphs>92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Programing language and Database trend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 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Shubh Gaur</cp:lastModifiedBy>
  <cp:revision>24</cp:revision>
  <dcterms:created xsi:type="dcterms:W3CDTF">2020-10-28T18:29:43Z</dcterms:created>
  <dcterms:modified xsi:type="dcterms:W3CDTF">2021-10-03T10:08:29Z</dcterms:modified>
</cp:coreProperties>
</file>