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0449" autoAdjust="0"/>
  </p:normalViewPr>
  <p:slideViewPr>
    <p:cSldViewPr snapToGrid="0">
      <p:cViewPr varScale="1">
        <p:scale>
          <a:sx n="84" d="100"/>
          <a:sy n="84" d="100"/>
        </p:scale>
        <p:origin x="9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C2A8B-B824-4C8C-9D49-45DA5A232DEE}" type="datetimeFigureOut">
              <a:rPr lang="en-IN" smtClean="0"/>
              <a:t>29-10-2022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FBB67-A05D-4BF7-A944-B32B8F114F55}" type="slidenum">
              <a:rPr lang="en-IN" smtClean="0"/>
              <a:t>‹#›</a:t>
            </a:fld>
            <a:endParaRPr lang="en-IN"/>
          </a:p>
        </p:txBody>
      </p:sp>
    </p:spTree>
    <p:extLst>
      <p:ext uri="{BB962C8B-B14F-4D97-AF65-F5344CB8AC3E}">
        <p14:creationId xmlns:p14="http://schemas.microsoft.com/office/powerpoint/2010/main" val="1226590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65A5C"/>
                </a:solidFill>
                <a:effectLst/>
                <a:latin typeface="Lato" panose="020B0604020202020204" pitchFamily="34" charset="0"/>
              </a:rPr>
              <a:t>My team and I will deliver a game prototype with the story driving the main gameplay.</a:t>
            </a:r>
            <a:endParaRPr lang="en-IN" dirty="0"/>
          </a:p>
        </p:txBody>
      </p:sp>
      <p:sp>
        <p:nvSpPr>
          <p:cNvPr id="4" name="Slide Number Placeholder 3"/>
          <p:cNvSpPr>
            <a:spLocks noGrp="1"/>
          </p:cNvSpPr>
          <p:nvPr>
            <p:ph type="sldNum" sz="quarter" idx="5"/>
          </p:nvPr>
        </p:nvSpPr>
        <p:spPr/>
        <p:txBody>
          <a:bodyPr/>
          <a:lstStyle/>
          <a:p>
            <a:fld id="{7CFFBB67-A05D-4BF7-A944-B32B8F114F55}" type="slidenum">
              <a:rPr lang="en-IN" smtClean="0"/>
              <a:t>1</a:t>
            </a:fld>
            <a:endParaRPr lang="en-IN"/>
          </a:p>
        </p:txBody>
      </p:sp>
    </p:spTree>
    <p:extLst>
      <p:ext uri="{BB962C8B-B14F-4D97-AF65-F5344CB8AC3E}">
        <p14:creationId xmlns:p14="http://schemas.microsoft.com/office/powerpoint/2010/main" val="369344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a:t>
            </a:r>
            <a:r>
              <a:rPr lang="en-IN" dirty="0"/>
              <a:t>game will have a top down, isometric view which is like to Disco Elysium. Since we are trying to tell a story, the game mechanics will be based on the story and it will be mostly linear. This has been inspired from “What remains of Edith Finch” which tells us the story of the deaths in a family. The gameplay is very narrative driven and is unlike any having effortless, easy and yet unique puzzles. </a:t>
            </a:r>
          </a:p>
          <a:p>
            <a:endParaRPr lang="en-IN" dirty="0"/>
          </a:p>
          <a:p>
            <a:r>
              <a:rPr lang="en-IN" dirty="0"/>
              <a:t>I’ve always liked prototyping games. Since this is my hons year, I wanted to work on something more challenging and this project is a bit more ambitious that the other games I’ve worked on. It will be helpful to have it on my portfolio as I want to start my own Studio. This will showcase my design and development skills as well as being the team lead will show my project management. </a:t>
            </a:r>
          </a:p>
        </p:txBody>
      </p:sp>
      <p:sp>
        <p:nvSpPr>
          <p:cNvPr id="4" name="Slide Number Placeholder 3"/>
          <p:cNvSpPr>
            <a:spLocks noGrp="1"/>
          </p:cNvSpPr>
          <p:nvPr>
            <p:ph type="sldNum" sz="quarter" idx="5"/>
          </p:nvPr>
        </p:nvSpPr>
        <p:spPr/>
        <p:txBody>
          <a:bodyPr/>
          <a:lstStyle/>
          <a:p>
            <a:fld id="{7CFFBB67-A05D-4BF7-A944-B32B8F114F55}" type="slidenum">
              <a:rPr lang="en-IN" smtClean="0"/>
              <a:t>2</a:t>
            </a:fld>
            <a:endParaRPr lang="en-IN"/>
          </a:p>
        </p:txBody>
      </p:sp>
    </p:spTree>
    <p:extLst>
      <p:ext uri="{BB962C8B-B14F-4D97-AF65-F5344CB8AC3E}">
        <p14:creationId xmlns:p14="http://schemas.microsoft.com/office/powerpoint/2010/main" val="2489644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B337-E06B-F89B-8DAA-C399DC9CCD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0AB4D0-6270-D37D-1E74-215D8A85CB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9D3A5B-5F82-F7C1-226E-2D46CE68F646}"/>
              </a:ext>
            </a:extLst>
          </p:cNvPr>
          <p:cNvSpPr>
            <a:spLocks noGrp="1"/>
          </p:cNvSpPr>
          <p:nvPr>
            <p:ph type="dt" sz="half" idx="10"/>
          </p:nvPr>
        </p:nvSpPr>
        <p:spPr/>
        <p:txBody>
          <a:bodyPr/>
          <a:lstStyle/>
          <a:p>
            <a:fld id="{6DCFC1F5-745C-451C-A43A-1076D5FDF378}" type="datetimeFigureOut">
              <a:rPr lang="en-IN" smtClean="0"/>
              <a:t>29-10-2022</a:t>
            </a:fld>
            <a:endParaRPr lang="en-IN"/>
          </a:p>
        </p:txBody>
      </p:sp>
      <p:sp>
        <p:nvSpPr>
          <p:cNvPr id="5" name="Footer Placeholder 4">
            <a:extLst>
              <a:ext uri="{FF2B5EF4-FFF2-40B4-BE49-F238E27FC236}">
                <a16:creationId xmlns:a16="http://schemas.microsoft.com/office/drawing/2014/main" id="{F86FD43F-80D2-018F-62C7-E2B2936588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9A95B8-BB13-DBEE-FDDD-6EDE37CB53E6}"/>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3563171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A2A1-2916-1E5A-33A2-616D7F3793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00C9B8-D27A-61B1-DF55-4F7D3EC006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A33F8B-E2B8-03FB-48A7-795D401DD140}"/>
              </a:ext>
            </a:extLst>
          </p:cNvPr>
          <p:cNvSpPr>
            <a:spLocks noGrp="1"/>
          </p:cNvSpPr>
          <p:nvPr>
            <p:ph type="dt" sz="half" idx="10"/>
          </p:nvPr>
        </p:nvSpPr>
        <p:spPr/>
        <p:txBody>
          <a:bodyPr/>
          <a:lstStyle/>
          <a:p>
            <a:fld id="{6DCFC1F5-745C-451C-A43A-1076D5FDF378}" type="datetimeFigureOut">
              <a:rPr lang="en-IN" smtClean="0"/>
              <a:t>29-10-2022</a:t>
            </a:fld>
            <a:endParaRPr lang="en-IN"/>
          </a:p>
        </p:txBody>
      </p:sp>
      <p:sp>
        <p:nvSpPr>
          <p:cNvPr id="5" name="Footer Placeholder 4">
            <a:extLst>
              <a:ext uri="{FF2B5EF4-FFF2-40B4-BE49-F238E27FC236}">
                <a16:creationId xmlns:a16="http://schemas.microsoft.com/office/drawing/2014/main" id="{0CFF8F48-D931-DFD7-C60E-F741D00FB8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0E85D6-AE52-8EBE-E34B-CEC185BC0000}"/>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219030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6F386-A2A8-8FCF-7FCC-1491B44ACE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FF811E-B002-5AF2-4BF8-149B6DA5B7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327566-82F9-A54A-1A21-54963D3B3E88}"/>
              </a:ext>
            </a:extLst>
          </p:cNvPr>
          <p:cNvSpPr>
            <a:spLocks noGrp="1"/>
          </p:cNvSpPr>
          <p:nvPr>
            <p:ph type="dt" sz="half" idx="10"/>
          </p:nvPr>
        </p:nvSpPr>
        <p:spPr/>
        <p:txBody>
          <a:bodyPr/>
          <a:lstStyle/>
          <a:p>
            <a:fld id="{6DCFC1F5-745C-451C-A43A-1076D5FDF378}" type="datetimeFigureOut">
              <a:rPr lang="en-IN" smtClean="0"/>
              <a:t>29-10-2022</a:t>
            </a:fld>
            <a:endParaRPr lang="en-IN"/>
          </a:p>
        </p:txBody>
      </p:sp>
      <p:sp>
        <p:nvSpPr>
          <p:cNvPr id="5" name="Footer Placeholder 4">
            <a:extLst>
              <a:ext uri="{FF2B5EF4-FFF2-40B4-BE49-F238E27FC236}">
                <a16:creationId xmlns:a16="http://schemas.microsoft.com/office/drawing/2014/main" id="{0FA59FEB-BC63-A02B-5D15-A3B887BCA5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270F0E-C8B3-C2AA-7A49-A7A8AF300FC4}"/>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24031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8D3A-AC4A-54C8-B898-4267FA9364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B321C8-C09B-43F6-482B-1FE511791D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77B4C1-2B04-FBB5-1ED4-A2F14ECE100B}"/>
              </a:ext>
            </a:extLst>
          </p:cNvPr>
          <p:cNvSpPr>
            <a:spLocks noGrp="1"/>
          </p:cNvSpPr>
          <p:nvPr>
            <p:ph type="dt" sz="half" idx="10"/>
          </p:nvPr>
        </p:nvSpPr>
        <p:spPr/>
        <p:txBody>
          <a:bodyPr/>
          <a:lstStyle/>
          <a:p>
            <a:fld id="{6DCFC1F5-745C-451C-A43A-1076D5FDF378}" type="datetimeFigureOut">
              <a:rPr lang="en-IN" smtClean="0"/>
              <a:t>29-10-2022</a:t>
            </a:fld>
            <a:endParaRPr lang="en-IN"/>
          </a:p>
        </p:txBody>
      </p:sp>
      <p:sp>
        <p:nvSpPr>
          <p:cNvPr id="5" name="Footer Placeholder 4">
            <a:extLst>
              <a:ext uri="{FF2B5EF4-FFF2-40B4-BE49-F238E27FC236}">
                <a16:creationId xmlns:a16="http://schemas.microsoft.com/office/drawing/2014/main" id="{968CDD1B-2BEA-2DA5-0418-7628F8CFA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E32A2F-0761-EFF2-4B31-3A750092F2A7}"/>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395701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5496-3C3E-B1EA-9CFF-6938E8926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0980C1-3D2E-A245-8C1E-FA31982C7C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B3F64D-69C2-7834-2FEE-9D3DB0ECD900}"/>
              </a:ext>
            </a:extLst>
          </p:cNvPr>
          <p:cNvSpPr>
            <a:spLocks noGrp="1"/>
          </p:cNvSpPr>
          <p:nvPr>
            <p:ph type="dt" sz="half" idx="10"/>
          </p:nvPr>
        </p:nvSpPr>
        <p:spPr/>
        <p:txBody>
          <a:bodyPr/>
          <a:lstStyle/>
          <a:p>
            <a:fld id="{6DCFC1F5-745C-451C-A43A-1076D5FDF378}" type="datetimeFigureOut">
              <a:rPr lang="en-IN" smtClean="0"/>
              <a:t>29-10-2022</a:t>
            </a:fld>
            <a:endParaRPr lang="en-IN"/>
          </a:p>
        </p:txBody>
      </p:sp>
      <p:sp>
        <p:nvSpPr>
          <p:cNvPr id="5" name="Footer Placeholder 4">
            <a:extLst>
              <a:ext uri="{FF2B5EF4-FFF2-40B4-BE49-F238E27FC236}">
                <a16:creationId xmlns:a16="http://schemas.microsoft.com/office/drawing/2014/main" id="{AAC44636-31D0-3A79-F790-AFA95FFCC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056168-7010-7FC8-1AC5-12E83796AC9B}"/>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3331280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A77C-BFAD-EAC6-5914-34F77165F9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0FDE57-99EA-3381-7B97-EC157C3B62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D125D3-C1D5-31BB-3D1F-FAC5E2D5D8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443015-94EC-C1F5-80B8-5985112A64B0}"/>
              </a:ext>
            </a:extLst>
          </p:cNvPr>
          <p:cNvSpPr>
            <a:spLocks noGrp="1"/>
          </p:cNvSpPr>
          <p:nvPr>
            <p:ph type="dt" sz="half" idx="10"/>
          </p:nvPr>
        </p:nvSpPr>
        <p:spPr/>
        <p:txBody>
          <a:bodyPr/>
          <a:lstStyle/>
          <a:p>
            <a:fld id="{6DCFC1F5-745C-451C-A43A-1076D5FDF378}" type="datetimeFigureOut">
              <a:rPr lang="en-IN" smtClean="0"/>
              <a:t>29-10-2022</a:t>
            </a:fld>
            <a:endParaRPr lang="en-IN"/>
          </a:p>
        </p:txBody>
      </p:sp>
      <p:sp>
        <p:nvSpPr>
          <p:cNvPr id="6" name="Footer Placeholder 5">
            <a:extLst>
              <a:ext uri="{FF2B5EF4-FFF2-40B4-BE49-F238E27FC236}">
                <a16:creationId xmlns:a16="http://schemas.microsoft.com/office/drawing/2014/main" id="{F8EEEB02-95B1-1ACE-99C5-9053F5173F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E74FF8-2DF9-49CF-D3CB-2423B8F0D67E}"/>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4133069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E374-1122-6B01-F3E7-927A89683F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07B032-FE6F-1D33-A966-701BCDBBC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523C97-ACB7-4D66-F6C2-B29C25C12C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3B2FFE-85E6-D3F4-FF0F-87CD13891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5C19FD-00C6-B267-0978-EA387AE37B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FF81A1-A6A6-AB68-D231-4E4A06111830}"/>
              </a:ext>
            </a:extLst>
          </p:cNvPr>
          <p:cNvSpPr>
            <a:spLocks noGrp="1"/>
          </p:cNvSpPr>
          <p:nvPr>
            <p:ph type="dt" sz="half" idx="10"/>
          </p:nvPr>
        </p:nvSpPr>
        <p:spPr/>
        <p:txBody>
          <a:bodyPr/>
          <a:lstStyle/>
          <a:p>
            <a:fld id="{6DCFC1F5-745C-451C-A43A-1076D5FDF378}" type="datetimeFigureOut">
              <a:rPr lang="en-IN" smtClean="0"/>
              <a:t>29-10-2022</a:t>
            </a:fld>
            <a:endParaRPr lang="en-IN"/>
          </a:p>
        </p:txBody>
      </p:sp>
      <p:sp>
        <p:nvSpPr>
          <p:cNvPr id="8" name="Footer Placeholder 7">
            <a:extLst>
              <a:ext uri="{FF2B5EF4-FFF2-40B4-BE49-F238E27FC236}">
                <a16:creationId xmlns:a16="http://schemas.microsoft.com/office/drawing/2014/main" id="{7B2DC0B0-018E-AEBF-349E-04DF57854F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9A17E8-29F9-12FD-986A-DFB942BC675F}"/>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859813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CD87-B503-7E4F-6565-F17380E56A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64253F-6E2C-C5F3-783E-A3B71C3FFB3E}"/>
              </a:ext>
            </a:extLst>
          </p:cNvPr>
          <p:cNvSpPr>
            <a:spLocks noGrp="1"/>
          </p:cNvSpPr>
          <p:nvPr>
            <p:ph type="dt" sz="half" idx="10"/>
          </p:nvPr>
        </p:nvSpPr>
        <p:spPr/>
        <p:txBody>
          <a:bodyPr/>
          <a:lstStyle/>
          <a:p>
            <a:fld id="{6DCFC1F5-745C-451C-A43A-1076D5FDF378}" type="datetimeFigureOut">
              <a:rPr lang="en-IN" smtClean="0"/>
              <a:t>29-10-2022</a:t>
            </a:fld>
            <a:endParaRPr lang="en-IN"/>
          </a:p>
        </p:txBody>
      </p:sp>
      <p:sp>
        <p:nvSpPr>
          <p:cNvPr id="4" name="Footer Placeholder 3">
            <a:extLst>
              <a:ext uri="{FF2B5EF4-FFF2-40B4-BE49-F238E27FC236}">
                <a16:creationId xmlns:a16="http://schemas.microsoft.com/office/drawing/2014/main" id="{BFB9C9E5-5F6C-2267-49DE-417650341B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421EDA-2E61-885D-C07D-DB7592B4EA0D}"/>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291025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49B997-81BC-D1B6-437D-FD31874068AE}"/>
              </a:ext>
            </a:extLst>
          </p:cNvPr>
          <p:cNvSpPr>
            <a:spLocks noGrp="1"/>
          </p:cNvSpPr>
          <p:nvPr>
            <p:ph type="dt" sz="half" idx="10"/>
          </p:nvPr>
        </p:nvSpPr>
        <p:spPr/>
        <p:txBody>
          <a:bodyPr/>
          <a:lstStyle/>
          <a:p>
            <a:fld id="{6DCFC1F5-745C-451C-A43A-1076D5FDF378}" type="datetimeFigureOut">
              <a:rPr lang="en-IN" smtClean="0"/>
              <a:t>29-10-2022</a:t>
            </a:fld>
            <a:endParaRPr lang="en-IN"/>
          </a:p>
        </p:txBody>
      </p:sp>
      <p:sp>
        <p:nvSpPr>
          <p:cNvPr id="3" name="Footer Placeholder 2">
            <a:extLst>
              <a:ext uri="{FF2B5EF4-FFF2-40B4-BE49-F238E27FC236}">
                <a16:creationId xmlns:a16="http://schemas.microsoft.com/office/drawing/2014/main" id="{6B17EC47-FB0B-394E-32CF-1BD5217A5F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CF0B70-D410-CB91-79FE-7DC495B448A6}"/>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1572575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4500-B916-9D23-A05C-86460176A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12115C-A645-9E55-1AB6-E7994C3AF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3B2048-4374-015F-D28C-0D4A0351B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A9ED93-C909-CDE4-EA5C-F87C08169C58}"/>
              </a:ext>
            </a:extLst>
          </p:cNvPr>
          <p:cNvSpPr>
            <a:spLocks noGrp="1"/>
          </p:cNvSpPr>
          <p:nvPr>
            <p:ph type="dt" sz="half" idx="10"/>
          </p:nvPr>
        </p:nvSpPr>
        <p:spPr/>
        <p:txBody>
          <a:bodyPr/>
          <a:lstStyle/>
          <a:p>
            <a:fld id="{6DCFC1F5-745C-451C-A43A-1076D5FDF378}" type="datetimeFigureOut">
              <a:rPr lang="en-IN" smtClean="0"/>
              <a:t>29-10-2022</a:t>
            </a:fld>
            <a:endParaRPr lang="en-IN"/>
          </a:p>
        </p:txBody>
      </p:sp>
      <p:sp>
        <p:nvSpPr>
          <p:cNvPr id="6" name="Footer Placeholder 5">
            <a:extLst>
              <a:ext uri="{FF2B5EF4-FFF2-40B4-BE49-F238E27FC236}">
                <a16:creationId xmlns:a16="http://schemas.microsoft.com/office/drawing/2014/main" id="{984A8519-84EB-FDC1-450C-FCB8D4BA47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FDC53-DF18-3046-8AE6-6CB33B5A9DE2}"/>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1257378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351E-1F94-46A7-4A05-5628898CAA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DF7425-BE32-2F31-268A-8390B013F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503EDE-A457-0852-1EE6-AA670BFF19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F6DCA-2C19-286A-B9EE-92ABB91FCFD7}"/>
              </a:ext>
            </a:extLst>
          </p:cNvPr>
          <p:cNvSpPr>
            <a:spLocks noGrp="1"/>
          </p:cNvSpPr>
          <p:nvPr>
            <p:ph type="dt" sz="half" idx="10"/>
          </p:nvPr>
        </p:nvSpPr>
        <p:spPr/>
        <p:txBody>
          <a:bodyPr/>
          <a:lstStyle/>
          <a:p>
            <a:fld id="{6DCFC1F5-745C-451C-A43A-1076D5FDF378}" type="datetimeFigureOut">
              <a:rPr lang="en-IN" smtClean="0"/>
              <a:t>29-10-2022</a:t>
            </a:fld>
            <a:endParaRPr lang="en-IN"/>
          </a:p>
        </p:txBody>
      </p:sp>
      <p:sp>
        <p:nvSpPr>
          <p:cNvPr id="6" name="Footer Placeholder 5">
            <a:extLst>
              <a:ext uri="{FF2B5EF4-FFF2-40B4-BE49-F238E27FC236}">
                <a16:creationId xmlns:a16="http://schemas.microsoft.com/office/drawing/2014/main" id="{DAAB1C2F-79B9-92FD-493A-CA2019870B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B1A405-1DA3-2F4D-F9E9-FD456B76D7FA}"/>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2136611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662389-22C1-7EB2-45E0-A754E900B6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1FD63B-0BFB-70A3-F54B-7E74641653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12C596-7134-FBC9-6F5A-4BE6C62CF8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FC1F5-745C-451C-A43A-1076D5FDF378}" type="datetimeFigureOut">
              <a:rPr lang="en-IN" smtClean="0"/>
              <a:t>29-10-2022</a:t>
            </a:fld>
            <a:endParaRPr lang="en-IN"/>
          </a:p>
        </p:txBody>
      </p:sp>
      <p:sp>
        <p:nvSpPr>
          <p:cNvPr id="5" name="Footer Placeholder 4">
            <a:extLst>
              <a:ext uri="{FF2B5EF4-FFF2-40B4-BE49-F238E27FC236}">
                <a16:creationId xmlns:a16="http://schemas.microsoft.com/office/drawing/2014/main" id="{9DEE2A98-249B-C2E5-E01B-92BECBB25D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6A5573-22D9-A5A8-B16D-D823C92B22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4D293-D9A0-4426-8947-6C4001FC6C59}" type="slidenum">
              <a:rPr lang="en-IN" smtClean="0"/>
              <a:t>‹#›</a:t>
            </a:fld>
            <a:endParaRPr lang="en-IN"/>
          </a:p>
        </p:txBody>
      </p:sp>
    </p:spTree>
    <p:extLst>
      <p:ext uri="{BB962C8B-B14F-4D97-AF65-F5344CB8AC3E}">
        <p14:creationId xmlns:p14="http://schemas.microsoft.com/office/powerpoint/2010/main" val="3587886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A4ED-A1CC-D59A-5EE3-6798C63A50A6}"/>
              </a:ext>
            </a:extLst>
          </p:cNvPr>
          <p:cNvSpPr>
            <a:spLocks noGrp="1"/>
          </p:cNvSpPr>
          <p:nvPr>
            <p:ph type="ctrTitle"/>
          </p:nvPr>
        </p:nvSpPr>
        <p:spPr/>
        <p:txBody>
          <a:bodyPr/>
          <a:lstStyle/>
          <a:p>
            <a:r>
              <a:rPr lang="en-US" dirty="0">
                <a:solidFill>
                  <a:schemeClr val="accent4">
                    <a:lumMod val="60000"/>
                    <a:lumOff val="40000"/>
                  </a:schemeClr>
                </a:solidFill>
              </a:rPr>
              <a:t>At the end of that life Crossroads</a:t>
            </a:r>
            <a:endParaRPr lang="en-IN" dirty="0">
              <a:solidFill>
                <a:schemeClr val="accent4">
                  <a:lumMod val="60000"/>
                  <a:lumOff val="40000"/>
                </a:schemeClr>
              </a:solidFill>
            </a:endParaRPr>
          </a:p>
        </p:txBody>
      </p:sp>
      <p:sp>
        <p:nvSpPr>
          <p:cNvPr id="3" name="Subtitle 2">
            <a:extLst>
              <a:ext uri="{FF2B5EF4-FFF2-40B4-BE49-F238E27FC236}">
                <a16:creationId xmlns:a16="http://schemas.microsoft.com/office/drawing/2014/main" id="{14621440-923F-B5C1-FA6A-A3B32D7BBB42}"/>
              </a:ext>
            </a:extLst>
          </p:cNvPr>
          <p:cNvSpPr>
            <a:spLocks noGrp="1"/>
          </p:cNvSpPr>
          <p:nvPr>
            <p:ph type="subTitle" idx="1"/>
          </p:nvPr>
        </p:nvSpPr>
        <p:spPr/>
        <p:txBody>
          <a:bodyPr anchor="ctr">
            <a:normAutofit/>
          </a:bodyPr>
          <a:lstStyle/>
          <a:p>
            <a:pPr rtl="0">
              <a:spcBef>
                <a:spcPts val="0"/>
              </a:spcBef>
              <a:spcAft>
                <a:spcPts val="0"/>
              </a:spcAft>
            </a:pPr>
            <a:r>
              <a:rPr lang="en-US" sz="2800" b="0" i="0" u="none" strike="noStrike" dirty="0">
                <a:solidFill>
                  <a:schemeClr val="accent5">
                    <a:lumMod val="60000"/>
                    <a:lumOff val="40000"/>
                  </a:schemeClr>
                </a:solidFill>
                <a:effectLst/>
                <a:latin typeface="Average"/>
              </a:rPr>
              <a:t>To deliver a game prototype with storytelling driving the main gameplay.</a:t>
            </a:r>
            <a:endParaRPr lang="en-US" sz="2800" b="0" dirty="0">
              <a:solidFill>
                <a:schemeClr val="accent5">
                  <a:lumMod val="60000"/>
                  <a:lumOff val="40000"/>
                </a:schemeClr>
              </a:solidFill>
              <a:effectLst/>
            </a:endParaRPr>
          </a:p>
        </p:txBody>
      </p:sp>
    </p:spTree>
    <p:extLst>
      <p:ext uri="{BB962C8B-B14F-4D97-AF65-F5344CB8AC3E}">
        <p14:creationId xmlns:p14="http://schemas.microsoft.com/office/powerpoint/2010/main" val="39524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026" name="Picture 2" descr="Disco Elysium - The Final Cut' gets a release date for Xbox consoles">
            <a:extLst>
              <a:ext uri="{FF2B5EF4-FFF2-40B4-BE49-F238E27FC236}">
                <a16:creationId xmlns:a16="http://schemas.microsoft.com/office/drawing/2014/main" id="{0DE65299-8FFD-D5DC-AA0A-1F61444402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481" y="469473"/>
            <a:ext cx="6082357" cy="38623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3rd-strike.com | Disco Elysium – The Final Cut – Review">
            <a:extLst>
              <a:ext uri="{FF2B5EF4-FFF2-40B4-BE49-F238E27FC236}">
                <a16:creationId xmlns:a16="http://schemas.microsoft.com/office/drawing/2014/main" id="{03637222-5716-929C-89D2-051E1FD922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818" r="15343"/>
          <a:stretch/>
        </p:blipFill>
        <p:spPr bwMode="auto">
          <a:xfrm>
            <a:off x="6604263" y="469473"/>
            <a:ext cx="5207366" cy="3862382"/>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1B3B4DC6-7EEC-39FB-67E7-F0F8C8FC1429}"/>
              </a:ext>
            </a:extLst>
          </p:cNvPr>
          <p:cNvSpPr>
            <a:spLocks noGrp="1"/>
          </p:cNvSpPr>
          <p:nvPr>
            <p:ph type="subTitle" idx="1"/>
          </p:nvPr>
        </p:nvSpPr>
        <p:spPr>
          <a:xfrm>
            <a:off x="1524000" y="4562620"/>
            <a:ext cx="9144000" cy="1655762"/>
          </a:xfrm>
        </p:spPr>
        <p:txBody>
          <a:bodyPr anchor="ctr">
            <a:normAutofit/>
          </a:bodyPr>
          <a:lstStyle/>
          <a:p>
            <a:pPr rtl="0">
              <a:spcBef>
                <a:spcPts val="0"/>
              </a:spcBef>
              <a:spcAft>
                <a:spcPts val="0"/>
              </a:spcAft>
            </a:pPr>
            <a:r>
              <a:rPr lang="en-US" sz="2800" b="0" dirty="0">
                <a:solidFill>
                  <a:schemeClr val="accent5">
                    <a:lumMod val="60000"/>
                    <a:lumOff val="40000"/>
                  </a:schemeClr>
                </a:solidFill>
                <a:effectLst/>
              </a:rPr>
              <a:t>Art-style/ Gameplay will be similar to </a:t>
            </a:r>
          </a:p>
          <a:p>
            <a:pPr rtl="0">
              <a:spcBef>
                <a:spcPts val="0"/>
              </a:spcBef>
              <a:spcAft>
                <a:spcPts val="0"/>
              </a:spcAft>
            </a:pPr>
            <a:r>
              <a:rPr lang="en-US" sz="2800" b="0" dirty="0">
                <a:solidFill>
                  <a:schemeClr val="accent5">
                    <a:lumMod val="60000"/>
                    <a:lumOff val="40000"/>
                  </a:schemeClr>
                </a:solidFill>
                <a:effectLst/>
              </a:rPr>
              <a:t>Disco Elysiu</a:t>
            </a:r>
            <a:r>
              <a:rPr lang="en-US" sz="2800" dirty="0">
                <a:solidFill>
                  <a:schemeClr val="accent5">
                    <a:lumMod val="60000"/>
                    <a:lumOff val="40000"/>
                  </a:schemeClr>
                </a:solidFill>
              </a:rPr>
              <a:t>m and What remains of Edith Finch</a:t>
            </a:r>
            <a:endParaRPr lang="en-US" sz="2800" b="0" dirty="0">
              <a:solidFill>
                <a:schemeClr val="accent5">
                  <a:lumMod val="60000"/>
                  <a:lumOff val="40000"/>
                </a:schemeClr>
              </a:solidFill>
              <a:effectLst/>
            </a:endParaRPr>
          </a:p>
        </p:txBody>
      </p:sp>
    </p:spTree>
    <p:extLst>
      <p:ext uri="{BB962C8B-B14F-4D97-AF65-F5344CB8AC3E}">
        <p14:creationId xmlns:p14="http://schemas.microsoft.com/office/powerpoint/2010/main" val="3947628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558</TotalTime>
  <Words>215</Words>
  <Application>Microsoft Office PowerPoint</Application>
  <PresentationFormat>Widescreen</PresentationFormat>
  <Paragraphs>10</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Average</vt:lpstr>
      <vt:lpstr>Calibri</vt:lpstr>
      <vt:lpstr>Calibri Light</vt:lpstr>
      <vt:lpstr>Lato</vt:lpstr>
      <vt:lpstr>Office Theme</vt:lpstr>
      <vt:lpstr>At the end of that life Crossroads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 the end of that life - Crossroads</dc:title>
  <dc:creator>SHUBH GAWHADE</dc:creator>
  <cp:lastModifiedBy>SHUBH GAWHADE</cp:lastModifiedBy>
  <cp:revision>80</cp:revision>
  <dcterms:created xsi:type="dcterms:W3CDTF">2022-10-29T13:44:52Z</dcterms:created>
  <dcterms:modified xsi:type="dcterms:W3CDTF">2022-10-29T23:03:19Z</dcterms:modified>
</cp:coreProperties>
</file>