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305800" cy="1981200"/>
          </a:xfrm>
        </p:spPr>
        <p:txBody>
          <a:bodyPr/>
          <a:lstStyle/>
          <a:p>
            <a:r>
              <a:rPr b="1" smtClean="0"/>
              <a:t>Highly confidential Security System</a:t>
            </a:r>
            <a:r>
              <a:rPr smtClean="0"/>
              <a:t> </a:t>
            </a:r>
            <a:br>
              <a:rPr smtClean="0"/>
            </a:br>
            <a:r>
              <a:rPr b="1" smtClean="0"/>
              <a:t> 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Passport Details</a:t>
            </a:r>
            <a:endParaRPr lang="en-US" dirty="0" smtClean="0"/>
          </a:p>
          <a:p>
            <a:pPr lvl="0"/>
            <a:r>
              <a:rPr lang="en-US" dirty="0" smtClean="0"/>
              <a:t>Add Passport Details</a:t>
            </a:r>
          </a:p>
          <a:p>
            <a:pPr lvl="0"/>
            <a:r>
              <a:rPr lang="en-US" dirty="0" smtClean="0"/>
              <a:t>View Passport Details</a:t>
            </a:r>
          </a:p>
          <a:p>
            <a:pPr lvl="0"/>
            <a:r>
              <a:rPr lang="en-US" dirty="0" smtClean="0"/>
              <a:t>Delete Passport Details</a:t>
            </a:r>
          </a:p>
          <a:p>
            <a:pPr lvl="0"/>
            <a:r>
              <a:rPr lang="en-US" dirty="0" smtClean="0"/>
              <a:t>Update Passport Details</a:t>
            </a:r>
          </a:p>
          <a:p>
            <a:pPr>
              <a:buNone/>
            </a:pPr>
            <a:r>
              <a:rPr lang="en-US" b="1" dirty="0" smtClean="0"/>
              <a:t>Pan card Details</a:t>
            </a:r>
            <a:endParaRPr lang="en-US" dirty="0" smtClean="0"/>
          </a:p>
          <a:p>
            <a:pPr lvl="0"/>
            <a:r>
              <a:rPr lang="en-US" dirty="0" smtClean="0"/>
              <a:t>Add pan card  Details</a:t>
            </a:r>
          </a:p>
          <a:p>
            <a:pPr lvl="0"/>
            <a:r>
              <a:rPr lang="en-US" dirty="0" smtClean="0"/>
              <a:t>View pan card  Details</a:t>
            </a:r>
          </a:p>
          <a:p>
            <a:pPr lvl="0"/>
            <a:r>
              <a:rPr lang="en-US" dirty="0" smtClean="0"/>
              <a:t>Delete Pan card Details</a:t>
            </a:r>
          </a:p>
          <a:p>
            <a:pPr lvl="0">
              <a:buNone/>
            </a:pPr>
            <a:r>
              <a:rPr lang="en-US" dirty="0" smtClean="0"/>
              <a:t>Update Pan card Details</a:t>
            </a:r>
          </a:p>
          <a:p>
            <a:r>
              <a:rPr lang="en-US" b="1" dirty="0" smtClean="0"/>
              <a:t>Add Insurance Details</a:t>
            </a:r>
            <a:endParaRPr lang="en-US" dirty="0" smtClean="0"/>
          </a:p>
          <a:p>
            <a:pPr lvl="0"/>
            <a:r>
              <a:rPr lang="en-US" dirty="0" smtClean="0"/>
              <a:t>Add Insurance Details</a:t>
            </a:r>
          </a:p>
          <a:p>
            <a:pPr lvl="0"/>
            <a:r>
              <a:rPr lang="en-US" dirty="0" smtClean="0"/>
              <a:t>View Insurance Details</a:t>
            </a:r>
          </a:p>
          <a:p>
            <a:pPr lvl="0"/>
            <a:r>
              <a:rPr lang="en-US" dirty="0" smtClean="0"/>
              <a:t>Delete Insurance Details</a:t>
            </a:r>
          </a:p>
          <a:p>
            <a:pPr lvl="0"/>
            <a:r>
              <a:rPr lang="en-US" dirty="0" smtClean="0"/>
              <a:t>Update Insurance Details</a:t>
            </a:r>
          </a:p>
          <a:p>
            <a:pPr>
              <a:buNone/>
            </a:pPr>
            <a:r>
              <a:rPr lang="en-US" b="1" dirty="0" smtClean="0"/>
              <a:t>Imp Files Details</a:t>
            </a:r>
            <a:endParaRPr lang="en-US" dirty="0" smtClean="0"/>
          </a:p>
          <a:p>
            <a:pPr lvl="0"/>
            <a:r>
              <a:rPr lang="en-US" dirty="0" smtClean="0"/>
              <a:t>Add</a:t>
            </a:r>
          </a:p>
          <a:p>
            <a:pPr lvl="0"/>
            <a:r>
              <a:rPr lang="en-US" dirty="0" smtClean="0"/>
              <a:t>View</a:t>
            </a:r>
          </a:p>
          <a:p>
            <a:pPr lvl="0"/>
            <a:r>
              <a:rPr lang="en-US" dirty="0" smtClean="0"/>
              <a:t>Delete</a:t>
            </a:r>
          </a:p>
          <a:p>
            <a:pPr lvl="0"/>
            <a:r>
              <a:rPr lang="en-US" dirty="0" smtClean="0"/>
              <a:t>Update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ECC is abbreviated as Elliptic Curve Cryptography: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0"/>
          </a:xfrm>
        </p:spPr>
        <p:txBody>
          <a:bodyPr>
            <a:normAutofit fontScale="90000"/>
          </a:bodyPr>
          <a:lstStyle/>
          <a:p>
            <a:r>
              <a:rPr b="1" smtClean="0"/>
              <a:t>Encryption and Decryption Module:</a:t>
            </a:r>
            <a:r>
              <a:rPr smtClean="0"/>
              <a:t/>
            </a:r>
            <a:br>
              <a:rPr smtClean="0"/>
            </a:br>
            <a:r>
              <a:rPr smtClean="0"/>
              <a:t> 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Login</a:t>
            </a:r>
          </a:p>
          <a:p>
            <a:pPr lvl="0"/>
            <a:r>
              <a:rPr lang="en-US" dirty="0" smtClean="0"/>
              <a:t>Logout</a:t>
            </a:r>
          </a:p>
          <a:p>
            <a:pPr lvl="0"/>
            <a:r>
              <a:rPr lang="en-US" dirty="0" smtClean="0"/>
              <a:t>Registration</a:t>
            </a:r>
          </a:p>
          <a:p>
            <a:pPr lvl="0"/>
            <a:r>
              <a:rPr lang="en-US" dirty="0" smtClean="0"/>
              <a:t>Change Passwords</a:t>
            </a:r>
          </a:p>
          <a:p>
            <a:pPr lvl="0"/>
            <a:r>
              <a:rPr lang="en-US" dirty="0" smtClean="0"/>
              <a:t>Forget Password</a:t>
            </a:r>
          </a:p>
          <a:p>
            <a:pPr lvl="0"/>
            <a:r>
              <a:rPr lang="en-US" dirty="0" smtClean="0"/>
              <a:t>View Profile</a:t>
            </a:r>
          </a:p>
          <a:p>
            <a:pPr lvl="0"/>
            <a:r>
              <a:rPr lang="en-US" dirty="0" smtClean="0"/>
              <a:t>Update Profile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 </a:t>
            </a:r>
            <a:br>
              <a:rPr smtClean="0"/>
            </a:br>
            <a:r>
              <a:rPr b="1" smtClean="0"/>
              <a:t> Security and Authentication: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dirty="0" smtClean="0"/>
              <a:t>Generating Different Format report To be download (.</a:t>
            </a:r>
            <a:r>
              <a:rPr lang="en-US" dirty="0" smtClean="0"/>
              <a:t>xls</a:t>
            </a:r>
            <a:r>
              <a:rPr lang="en-US" dirty="0" smtClean="0"/>
              <a:t>, </a:t>
            </a:r>
            <a:r>
              <a:rPr lang="en-US" dirty="0" smtClean="0"/>
              <a:t>pdf</a:t>
            </a:r>
            <a:r>
              <a:rPr lang="en-US" dirty="0" smtClean="0"/>
              <a:t>, html, txt)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Reports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Operating System			:		Windows XP/2007 or Linux </a:t>
            </a:r>
          </a:p>
          <a:p>
            <a:r>
              <a:rPr lang="en-US" dirty="0" smtClean="0"/>
              <a:t>User Interface			:		HTML, CSS</a:t>
            </a:r>
          </a:p>
          <a:p>
            <a:r>
              <a:rPr lang="en-US" dirty="0" smtClean="0"/>
              <a:t>Client-side Scripting		:		JavaScript</a:t>
            </a:r>
          </a:p>
          <a:p>
            <a:r>
              <a:rPr lang="en-US" dirty="0" smtClean="0"/>
              <a:t>Programming Language		:		Java </a:t>
            </a:r>
          </a:p>
          <a:p>
            <a:r>
              <a:rPr lang="en-US" dirty="0" smtClean="0"/>
              <a:t>Framework 			:		struts 1.x, Hibernate 3.0 </a:t>
            </a:r>
          </a:p>
          <a:p>
            <a:r>
              <a:rPr lang="en-US" dirty="0" smtClean="0"/>
              <a:t>IDE/Workbench			:		My Eclipse 8.6</a:t>
            </a:r>
          </a:p>
          <a:p>
            <a:r>
              <a:rPr lang="en-US" dirty="0" smtClean="0"/>
              <a:t>Database				:		Oracle 10g </a:t>
            </a:r>
            <a:r>
              <a:rPr lang="en-US" dirty="0" smtClean="0"/>
              <a:t>xe</a:t>
            </a:r>
            <a:endParaRPr lang="en-US" dirty="0" smtClean="0"/>
          </a:p>
          <a:p>
            <a:r>
              <a:rPr lang="en-US" dirty="0" smtClean="0"/>
              <a:t>Server Deployment		:		Tomcat 6.0/7.0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 </a:t>
            </a:r>
            <a:r>
              <a:rPr smtClean="0"/>
              <a:t/>
            </a:r>
            <a:br>
              <a:rPr smtClean="0"/>
            </a:br>
            <a:r>
              <a:rPr smtClean="0"/>
              <a:t> </a:t>
            </a:r>
            <a:br>
              <a:rPr smtClean="0"/>
            </a:br>
            <a:r>
              <a:rPr b="1" smtClean="0"/>
              <a:t>SOFTWARE REQUIREMENTS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				:		Core 2 Duo</a:t>
            </a:r>
          </a:p>
          <a:p>
            <a:r>
              <a:rPr lang="en-US" dirty="0" smtClean="0"/>
              <a:t>Hard Disk				:		160GB</a:t>
            </a:r>
          </a:p>
          <a:p>
            <a:r>
              <a:rPr lang="en-US" dirty="0" smtClean="0"/>
              <a:t>RAM				:		1GB or more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 </a:t>
            </a:r>
            <a:r>
              <a:rPr smtClean="0"/>
              <a:t/>
            </a:r>
            <a:br>
              <a:rPr smtClean="0"/>
            </a:br>
            <a:r>
              <a:rPr b="1" u="sng" smtClean="0"/>
              <a:t>HARDWARE REQUIREMENTS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The purpose of these guidelines is to assist some highly</a:t>
            </a:r>
          </a:p>
          <a:p>
            <a:pPr algn="just">
              <a:buNone/>
            </a:pPr>
            <a:r>
              <a:rPr lang="en-US" dirty="0" smtClean="0"/>
              <a:t>confidential data means personal, Departments, Offices and</a:t>
            </a:r>
          </a:p>
          <a:p>
            <a:pPr algn="just">
              <a:buNone/>
            </a:pPr>
            <a:r>
              <a:rPr lang="en-US" dirty="0" smtClean="0"/>
              <a:t>Agencies for this implementing systems  that will ensure, as much</a:t>
            </a:r>
          </a:p>
          <a:p>
            <a:pPr algn="just">
              <a:buNone/>
            </a:pPr>
            <a:r>
              <a:rPr lang="en-US" dirty="0" smtClean="0"/>
              <a:t>as possible, that personal data.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-obtain and process personal data fairly;</a:t>
            </a:r>
          </a:p>
          <a:p>
            <a:pPr algn="just"/>
            <a:r>
              <a:rPr lang="en-US" dirty="0" smtClean="0"/>
              <a:t>- Process it only in ways compatible with the purposes for which it was given initially</a:t>
            </a:r>
          </a:p>
          <a:p>
            <a:pPr algn="just"/>
            <a:r>
              <a:rPr lang="en-US" dirty="0" smtClean="0"/>
              <a:t>- keep personal data safe and secure;</a:t>
            </a:r>
          </a:p>
          <a:p>
            <a:pPr algn="just"/>
            <a:r>
              <a:rPr lang="en-US" dirty="0" smtClean="0"/>
              <a:t>- keep data accurate, complete and up-to-date;</a:t>
            </a:r>
          </a:p>
          <a:p>
            <a:pPr algn="just"/>
            <a:r>
              <a:rPr lang="en-US" dirty="0" smtClean="0"/>
              <a:t> - provide a copy of his/her personal data to any individual, on request. </a:t>
            </a:r>
            <a:endParaRPr lang="en-US" b="1" dirty="0" smtClean="0"/>
          </a:p>
          <a:p>
            <a:pPr algn="just"/>
            <a:r>
              <a:rPr lang="en-US" dirty="0" smtClean="0"/>
              <a:t>This Project gives security on how personal data is to be stored, handled and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Objective :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09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Protected under the following Personal Confidential data:-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mailids</a:t>
            </a:r>
            <a:r>
              <a:rPr lang="en-US" dirty="0" smtClean="0"/>
              <a:t>, passwords</a:t>
            </a:r>
          </a:p>
          <a:p>
            <a:r>
              <a:rPr lang="en-US" dirty="0" smtClean="0"/>
              <a:t>All bank account no</a:t>
            </a:r>
          </a:p>
          <a:p>
            <a:r>
              <a:rPr lang="en-US" dirty="0" smtClean="0"/>
              <a:t>Insurance policy No</a:t>
            </a:r>
          </a:p>
          <a:p>
            <a:r>
              <a:rPr lang="en-US" dirty="0" smtClean="0"/>
              <a:t>PAN NO</a:t>
            </a:r>
          </a:p>
          <a:p>
            <a:r>
              <a:rPr lang="en-US" dirty="0" smtClean="0"/>
              <a:t>Driving License No</a:t>
            </a:r>
          </a:p>
          <a:p>
            <a:r>
              <a:rPr lang="en-US" dirty="0" smtClean="0"/>
              <a:t>All education certificate Numbers</a:t>
            </a:r>
          </a:p>
          <a:p>
            <a:r>
              <a:rPr lang="en-US" dirty="0" smtClean="0"/>
              <a:t>Some highly value scan copy</a:t>
            </a:r>
          </a:p>
          <a:p>
            <a:r>
              <a:rPr lang="en-US" dirty="0" smtClean="0"/>
              <a:t>Some confidential photo and music, videos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Due to busy life style we can’t remember  all confidential data like All maid Id, Password, All bank account no, Insurance policy No, PAN NO, Driving License No, Password </a:t>
            </a:r>
            <a:r>
              <a:rPr lang="en-US" dirty="0" smtClean="0"/>
              <a:t>PortNo,All</a:t>
            </a:r>
            <a:r>
              <a:rPr lang="en-US" dirty="0" smtClean="0"/>
              <a:t> education certificate Numbers, Some highly value scan copy, some confidential photo and music ,videos.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 </a:t>
            </a:r>
            <a:r>
              <a:rPr smtClean="0"/>
              <a:t/>
            </a:r>
            <a:br>
              <a:rPr smtClean="0"/>
            </a:br>
            <a:r>
              <a:rPr b="1" smtClean="0"/>
              <a:t>Present Working System :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So we can develop highly security web application (Elliptic Curve Cryptography security algorithm). So we can store all confidential data in single credentials.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	</a:t>
            </a:r>
            <a:endParaRPr lang="en-US" dirty="0" smtClean="0"/>
          </a:p>
          <a:p>
            <a:pPr algn="just"/>
            <a:r>
              <a:rPr lang="en-US" dirty="0" smtClean="0"/>
              <a:t>The development of this new system contains the following activities, which try to automate the entire process keeping in the view of database integration approach with highly confidential security.</a:t>
            </a:r>
          </a:p>
          <a:p>
            <a:pPr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This system maintains user data in encryption description format using algorithms.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To Be Praposed :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62500" lnSpcReduction="20000"/>
          </a:bodyPr>
          <a:lstStyle/>
          <a:p>
            <a:pPr lvl="0" algn="just"/>
            <a:r>
              <a:rPr lang="en-US" sz="2900" dirty="0" smtClean="0"/>
              <a:t>This system maintains user’s personal, address, and contact details.</a:t>
            </a:r>
          </a:p>
          <a:p>
            <a:pPr lvl="0" algn="just"/>
            <a:r>
              <a:rPr lang="en-US" sz="2900" dirty="0" smtClean="0"/>
              <a:t>User friendliness is provided in the application with various controls provided by system rich user interface.</a:t>
            </a:r>
          </a:p>
          <a:p>
            <a:pPr lvl="0" algn="just"/>
            <a:r>
              <a:rPr lang="en-US" sz="2900" dirty="0" smtClean="0"/>
              <a:t>This system makes the overall project management much easier and flexible.</a:t>
            </a:r>
          </a:p>
          <a:p>
            <a:pPr lvl="0" algn="just"/>
            <a:r>
              <a:rPr lang="en-US" sz="2900" dirty="0" smtClean="0"/>
              <a:t>Various classes have been used for maintain the details of all the users   and catalog. </a:t>
            </a:r>
          </a:p>
          <a:p>
            <a:pPr lvl="0" algn="just"/>
            <a:r>
              <a:rPr lang="en-US" sz="2900" dirty="0" smtClean="0"/>
              <a:t>Authentication is provided for this application only registered users can access.</a:t>
            </a:r>
          </a:p>
          <a:p>
            <a:pPr lvl="0" algn="just"/>
            <a:r>
              <a:rPr lang="en-US" sz="2900" dirty="0" smtClean="0"/>
              <a:t>Report generation features is provided using to generate different kind of reports. </a:t>
            </a:r>
          </a:p>
          <a:p>
            <a:pPr lvl="0" algn="just"/>
            <a:r>
              <a:rPr lang="en-US" sz="2900" dirty="0" smtClean="0"/>
              <a:t> The system provides facilities to maintain bank account information.</a:t>
            </a:r>
          </a:p>
          <a:p>
            <a:pPr lvl="0" algn="just"/>
            <a:r>
              <a:rPr lang="en-US" sz="2900" dirty="0" smtClean="0"/>
              <a:t>The system provides facilities to maintain Mails, password account information.</a:t>
            </a:r>
          </a:p>
          <a:p>
            <a:pPr lvl="0" algn="just"/>
            <a:r>
              <a:rPr lang="en-US" sz="2900" dirty="0" smtClean="0"/>
              <a:t>The system provides facilities to maintain all education information marks memo, </a:t>
            </a:r>
            <a:r>
              <a:rPr lang="en-US" sz="2900" dirty="0" smtClean="0"/>
              <a:t>scaned</a:t>
            </a:r>
            <a:r>
              <a:rPr lang="en-US" sz="2900" dirty="0" smtClean="0"/>
              <a:t> copies information.</a:t>
            </a:r>
          </a:p>
          <a:p>
            <a:pPr lvl="0" algn="just"/>
            <a:r>
              <a:rPr lang="en-US" sz="2900" dirty="0" smtClean="0"/>
              <a:t>The system provides facilities to maintain License, passport, insurances account information.</a:t>
            </a:r>
          </a:p>
          <a:p>
            <a:pPr lvl="0" algn="just"/>
            <a:r>
              <a:rPr lang="en-US" sz="2900" dirty="0" smtClean="0"/>
              <a:t>The system provides facilities to maintain personal Files Information videos, images account information.</a:t>
            </a:r>
          </a:p>
          <a:p>
            <a:pPr lvl="0" algn="just"/>
            <a:r>
              <a:rPr lang="en-US" sz="2900" dirty="0" smtClean="0"/>
              <a:t>System provides facility to online user registration.</a:t>
            </a:r>
          </a:p>
          <a:p>
            <a:pPr lvl="0" algn="just"/>
            <a:r>
              <a:rPr lang="en-US" sz="2900" dirty="0" smtClean="0"/>
              <a:t>This system is providing more memory for the users to maintain data. </a:t>
            </a:r>
          </a:p>
          <a:p>
            <a:pPr lvl="0" algn="just"/>
            <a:r>
              <a:rPr lang="en-US" sz="2900" dirty="0" smtClean="0"/>
              <a:t>This system is providing accessibility control to data with respect to users.</a:t>
            </a:r>
          </a:p>
          <a:p>
            <a:pPr algn="just">
              <a:buNone/>
            </a:pPr>
            <a:endParaRPr lang="en-US" sz="29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Administrator Module</a:t>
            </a:r>
          </a:p>
          <a:p>
            <a:pPr lvl="0"/>
            <a:r>
              <a:rPr lang="en-US" dirty="0" smtClean="0"/>
              <a:t>User Module</a:t>
            </a:r>
          </a:p>
          <a:p>
            <a:pPr lvl="0"/>
            <a:r>
              <a:rPr lang="en-US" dirty="0" smtClean="0"/>
              <a:t>Encryption Description Module</a:t>
            </a:r>
          </a:p>
          <a:p>
            <a:pPr lvl="0"/>
            <a:r>
              <a:rPr lang="en-US" dirty="0" smtClean="0"/>
              <a:t>Security Authentication</a:t>
            </a:r>
          </a:p>
          <a:p>
            <a:pPr lvl="0"/>
            <a:r>
              <a:rPr lang="en-US" dirty="0" smtClean="0"/>
              <a:t>Reports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Modules of the System 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Administrator: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View Users </a:t>
            </a:r>
          </a:p>
          <a:p>
            <a:pPr lvl="0"/>
            <a:r>
              <a:rPr lang="en-US" dirty="0" smtClean="0"/>
              <a:t>Accept or reject user authentication </a:t>
            </a:r>
          </a:p>
          <a:p>
            <a:pPr lvl="0"/>
            <a:r>
              <a:rPr lang="en-US" dirty="0" smtClean="0"/>
              <a:t>Delete user (or ) user Authentication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User:</a:t>
            </a:r>
            <a:endParaRPr lang="en-US" dirty="0" smtClean="0"/>
          </a:p>
          <a:p>
            <a:r>
              <a:rPr lang="en-US" b="1" dirty="0" smtClean="0"/>
              <a:t>Banks Accounts Information</a:t>
            </a:r>
            <a:endParaRPr lang="en-US" dirty="0" smtClean="0"/>
          </a:p>
          <a:p>
            <a:pPr lvl="0"/>
            <a:r>
              <a:rPr lang="en-US" dirty="0" smtClean="0"/>
              <a:t>Add Banks Accounts Information</a:t>
            </a:r>
          </a:p>
          <a:p>
            <a:pPr lvl="0"/>
            <a:r>
              <a:rPr lang="en-US" dirty="0" smtClean="0"/>
              <a:t>View Banks Accounts Information</a:t>
            </a:r>
          </a:p>
          <a:p>
            <a:pPr lvl="0"/>
            <a:r>
              <a:rPr lang="en-US" dirty="0" smtClean="0"/>
              <a:t>Update Bank Account Information</a:t>
            </a:r>
          </a:p>
          <a:p>
            <a:r>
              <a:rPr lang="en-US" dirty="0" smtClean="0"/>
              <a:t>Delete Bank Acc Information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09800"/>
          </a:xfrm>
        </p:spPr>
        <p:txBody>
          <a:bodyPr>
            <a:normAutofit fontScale="90000"/>
          </a:bodyPr>
          <a:lstStyle/>
          <a:p>
            <a:r>
              <a:rPr b="1" smtClean="0"/>
              <a:t> </a:t>
            </a:r>
            <a:r>
              <a:rPr smtClean="0"/>
              <a:t/>
            </a:r>
            <a:br>
              <a:rPr smtClean="0"/>
            </a:br>
            <a:r>
              <a:rPr b="1" smtClean="0"/>
              <a:t>Functional Requirements of the Project: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Mails Information</a:t>
            </a:r>
            <a:endParaRPr lang="en-US" dirty="0" smtClean="0"/>
          </a:p>
          <a:p>
            <a:pPr lvl="0"/>
            <a:r>
              <a:rPr lang="en-US" dirty="0" smtClean="0"/>
              <a:t>Add Mails</a:t>
            </a:r>
          </a:p>
          <a:p>
            <a:pPr lvl="0"/>
            <a:r>
              <a:rPr lang="en-US" dirty="0" smtClean="0"/>
              <a:t>View Mails</a:t>
            </a:r>
          </a:p>
          <a:p>
            <a:pPr lvl="0"/>
            <a:r>
              <a:rPr lang="en-US" dirty="0" smtClean="0"/>
              <a:t>Update Mails</a:t>
            </a:r>
          </a:p>
          <a:p>
            <a:pPr lvl="0"/>
            <a:r>
              <a:rPr lang="en-US" dirty="0" smtClean="0"/>
              <a:t>Delete Mails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Career Information </a:t>
            </a:r>
            <a:endParaRPr lang="en-US" dirty="0" smtClean="0"/>
          </a:p>
          <a:p>
            <a:pPr lvl="0"/>
            <a:r>
              <a:rPr lang="en-US" dirty="0" smtClean="0"/>
              <a:t>Add Study Details</a:t>
            </a:r>
          </a:p>
          <a:p>
            <a:pPr lvl="0"/>
            <a:r>
              <a:rPr lang="en-US" dirty="0" smtClean="0"/>
              <a:t>View Study Details</a:t>
            </a:r>
          </a:p>
          <a:p>
            <a:pPr lvl="0"/>
            <a:r>
              <a:rPr lang="en-US" dirty="0" smtClean="0"/>
              <a:t>Delete Study Details</a:t>
            </a:r>
          </a:p>
          <a:p>
            <a:pPr lvl="0"/>
            <a:r>
              <a:rPr lang="en-US" dirty="0" smtClean="0"/>
              <a:t>Update Study Details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License Details</a:t>
            </a:r>
            <a:endParaRPr lang="en-US" dirty="0" smtClean="0"/>
          </a:p>
          <a:p>
            <a:pPr lvl="0"/>
            <a:r>
              <a:rPr lang="en-US" dirty="0" smtClean="0"/>
              <a:t>Add License Details</a:t>
            </a:r>
          </a:p>
          <a:p>
            <a:pPr lvl="0"/>
            <a:r>
              <a:rPr lang="en-US" dirty="0" smtClean="0"/>
              <a:t>View License Details</a:t>
            </a:r>
          </a:p>
          <a:p>
            <a:pPr lvl="0"/>
            <a:r>
              <a:rPr lang="en-US" dirty="0" smtClean="0"/>
              <a:t>Delete License Details</a:t>
            </a:r>
          </a:p>
          <a:p>
            <a:r>
              <a:rPr lang="en-US" dirty="0" smtClean="0"/>
              <a:t>Update License Details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</TotalTime>
  <Words>613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Highly confidential Security System    </vt:lpstr>
      <vt:lpstr>Objective : </vt:lpstr>
      <vt:lpstr>Slide 3</vt:lpstr>
      <vt:lpstr>  Present Working System : </vt:lpstr>
      <vt:lpstr>To Be Praposed : </vt:lpstr>
      <vt:lpstr>Slide 6</vt:lpstr>
      <vt:lpstr>Modules of the System  </vt:lpstr>
      <vt:lpstr>  Functional Requirements of the Project: </vt:lpstr>
      <vt:lpstr>Slide 9</vt:lpstr>
      <vt:lpstr>Slide 10</vt:lpstr>
      <vt:lpstr>Encryption and Decryption Module:   </vt:lpstr>
      <vt:lpstr>   Security and Authentication: </vt:lpstr>
      <vt:lpstr>Reports</vt:lpstr>
      <vt:lpstr>    SOFTWARE REQUIREMENTS </vt:lpstr>
      <vt:lpstr>  HARDWARE REQUIREMENTS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confidential Security System    </dc:title>
  <dc:creator/>
  <cp:lastModifiedBy>nit</cp:lastModifiedBy>
  <cp:revision>4</cp:revision>
  <dcterms:created xsi:type="dcterms:W3CDTF">2006-08-16T00:00:00Z</dcterms:created>
  <dcterms:modified xsi:type="dcterms:W3CDTF">2016-01-30T12:20:26Z</dcterms:modified>
</cp:coreProperties>
</file>