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7"/>
  </p:sldMasterIdLst>
  <p:notesMasterIdLst>
    <p:notesMasterId r:id="rId22"/>
  </p:notesMasterIdLst>
  <p:handoutMasterIdLst>
    <p:handoutMasterId r:id="rId23"/>
  </p:handoutMasterIdLst>
  <p:sldIdLst>
    <p:sldId id="441" r:id="rId8"/>
    <p:sldId id="509" r:id="rId9"/>
    <p:sldId id="513" r:id="rId10"/>
    <p:sldId id="421" r:id="rId11"/>
    <p:sldId id="519" r:id="rId12"/>
    <p:sldId id="497" r:id="rId13"/>
    <p:sldId id="520" r:id="rId14"/>
    <p:sldId id="521" r:id="rId15"/>
    <p:sldId id="524" r:id="rId16"/>
    <p:sldId id="525" r:id="rId17"/>
    <p:sldId id="527" r:id="rId18"/>
    <p:sldId id="526" r:id="rId19"/>
    <p:sldId id="523" r:id="rId20"/>
    <p:sldId id="383" r:id="rId21"/>
  </p:sldIdLst>
  <p:sldSz cx="9144000" cy="5143500" type="screen16x9"/>
  <p:notesSz cx="6662738" cy="9926638"/>
  <p:custDataLst>
    <p:tags r:id="rId24"/>
  </p:custDataLst>
  <p:defaultTextStyle>
    <a:defPPr>
      <a:defRPr lang="de-DE"/>
    </a:defPPr>
    <a:lvl1pPr algn="l" rtl="0" fontAlgn="base">
      <a:spcBef>
        <a:spcPct val="0"/>
      </a:spcBef>
      <a:spcAft>
        <a:spcPct val="0"/>
      </a:spcAft>
      <a:defRPr kern="1200">
        <a:solidFill>
          <a:schemeClr val="tx1"/>
        </a:solidFill>
        <a:latin typeface="Calibri" charset="0"/>
        <a:ea typeface="MS PGothic" charset="0"/>
        <a:cs typeface="MS PGothic" charset="0"/>
      </a:defRPr>
    </a:lvl1pPr>
    <a:lvl2pPr marL="457200" algn="l" rtl="0" fontAlgn="base">
      <a:spcBef>
        <a:spcPct val="0"/>
      </a:spcBef>
      <a:spcAft>
        <a:spcPct val="0"/>
      </a:spcAft>
      <a:defRPr kern="1200">
        <a:solidFill>
          <a:schemeClr val="tx1"/>
        </a:solidFill>
        <a:latin typeface="Calibri" charset="0"/>
        <a:ea typeface="MS PGothic" charset="0"/>
        <a:cs typeface="MS PGothic" charset="0"/>
      </a:defRPr>
    </a:lvl2pPr>
    <a:lvl3pPr marL="914400" algn="l" rtl="0" fontAlgn="base">
      <a:spcBef>
        <a:spcPct val="0"/>
      </a:spcBef>
      <a:spcAft>
        <a:spcPct val="0"/>
      </a:spcAft>
      <a:defRPr kern="1200">
        <a:solidFill>
          <a:schemeClr val="tx1"/>
        </a:solidFill>
        <a:latin typeface="Calibri" charset="0"/>
        <a:ea typeface="MS PGothic" charset="0"/>
        <a:cs typeface="MS PGothic" charset="0"/>
      </a:defRPr>
    </a:lvl3pPr>
    <a:lvl4pPr marL="1371600" algn="l" rtl="0" fontAlgn="base">
      <a:spcBef>
        <a:spcPct val="0"/>
      </a:spcBef>
      <a:spcAft>
        <a:spcPct val="0"/>
      </a:spcAft>
      <a:defRPr kern="1200">
        <a:solidFill>
          <a:schemeClr val="tx1"/>
        </a:solidFill>
        <a:latin typeface="Calibri" charset="0"/>
        <a:ea typeface="MS PGothic" charset="0"/>
        <a:cs typeface="MS PGothic" charset="0"/>
      </a:defRPr>
    </a:lvl4pPr>
    <a:lvl5pPr marL="1828800" algn="l"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150">
          <p15:clr>
            <a:srgbClr val="A4A3A4"/>
          </p15:clr>
        </p15:guide>
        <p15:guide id="2" orient="horz" pos="2090">
          <p15:clr>
            <a:srgbClr val="A4A3A4"/>
          </p15:clr>
        </p15:guide>
        <p15:guide id="3" orient="horz" pos="309">
          <p15:clr>
            <a:srgbClr val="A4A3A4"/>
          </p15:clr>
        </p15:guide>
        <p15:guide id="4" orient="horz" pos="2896">
          <p15:clr>
            <a:srgbClr val="A4A3A4"/>
          </p15:clr>
        </p15:guide>
        <p15:guide id="5" orient="horz" pos="3163">
          <p15:clr>
            <a:srgbClr val="A4A3A4"/>
          </p15:clr>
        </p15:guide>
        <p15:guide id="6" orient="horz" pos="609">
          <p15:clr>
            <a:srgbClr val="A4A3A4"/>
          </p15:clr>
        </p15:guide>
        <p15:guide id="7" orient="horz" pos="1604">
          <p15:clr>
            <a:srgbClr val="A4A3A4"/>
          </p15:clr>
        </p15:guide>
        <p15:guide id="8" orient="horz" pos="1619">
          <p15:clr>
            <a:srgbClr val="A4A3A4"/>
          </p15:clr>
        </p15:guide>
        <p15:guide id="9" pos="5577">
          <p15:clr>
            <a:srgbClr val="A4A3A4"/>
          </p15:clr>
        </p15:guide>
        <p15:guide id="10" pos="4504">
          <p15:clr>
            <a:srgbClr val="A4A3A4"/>
          </p15:clr>
        </p15:guide>
        <p15:guide id="11" pos="4567">
          <p15:clr>
            <a:srgbClr val="A4A3A4"/>
          </p15:clr>
        </p15:guide>
        <p15:guide id="12" pos="275">
          <p15:clr>
            <a:srgbClr val="A4A3A4"/>
          </p15:clr>
        </p15:guide>
        <p15:guide id="13" pos="3427">
          <p15:clr>
            <a:srgbClr val="A4A3A4"/>
          </p15:clr>
        </p15:guide>
        <p15:guide id="14" pos="20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D65"/>
    <a:srgbClr val="E54B0A"/>
    <a:srgbClr val="FF8633"/>
    <a:srgbClr val="F6781A"/>
    <a:srgbClr val="FF9000"/>
    <a:srgbClr val="E1950D"/>
    <a:srgbClr val="FF9900"/>
    <a:srgbClr val="9B39BA"/>
    <a:srgbClr val="2A59C1"/>
    <a:srgbClr val="4114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294" autoAdjust="0"/>
    <p:restoredTop sz="79271" autoAdjust="0"/>
  </p:normalViewPr>
  <p:slideViewPr>
    <p:cSldViewPr snapToGrid="0" showGuides="1">
      <p:cViewPr varScale="1">
        <p:scale>
          <a:sx n="90" d="100"/>
          <a:sy n="90" d="100"/>
        </p:scale>
        <p:origin x="1747" y="53"/>
      </p:cViewPr>
      <p:guideLst>
        <p:guide orient="horz" pos="150"/>
        <p:guide orient="horz" pos="2090"/>
        <p:guide orient="horz" pos="309"/>
        <p:guide orient="horz" pos="2896"/>
        <p:guide orient="horz" pos="3163"/>
        <p:guide orient="horz" pos="609"/>
        <p:guide orient="horz" pos="1604"/>
        <p:guide orient="horz" pos="1619"/>
        <p:guide pos="5577"/>
        <p:guide pos="4504"/>
        <p:guide pos="4567"/>
        <p:guide pos="275"/>
        <p:guide pos="3427"/>
        <p:guide pos="206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BCCE6-3422-4178-92A7-6984D8579D72}" type="doc">
      <dgm:prSet loTypeId="urn:microsoft.com/office/officeart/2005/8/layout/vList6" loCatId="list" qsTypeId="urn:microsoft.com/office/officeart/2005/8/quickstyle/simple1" qsCatId="simple" csTypeId="urn:microsoft.com/office/officeart/2005/8/colors/accent0_2" csCatId="mainScheme" phldr="1"/>
      <dgm:spPr/>
      <dgm:t>
        <a:bodyPr/>
        <a:lstStyle/>
        <a:p>
          <a:endParaRPr lang="en-IN"/>
        </a:p>
      </dgm:t>
    </dgm:pt>
    <dgm:pt modelId="{483BFF2D-1C25-46B2-97D5-FC8D0E2E90F6}">
      <dgm:prSet phldrT="[Text]" custT="1"/>
      <dgm:spPr/>
      <dgm:t>
        <a:bodyPr/>
        <a:lstStyle/>
        <a:p>
          <a:r>
            <a:rPr lang="en-IN" sz="4400" dirty="0"/>
            <a:t>Design Principle</a:t>
          </a:r>
        </a:p>
      </dgm:t>
    </dgm:pt>
    <dgm:pt modelId="{5C1B9C21-7CAC-445B-8B13-CFFA490535EC}" type="parTrans" cxnId="{F43BB573-0E52-4B65-B5D4-6A788EC9A6E8}">
      <dgm:prSet/>
      <dgm:spPr/>
      <dgm:t>
        <a:bodyPr/>
        <a:lstStyle/>
        <a:p>
          <a:endParaRPr lang="en-IN"/>
        </a:p>
      </dgm:t>
    </dgm:pt>
    <dgm:pt modelId="{C8A61FEA-0FF5-4FFD-BAB8-8AF50BBE0ED1}" type="sibTrans" cxnId="{F43BB573-0E52-4B65-B5D4-6A788EC9A6E8}">
      <dgm:prSet/>
      <dgm:spPr/>
      <dgm:t>
        <a:bodyPr/>
        <a:lstStyle/>
        <a:p>
          <a:endParaRPr lang="en-IN"/>
        </a:p>
      </dgm:t>
    </dgm:pt>
    <dgm:pt modelId="{4862E403-E37E-4EB2-8741-C5E7BF2CB30A}">
      <dgm:prSet phldrT="[Text]" custT="1"/>
      <dgm:spPr/>
      <dgm:t>
        <a:bodyPr/>
        <a:lstStyle/>
        <a:p>
          <a:pPr>
            <a:lnSpc>
              <a:spcPct val="100000"/>
            </a:lnSpc>
            <a:spcBef>
              <a:spcPts val="200"/>
            </a:spcBef>
          </a:pPr>
          <a:r>
            <a:rPr lang="en-US" sz="1300" b="0" i="0" dirty="0">
              <a:solidFill>
                <a:schemeClr val="tx1">
                  <a:lumMod val="75000"/>
                  <a:lumOff val="25000"/>
                </a:schemeClr>
              </a:solidFill>
            </a:rPr>
            <a:t>Design principles provide high level guidelines to design better software applications. </a:t>
          </a:r>
          <a:endParaRPr lang="en-IN" sz="1300" dirty="0">
            <a:solidFill>
              <a:schemeClr val="tx1">
                <a:lumMod val="75000"/>
                <a:lumOff val="25000"/>
              </a:schemeClr>
            </a:solidFill>
          </a:endParaRPr>
        </a:p>
      </dgm:t>
    </dgm:pt>
    <dgm:pt modelId="{E42771D3-4B2E-4166-A224-A6C9CAE4D78B}" type="parTrans" cxnId="{AFE22086-8DC5-4B85-93AB-E892AEEB7761}">
      <dgm:prSet/>
      <dgm:spPr/>
      <dgm:t>
        <a:bodyPr/>
        <a:lstStyle/>
        <a:p>
          <a:endParaRPr lang="en-IN"/>
        </a:p>
      </dgm:t>
    </dgm:pt>
    <dgm:pt modelId="{DAFE663E-7941-4957-BCB7-7AE93E29B937}" type="sibTrans" cxnId="{AFE22086-8DC5-4B85-93AB-E892AEEB7761}">
      <dgm:prSet/>
      <dgm:spPr/>
      <dgm:t>
        <a:bodyPr/>
        <a:lstStyle/>
        <a:p>
          <a:endParaRPr lang="en-IN"/>
        </a:p>
      </dgm:t>
    </dgm:pt>
    <dgm:pt modelId="{89BC9247-3065-416B-ACCC-825E9611B245}">
      <dgm:prSet phldrT="[Text]" custT="1"/>
      <dgm:spPr/>
      <dgm:t>
        <a:bodyPr/>
        <a:lstStyle/>
        <a:p>
          <a:pPr>
            <a:lnSpc>
              <a:spcPct val="100000"/>
            </a:lnSpc>
            <a:spcBef>
              <a:spcPts val="200"/>
            </a:spcBef>
          </a:pPr>
          <a:r>
            <a:rPr lang="en-IN" sz="1300" dirty="0">
              <a:solidFill>
                <a:schemeClr val="tx1">
                  <a:lumMod val="75000"/>
                  <a:lumOff val="25000"/>
                </a:schemeClr>
              </a:solidFill>
            </a:rPr>
            <a:t>Solid</a:t>
          </a:r>
        </a:p>
      </dgm:t>
    </dgm:pt>
    <dgm:pt modelId="{5E32CBB7-1CBD-4D67-BA74-87AC235B2D1C}" type="parTrans" cxnId="{A5AD33B0-5015-46ED-96E1-93347F6AA118}">
      <dgm:prSet/>
      <dgm:spPr/>
      <dgm:t>
        <a:bodyPr/>
        <a:lstStyle/>
        <a:p>
          <a:endParaRPr lang="en-IN"/>
        </a:p>
      </dgm:t>
    </dgm:pt>
    <dgm:pt modelId="{A548CC49-35EF-45C9-87D5-BDC62B36B287}" type="sibTrans" cxnId="{A5AD33B0-5015-46ED-96E1-93347F6AA118}">
      <dgm:prSet/>
      <dgm:spPr/>
      <dgm:t>
        <a:bodyPr/>
        <a:lstStyle/>
        <a:p>
          <a:endParaRPr lang="en-IN"/>
        </a:p>
      </dgm:t>
    </dgm:pt>
    <dgm:pt modelId="{470DD417-5C1B-4895-BC29-20926385BADD}">
      <dgm:prSet phldrT="[Text]" custT="1"/>
      <dgm:spPr/>
      <dgm:t>
        <a:bodyPr/>
        <a:lstStyle/>
        <a:p>
          <a:r>
            <a:rPr lang="en-IN" sz="4400" dirty="0"/>
            <a:t>Design Pattern</a:t>
          </a:r>
        </a:p>
      </dgm:t>
    </dgm:pt>
    <dgm:pt modelId="{44976F61-1A22-49BA-B261-96B98FD015B1}" type="parTrans" cxnId="{5FE98319-3030-459A-AF85-B2C6D9313872}">
      <dgm:prSet/>
      <dgm:spPr/>
      <dgm:t>
        <a:bodyPr/>
        <a:lstStyle/>
        <a:p>
          <a:endParaRPr lang="en-IN"/>
        </a:p>
      </dgm:t>
    </dgm:pt>
    <dgm:pt modelId="{6491FA5B-B2C4-4C84-A322-9F954175D1BF}" type="sibTrans" cxnId="{5FE98319-3030-459A-AF85-B2C6D9313872}">
      <dgm:prSet/>
      <dgm:spPr/>
      <dgm:t>
        <a:bodyPr/>
        <a:lstStyle/>
        <a:p>
          <a:endParaRPr lang="en-IN"/>
        </a:p>
      </dgm:t>
    </dgm:pt>
    <dgm:pt modelId="{EAE7F970-2AAD-42DF-826F-BFE3B7E54E95}">
      <dgm:prSet phldrT="[Text]" custT="1"/>
      <dgm:spPr/>
      <dgm:t>
        <a:bodyPr/>
        <a:lstStyle/>
        <a:p>
          <a:pPr marL="114300" lvl="1" indent="-114300" algn="l" defTabSz="577850">
            <a:lnSpc>
              <a:spcPct val="100000"/>
            </a:lnSpc>
            <a:spcBef>
              <a:spcPct val="0"/>
            </a:spcBef>
            <a:spcAft>
              <a:spcPct val="15000"/>
            </a:spcAft>
            <a:buChar char="•"/>
          </a:pPr>
          <a:r>
            <a:rPr lang="en-US" sz="1300" b="0" i="0" kern="1200" dirty="0">
              <a:solidFill>
                <a:srgbClr val="000000">
                  <a:lumMod val="75000"/>
                  <a:lumOff val="25000"/>
                </a:srgbClr>
              </a:solidFill>
              <a:latin typeface="Calibri"/>
              <a:ea typeface="+mn-ea"/>
              <a:cs typeface="+mn-cs"/>
            </a:rPr>
            <a:t>Design patterns are low level coding solutions for complex designs. </a:t>
          </a:r>
          <a:endParaRPr lang="en-IN" sz="1300" b="0" i="0" kern="1200" dirty="0">
            <a:solidFill>
              <a:srgbClr val="000000">
                <a:lumMod val="75000"/>
                <a:lumOff val="25000"/>
              </a:srgbClr>
            </a:solidFill>
            <a:latin typeface="Calibri"/>
            <a:ea typeface="+mn-ea"/>
            <a:cs typeface="+mn-cs"/>
          </a:endParaRPr>
        </a:p>
      </dgm:t>
    </dgm:pt>
    <dgm:pt modelId="{84A5BE06-7AAA-4D1B-9744-B344A679BB96}" type="parTrans" cxnId="{7ECAD2DD-BA81-40CB-B13A-5EC18F39147B}">
      <dgm:prSet/>
      <dgm:spPr/>
      <dgm:t>
        <a:bodyPr/>
        <a:lstStyle/>
        <a:p>
          <a:endParaRPr lang="en-IN"/>
        </a:p>
      </dgm:t>
    </dgm:pt>
    <dgm:pt modelId="{C8E7C5D4-5499-4BB4-866F-3A7A541102E0}" type="sibTrans" cxnId="{7ECAD2DD-BA81-40CB-B13A-5EC18F39147B}">
      <dgm:prSet/>
      <dgm:spPr/>
      <dgm:t>
        <a:bodyPr/>
        <a:lstStyle/>
        <a:p>
          <a:endParaRPr lang="en-IN"/>
        </a:p>
      </dgm:t>
    </dgm:pt>
    <dgm:pt modelId="{1E608EAD-08A1-478E-A19E-5B68B1E553C2}">
      <dgm:prSet phldrT="[Text]" custT="1"/>
      <dgm:spPr/>
      <dgm:t>
        <a:bodyPr/>
        <a:lstStyle/>
        <a:p>
          <a:pPr marL="114300" lvl="1" indent="-114300" algn="l" defTabSz="577850">
            <a:lnSpc>
              <a:spcPct val="100000"/>
            </a:lnSpc>
            <a:spcBef>
              <a:spcPct val="0"/>
            </a:spcBef>
            <a:spcAft>
              <a:spcPct val="15000"/>
            </a:spcAft>
            <a:buChar char="•"/>
          </a:pPr>
          <a:r>
            <a:rPr lang="en-IN" sz="1300" b="0" i="0" kern="1200" dirty="0">
              <a:solidFill>
                <a:srgbClr val="000000">
                  <a:lumMod val="75000"/>
                  <a:lumOff val="25000"/>
                </a:srgbClr>
              </a:solidFill>
              <a:latin typeface="Calibri"/>
              <a:ea typeface="+mn-ea"/>
              <a:cs typeface="+mn-cs"/>
            </a:rPr>
            <a:t>GOF Design Patterns</a:t>
          </a:r>
        </a:p>
      </dgm:t>
    </dgm:pt>
    <dgm:pt modelId="{B5EF1010-1E0F-4B04-8D7A-2ADC7AC8E3F7}" type="parTrans" cxnId="{335161D4-8CFA-46BF-BF64-F5EF98FD2C52}">
      <dgm:prSet/>
      <dgm:spPr/>
      <dgm:t>
        <a:bodyPr/>
        <a:lstStyle/>
        <a:p>
          <a:endParaRPr lang="en-IN"/>
        </a:p>
      </dgm:t>
    </dgm:pt>
    <dgm:pt modelId="{68CFBF07-2032-4A32-91E8-D78DA5AE7561}" type="sibTrans" cxnId="{335161D4-8CFA-46BF-BF64-F5EF98FD2C52}">
      <dgm:prSet/>
      <dgm:spPr/>
      <dgm:t>
        <a:bodyPr/>
        <a:lstStyle/>
        <a:p>
          <a:endParaRPr lang="en-IN"/>
        </a:p>
      </dgm:t>
    </dgm:pt>
    <dgm:pt modelId="{83B948F7-5A95-4E0D-BB87-80F3B7C287C3}">
      <dgm:prSet phldrT="[Text]" custT="1"/>
      <dgm:spPr/>
      <dgm:t>
        <a:bodyPr/>
        <a:lstStyle/>
        <a:p>
          <a:pPr>
            <a:lnSpc>
              <a:spcPct val="100000"/>
            </a:lnSpc>
            <a:spcBef>
              <a:spcPts val="200"/>
            </a:spcBef>
          </a:pPr>
          <a:r>
            <a:rPr lang="en-US" sz="1300" b="0" i="0" dirty="0">
              <a:solidFill>
                <a:schemeClr val="tx1">
                  <a:lumMod val="75000"/>
                  <a:lumOff val="25000"/>
                </a:schemeClr>
              </a:solidFill>
            </a:rPr>
            <a:t>They do not provide implementation guidelines and are not bound to any programming language.</a:t>
          </a:r>
          <a:endParaRPr lang="en-IN" sz="1300" dirty="0">
            <a:solidFill>
              <a:schemeClr val="tx1">
                <a:lumMod val="75000"/>
                <a:lumOff val="25000"/>
              </a:schemeClr>
            </a:solidFill>
          </a:endParaRPr>
        </a:p>
      </dgm:t>
    </dgm:pt>
    <dgm:pt modelId="{C3D69538-AF4E-4FD1-AA30-D80ADD7C8017}" type="parTrans" cxnId="{29B089E1-A82E-4553-B90B-52B4CB2807C0}">
      <dgm:prSet/>
      <dgm:spPr/>
      <dgm:t>
        <a:bodyPr/>
        <a:lstStyle/>
        <a:p>
          <a:endParaRPr lang="en-IN"/>
        </a:p>
      </dgm:t>
    </dgm:pt>
    <dgm:pt modelId="{71E686FB-19C3-407B-BA18-1B0AA184AB90}" type="sibTrans" cxnId="{29B089E1-A82E-4553-B90B-52B4CB2807C0}">
      <dgm:prSet/>
      <dgm:spPr/>
      <dgm:t>
        <a:bodyPr/>
        <a:lstStyle/>
        <a:p>
          <a:endParaRPr lang="en-IN"/>
        </a:p>
      </dgm:t>
    </dgm:pt>
    <dgm:pt modelId="{E2BBA4C4-BA2C-473E-AEE8-A95CDF549A17}">
      <dgm:prSet phldrT="[Text]" custT="1"/>
      <dgm:spPr/>
      <dgm:t>
        <a:bodyPr/>
        <a:lstStyle/>
        <a:p>
          <a:pPr>
            <a:lnSpc>
              <a:spcPct val="100000"/>
            </a:lnSpc>
            <a:spcBef>
              <a:spcPts val="200"/>
            </a:spcBef>
          </a:pPr>
          <a:r>
            <a:rPr lang="en-IN" sz="1300" dirty="0">
              <a:solidFill>
                <a:schemeClr val="tx1">
                  <a:lumMod val="75000"/>
                  <a:lumOff val="25000"/>
                </a:schemeClr>
              </a:solidFill>
            </a:rPr>
            <a:t>KISS</a:t>
          </a:r>
        </a:p>
      </dgm:t>
    </dgm:pt>
    <dgm:pt modelId="{B23927D5-68A8-4B04-A7F5-F8DE5D605ABA}" type="parTrans" cxnId="{4CC14DEC-9BE5-4F88-AFC9-0DC1AE428ADC}">
      <dgm:prSet/>
      <dgm:spPr/>
      <dgm:t>
        <a:bodyPr/>
        <a:lstStyle/>
        <a:p>
          <a:endParaRPr lang="en-IN"/>
        </a:p>
      </dgm:t>
    </dgm:pt>
    <dgm:pt modelId="{F68A6216-8E88-4491-9CF9-76D1A4F7D492}" type="sibTrans" cxnId="{4CC14DEC-9BE5-4F88-AFC9-0DC1AE428ADC}">
      <dgm:prSet/>
      <dgm:spPr/>
      <dgm:t>
        <a:bodyPr/>
        <a:lstStyle/>
        <a:p>
          <a:endParaRPr lang="en-IN"/>
        </a:p>
      </dgm:t>
    </dgm:pt>
    <dgm:pt modelId="{39AC004F-D8D1-4F18-8D80-466E7DC98250}">
      <dgm:prSet phldrT="[Text]" custT="1"/>
      <dgm:spPr/>
      <dgm:t>
        <a:bodyPr/>
        <a:lstStyle/>
        <a:p>
          <a:pPr>
            <a:lnSpc>
              <a:spcPct val="100000"/>
            </a:lnSpc>
            <a:spcBef>
              <a:spcPts val="200"/>
            </a:spcBef>
          </a:pPr>
          <a:r>
            <a:rPr lang="en-IN" sz="1300" dirty="0">
              <a:solidFill>
                <a:schemeClr val="tx1">
                  <a:lumMod val="75000"/>
                  <a:lumOff val="25000"/>
                </a:schemeClr>
              </a:solidFill>
            </a:rPr>
            <a:t>Dry</a:t>
          </a:r>
        </a:p>
      </dgm:t>
    </dgm:pt>
    <dgm:pt modelId="{B8143D5C-9E7B-4938-AC02-6F304787D430}" type="parTrans" cxnId="{87674725-03BF-4D65-94E6-FF7EB785A655}">
      <dgm:prSet/>
      <dgm:spPr/>
      <dgm:t>
        <a:bodyPr/>
        <a:lstStyle/>
        <a:p>
          <a:endParaRPr lang="en-IN"/>
        </a:p>
      </dgm:t>
    </dgm:pt>
    <dgm:pt modelId="{020B77DC-527E-413E-BEF8-355A0A97BE17}" type="sibTrans" cxnId="{87674725-03BF-4D65-94E6-FF7EB785A655}">
      <dgm:prSet/>
      <dgm:spPr/>
      <dgm:t>
        <a:bodyPr/>
        <a:lstStyle/>
        <a:p>
          <a:endParaRPr lang="en-IN"/>
        </a:p>
      </dgm:t>
    </dgm:pt>
    <dgm:pt modelId="{8519BFAB-87D2-4BA3-8A9F-537548715737}">
      <dgm:prSet phldrT="[Text]" custT="1"/>
      <dgm:spPr/>
      <dgm:t>
        <a:bodyPr/>
        <a:lstStyle/>
        <a:p>
          <a:pPr marL="114300" lvl="1" indent="-114300" algn="l" defTabSz="577850">
            <a:lnSpc>
              <a:spcPct val="100000"/>
            </a:lnSpc>
            <a:spcBef>
              <a:spcPct val="0"/>
            </a:spcBef>
            <a:spcAft>
              <a:spcPct val="15000"/>
            </a:spcAft>
            <a:buChar char="•"/>
          </a:pPr>
          <a:r>
            <a:rPr lang="en-IN" sz="1300" b="0" i="0" kern="1200" dirty="0">
              <a:solidFill>
                <a:srgbClr val="000000">
                  <a:lumMod val="75000"/>
                  <a:lumOff val="25000"/>
                </a:srgbClr>
              </a:solidFill>
              <a:latin typeface="Calibri"/>
              <a:ea typeface="+mn-ea"/>
              <a:cs typeface="+mn-cs"/>
            </a:rPr>
            <a:t>Repository Pattern</a:t>
          </a:r>
        </a:p>
      </dgm:t>
    </dgm:pt>
    <dgm:pt modelId="{AFAB89ED-C948-4B67-8C96-B2361C9A14D9}" type="parTrans" cxnId="{49DD5287-7160-42FD-A2E7-96391ABA3C92}">
      <dgm:prSet/>
      <dgm:spPr/>
      <dgm:t>
        <a:bodyPr/>
        <a:lstStyle/>
        <a:p>
          <a:endParaRPr lang="en-IN"/>
        </a:p>
      </dgm:t>
    </dgm:pt>
    <dgm:pt modelId="{49C7B45D-E20B-4D6E-8A22-A00A37F0402A}" type="sibTrans" cxnId="{49DD5287-7160-42FD-A2E7-96391ABA3C92}">
      <dgm:prSet/>
      <dgm:spPr/>
      <dgm:t>
        <a:bodyPr/>
        <a:lstStyle/>
        <a:p>
          <a:endParaRPr lang="en-IN"/>
        </a:p>
      </dgm:t>
    </dgm:pt>
    <dgm:pt modelId="{10D87360-C866-4B1B-9E18-FC9EA3207B8C}">
      <dgm:prSet phldrT="[Text]" custT="1"/>
      <dgm:spPr/>
      <dgm:t>
        <a:bodyPr/>
        <a:lstStyle/>
        <a:p>
          <a:pPr marL="114300" lvl="1" indent="-114300" algn="l" defTabSz="577850">
            <a:lnSpc>
              <a:spcPct val="100000"/>
            </a:lnSpc>
            <a:spcBef>
              <a:spcPct val="0"/>
            </a:spcBef>
            <a:spcAft>
              <a:spcPct val="15000"/>
            </a:spcAft>
            <a:buChar char="•"/>
          </a:pPr>
          <a:r>
            <a:rPr lang="en-US" sz="1300" b="0" i="0" kern="1200" dirty="0">
              <a:solidFill>
                <a:srgbClr val="000000">
                  <a:lumMod val="75000"/>
                  <a:lumOff val="25000"/>
                </a:srgbClr>
              </a:solidFill>
              <a:latin typeface="Calibri"/>
              <a:ea typeface="+mn-ea"/>
              <a:cs typeface="+mn-cs"/>
            </a:rPr>
            <a:t>These solutions were obtained by trial and error by numerous software developers over quite a substantial period of time. </a:t>
          </a:r>
          <a:endParaRPr lang="en-IN" sz="1300" b="0" i="0" kern="1200" dirty="0">
            <a:solidFill>
              <a:srgbClr val="000000">
                <a:lumMod val="75000"/>
                <a:lumOff val="25000"/>
              </a:srgbClr>
            </a:solidFill>
            <a:latin typeface="Calibri"/>
            <a:ea typeface="+mn-ea"/>
            <a:cs typeface="+mn-cs"/>
          </a:endParaRPr>
        </a:p>
      </dgm:t>
    </dgm:pt>
    <dgm:pt modelId="{53B3F9A4-B455-4542-8AB4-79FA80FD1956}" type="parTrans" cxnId="{98C4932D-EC24-4BBE-A34B-1FAC5CCB4EAC}">
      <dgm:prSet/>
      <dgm:spPr/>
      <dgm:t>
        <a:bodyPr/>
        <a:lstStyle/>
        <a:p>
          <a:endParaRPr lang="en-IN"/>
        </a:p>
      </dgm:t>
    </dgm:pt>
    <dgm:pt modelId="{D90A20D0-4F07-45F9-BBC4-396F4E6C5272}" type="sibTrans" cxnId="{98C4932D-EC24-4BBE-A34B-1FAC5CCB4EAC}">
      <dgm:prSet/>
      <dgm:spPr/>
      <dgm:t>
        <a:bodyPr/>
        <a:lstStyle/>
        <a:p>
          <a:endParaRPr lang="en-IN"/>
        </a:p>
      </dgm:t>
    </dgm:pt>
    <dgm:pt modelId="{D2E917A4-A268-4443-99E1-2C83AE94C14F}" type="pres">
      <dgm:prSet presAssocID="{EF6BCCE6-3422-4178-92A7-6984D8579D72}" presName="Name0" presStyleCnt="0">
        <dgm:presLayoutVars>
          <dgm:dir/>
          <dgm:animLvl val="lvl"/>
          <dgm:resizeHandles/>
        </dgm:presLayoutVars>
      </dgm:prSet>
      <dgm:spPr/>
    </dgm:pt>
    <dgm:pt modelId="{2DA6BF66-C4DF-44AC-8E4C-F5779AA73065}" type="pres">
      <dgm:prSet presAssocID="{483BFF2D-1C25-46B2-97D5-FC8D0E2E90F6}" presName="linNode" presStyleCnt="0"/>
      <dgm:spPr/>
    </dgm:pt>
    <dgm:pt modelId="{036C0212-9767-462A-8FEF-6EEAA935DB17}" type="pres">
      <dgm:prSet presAssocID="{483BFF2D-1C25-46B2-97D5-FC8D0E2E90F6}" presName="parentShp" presStyleLbl="node1" presStyleIdx="0" presStyleCnt="2">
        <dgm:presLayoutVars>
          <dgm:bulletEnabled val="1"/>
        </dgm:presLayoutVars>
      </dgm:prSet>
      <dgm:spPr/>
    </dgm:pt>
    <dgm:pt modelId="{F8BF93F4-FE7D-433D-988C-50387BA249CF}" type="pres">
      <dgm:prSet presAssocID="{483BFF2D-1C25-46B2-97D5-FC8D0E2E90F6}" presName="childShp" presStyleLbl="bgAccFollowNode1" presStyleIdx="0" presStyleCnt="2" custScaleY="107877">
        <dgm:presLayoutVars>
          <dgm:bulletEnabled val="1"/>
        </dgm:presLayoutVars>
      </dgm:prSet>
      <dgm:spPr/>
    </dgm:pt>
    <dgm:pt modelId="{FE6C36EA-6F21-4C33-AD9F-0D50C1ADD9EE}" type="pres">
      <dgm:prSet presAssocID="{C8A61FEA-0FF5-4FFD-BAB8-8AF50BBE0ED1}" presName="spacing" presStyleCnt="0"/>
      <dgm:spPr/>
    </dgm:pt>
    <dgm:pt modelId="{DAA3EA10-AA29-4228-8C5E-EA0F9571E97B}" type="pres">
      <dgm:prSet presAssocID="{470DD417-5C1B-4895-BC29-20926385BADD}" presName="linNode" presStyleCnt="0"/>
      <dgm:spPr/>
    </dgm:pt>
    <dgm:pt modelId="{EF68E330-7AD8-43B6-95A5-FB5EF93212A5}" type="pres">
      <dgm:prSet presAssocID="{470DD417-5C1B-4895-BC29-20926385BADD}" presName="parentShp" presStyleLbl="node1" presStyleIdx="1" presStyleCnt="2">
        <dgm:presLayoutVars>
          <dgm:bulletEnabled val="1"/>
        </dgm:presLayoutVars>
      </dgm:prSet>
      <dgm:spPr/>
    </dgm:pt>
    <dgm:pt modelId="{73DE92AF-6BE5-41D6-B7B0-5A621CD013F4}" type="pres">
      <dgm:prSet presAssocID="{470DD417-5C1B-4895-BC29-20926385BADD}" presName="childShp" presStyleLbl="bgAccFollowNode1" presStyleIdx="1" presStyleCnt="2">
        <dgm:presLayoutVars>
          <dgm:bulletEnabled val="1"/>
        </dgm:presLayoutVars>
      </dgm:prSet>
      <dgm:spPr/>
    </dgm:pt>
  </dgm:ptLst>
  <dgm:cxnLst>
    <dgm:cxn modelId="{5FE98319-3030-459A-AF85-B2C6D9313872}" srcId="{EF6BCCE6-3422-4178-92A7-6984D8579D72}" destId="{470DD417-5C1B-4895-BC29-20926385BADD}" srcOrd="1" destOrd="0" parTransId="{44976F61-1A22-49BA-B261-96B98FD015B1}" sibTransId="{6491FA5B-B2C4-4C84-A322-9F954175D1BF}"/>
    <dgm:cxn modelId="{46F88F1F-0B05-4262-BB0C-EA0E7BAE16CB}" type="presOf" srcId="{89BC9247-3065-416B-ACCC-825E9611B245}" destId="{F8BF93F4-FE7D-433D-988C-50387BA249CF}" srcOrd="0" destOrd="2" presId="urn:microsoft.com/office/officeart/2005/8/layout/vList6"/>
    <dgm:cxn modelId="{8C673A22-A469-431E-9F2B-9BDD2E1BEBB9}" type="presOf" srcId="{83B948F7-5A95-4E0D-BB87-80F3B7C287C3}" destId="{F8BF93F4-FE7D-433D-988C-50387BA249CF}" srcOrd="0" destOrd="1" presId="urn:microsoft.com/office/officeart/2005/8/layout/vList6"/>
    <dgm:cxn modelId="{15525223-7C95-4FD4-86FC-6B05C963B0CB}" type="presOf" srcId="{EF6BCCE6-3422-4178-92A7-6984D8579D72}" destId="{D2E917A4-A268-4443-99E1-2C83AE94C14F}" srcOrd="0" destOrd="0" presId="urn:microsoft.com/office/officeart/2005/8/layout/vList6"/>
    <dgm:cxn modelId="{87674725-03BF-4D65-94E6-FF7EB785A655}" srcId="{483BFF2D-1C25-46B2-97D5-FC8D0E2E90F6}" destId="{39AC004F-D8D1-4F18-8D80-466E7DC98250}" srcOrd="4" destOrd="0" parTransId="{B8143D5C-9E7B-4938-AC02-6F304787D430}" sibTransId="{020B77DC-527E-413E-BEF8-355A0A97BE17}"/>
    <dgm:cxn modelId="{F81C5F26-1D2D-4DAF-B2B7-4FBBD2AC506E}" type="presOf" srcId="{1E608EAD-08A1-478E-A19E-5B68B1E553C2}" destId="{73DE92AF-6BE5-41D6-B7B0-5A621CD013F4}" srcOrd="0" destOrd="2" presId="urn:microsoft.com/office/officeart/2005/8/layout/vList6"/>
    <dgm:cxn modelId="{98C4932D-EC24-4BBE-A34B-1FAC5CCB4EAC}" srcId="{470DD417-5C1B-4895-BC29-20926385BADD}" destId="{10D87360-C866-4B1B-9E18-FC9EA3207B8C}" srcOrd="1" destOrd="0" parTransId="{53B3F9A4-B455-4542-8AB4-79FA80FD1956}" sibTransId="{D90A20D0-4F07-45F9-BBC4-396F4E6C5272}"/>
    <dgm:cxn modelId="{C883A136-5740-4A56-9E7C-73DB083FCBD8}" type="presOf" srcId="{10D87360-C866-4B1B-9E18-FC9EA3207B8C}" destId="{73DE92AF-6BE5-41D6-B7B0-5A621CD013F4}" srcOrd="0" destOrd="1" presId="urn:microsoft.com/office/officeart/2005/8/layout/vList6"/>
    <dgm:cxn modelId="{3F094E42-53E7-4D98-A03E-A2549E205AA9}" type="presOf" srcId="{483BFF2D-1C25-46B2-97D5-FC8D0E2E90F6}" destId="{036C0212-9767-462A-8FEF-6EEAA935DB17}" srcOrd="0" destOrd="0" presId="urn:microsoft.com/office/officeart/2005/8/layout/vList6"/>
    <dgm:cxn modelId="{D6C9BB4E-0297-47EB-8EE3-D14EF83158A1}" type="presOf" srcId="{470DD417-5C1B-4895-BC29-20926385BADD}" destId="{EF68E330-7AD8-43B6-95A5-FB5EF93212A5}" srcOrd="0" destOrd="0" presId="urn:microsoft.com/office/officeart/2005/8/layout/vList6"/>
    <dgm:cxn modelId="{F43BB573-0E52-4B65-B5D4-6A788EC9A6E8}" srcId="{EF6BCCE6-3422-4178-92A7-6984D8579D72}" destId="{483BFF2D-1C25-46B2-97D5-FC8D0E2E90F6}" srcOrd="0" destOrd="0" parTransId="{5C1B9C21-7CAC-445B-8B13-CFFA490535EC}" sibTransId="{C8A61FEA-0FF5-4FFD-BAB8-8AF50BBE0ED1}"/>
    <dgm:cxn modelId="{1B611F84-0069-45C4-BAFE-05ECF0C960E6}" type="presOf" srcId="{4862E403-E37E-4EB2-8741-C5E7BF2CB30A}" destId="{F8BF93F4-FE7D-433D-988C-50387BA249CF}" srcOrd="0" destOrd="0" presId="urn:microsoft.com/office/officeart/2005/8/layout/vList6"/>
    <dgm:cxn modelId="{AFE22086-8DC5-4B85-93AB-E892AEEB7761}" srcId="{483BFF2D-1C25-46B2-97D5-FC8D0E2E90F6}" destId="{4862E403-E37E-4EB2-8741-C5E7BF2CB30A}" srcOrd="0" destOrd="0" parTransId="{E42771D3-4B2E-4166-A224-A6C9CAE4D78B}" sibTransId="{DAFE663E-7941-4957-BCB7-7AE93E29B937}"/>
    <dgm:cxn modelId="{49DD5287-7160-42FD-A2E7-96391ABA3C92}" srcId="{470DD417-5C1B-4895-BC29-20926385BADD}" destId="{8519BFAB-87D2-4BA3-8A9F-537548715737}" srcOrd="3" destOrd="0" parTransId="{AFAB89ED-C948-4B67-8C96-B2361C9A14D9}" sibTransId="{49C7B45D-E20B-4D6E-8A22-A00A37F0402A}"/>
    <dgm:cxn modelId="{FECD5D89-D8B3-46E8-B02B-FA27840E148E}" type="presOf" srcId="{E2BBA4C4-BA2C-473E-AEE8-A95CDF549A17}" destId="{F8BF93F4-FE7D-433D-988C-50387BA249CF}" srcOrd="0" destOrd="3" presId="urn:microsoft.com/office/officeart/2005/8/layout/vList6"/>
    <dgm:cxn modelId="{A5AD33B0-5015-46ED-96E1-93347F6AA118}" srcId="{483BFF2D-1C25-46B2-97D5-FC8D0E2E90F6}" destId="{89BC9247-3065-416B-ACCC-825E9611B245}" srcOrd="2" destOrd="0" parTransId="{5E32CBB7-1CBD-4D67-BA74-87AC235B2D1C}" sibTransId="{A548CC49-35EF-45C9-87D5-BDC62B36B287}"/>
    <dgm:cxn modelId="{BBC087B1-DE53-4F8B-B5D6-A8779F0AB1C6}" type="presOf" srcId="{EAE7F970-2AAD-42DF-826F-BFE3B7E54E95}" destId="{73DE92AF-6BE5-41D6-B7B0-5A621CD013F4}" srcOrd="0" destOrd="0" presId="urn:microsoft.com/office/officeart/2005/8/layout/vList6"/>
    <dgm:cxn modelId="{335161D4-8CFA-46BF-BF64-F5EF98FD2C52}" srcId="{470DD417-5C1B-4895-BC29-20926385BADD}" destId="{1E608EAD-08A1-478E-A19E-5B68B1E553C2}" srcOrd="2" destOrd="0" parTransId="{B5EF1010-1E0F-4B04-8D7A-2ADC7AC8E3F7}" sibTransId="{68CFBF07-2032-4A32-91E8-D78DA5AE7561}"/>
    <dgm:cxn modelId="{31632ED6-6041-4C16-8571-A656295535AD}" type="presOf" srcId="{39AC004F-D8D1-4F18-8D80-466E7DC98250}" destId="{F8BF93F4-FE7D-433D-988C-50387BA249CF}" srcOrd="0" destOrd="4" presId="urn:microsoft.com/office/officeart/2005/8/layout/vList6"/>
    <dgm:cxn modelId="{7ECAD2DD-BA81-40CB-B13A-5EC18F39147B}" srcId="{470DD417-5C1B-4895-BC29-20926385BADD}" destId="{EAE7F970-2AAD-42DF-826F-BFE3B7E54E95}" srcOrd="0" destOrd="0" parTransId="{84A5BE06-7AAA-4D1B-9744-B344A679BB96}" sibTransId="{C8E7C5D4-5499-4BB4-866F-3A7A541102E0}"/>
    <dgm:cxn modelId="{29B089E1-A82E-4553-B90B-52B4CB2807C0}" srcId="{483BFF2D-1C25-46B2-97D5-FC8D0E2E90F6}" destId="{83B948F7-5A95-4E0D-BB87-80F3B7C287C3}" srcOrd="1" destOrd="0" parTransId="{C3D69538-AF4E-4FD1-AA30-D80ADD7C8017}" sibTransId="{71E686FB-19C3-407B-BA18-1B0AA184AB90}"/>
    <dgm:cxn modelId="{4CC14DEC-9BE5-4F88-AFC9-0DC1AE428ADC}" srcId="{483BFF2D-1C25-46B2-97D5-FC8D0E2E90F6}" destId="{E2BBA4C4-BA2C-473E-AEE8-A95CDF549A17}" srcOrd="3" destOrd="0" parTransId="{B23927D5-68A8-4B04-A7F5-F8DE5D605ABA}" sibTransId="{F68A6216-8E88-4491-9CF9-76D1A4F7D492}"/>
    <dgm:cxn modelId="{613784EF-D256-43B8-A6F4-DBC4AC64271F}" type="presOf" srcId="{8519BFAB-87D2-4BA3-8A9F-537548715737}" destId="{73DE92AF-6BE5-41D6-B7B0-5A621CD013F4}" srcOrd="0" destOrd="3" presId="urn:microsoft.com/office/officeart/2005/8/layout/vList6"/>
    <dgm:cxn modelId="{0E964C45-1CE6-4226-AA21-10059376DB06}" type="presParOf" srcId="{D2E917A4-A268-4443-99E1-2C83AE94C14F}" destId="{2DA6BF66-C4DF-44AC-8E4C-F5779AA73065}" srcOrd="0" destOrd="0" presId="urn:microsoft.com/office/officeart/2005/8/layout/vList6"/>
    <dgm:cxn modelId="{27D4B45A-5DC9-4981-890B-C8277EDB334B}" type="presParOf" srcId="{2DA6BF66-C4DF-44AC-8E4C-F5779AA73065}" destId="{036C0212-9767-462A-8FEF-6EEAA935DB17}" srcOrd="0" destOrd="0" presId="urn:microsoft.com/office/officeart/2005/8/layout/vList6"/>
    <dgm:cxn modelId="{2EE3A00D-16D1-462C-8207-4666456FC4E0}" type="presParOf" srcId="{2DA6BF66-C4DF-44AC-8E4C-F5779AA73065}" destId="{F8BF93F4-FE7D-433D-988C-50387BA249CF}" srcOrd="1" destOrd="0" presId="urn:microsoft.com/office/officeart/2005/8/layout/vList6"/>
    <dgm:cxn modelId="{5B9CFB13-9C06-4CCB-9AD4-D88E5039173B}" type="presParOf" srcId="{D2E917A4-A268-4443-99E1-2C83AE94C14F}" destId="{FE6C36EA-6F21-4C33-AD9F-0D50C1ADD9EE}" srcOrd="1" destOrd="0" presId="urn:microsoft.com/office/officeart/2005/8/layout/vList6"/>
    <dgm:cxn modelId="{9F580D1D-4A65-48D5-B57D-37785D92685A}" type="presParOf" srcId="{D2E917A4-A268-4443-99E1-2C83AE94C14F}" destId="{DAA3EA10-AA29-4228-8C5E-EA0F9571E97B}" srcOrd="2" destOrd="0" presId="urn:microsoft.com/office/officeart/2005/8/layout/vList6"/>
    <dgm:cxn modelId="{A4BA36DA-9BAB-4E31-8642-BF282B7AF234}" type="presParOf" srcId="{DAA3EA10-AA29-4228-8C5E-EA0F9571E97B}" destId="{EF68E330-7AD8-43B6-95A5-FB5EF93212A5}" srcOrd="0" destOrd="0" presId="urn:microsoft.com/office/officeart/2005/8/layout/vList6"/>
    <dgm:cxn modelId="{D497D66D-42FD-4E08-8FF2-349AC6E115EC}" type="presParOf" srcId="{DAA3EA10-AA29-4228-8C5E-EA0F9571E97B}" destId="{73DE92AF-6BE5-41D6-B7B0-5A621CD013F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15D98-D6E5-4E3A-BA94-2EF89A38CDC7}" type="doc">
      <dgm:prSet loTypeId="urn:microsoft.com/office/officeart/2011/layout/TabList" loCatId="list" qsTypeId="urn:microsoft.com/office/officeart/2005/8/quickstyle/simple1" qsCatId="simple" csTypeId="urn:microsoft.com/office/officeart/2005/8/colors/accent0_2" csCatId="mainScheme" phldr="1"/>
      <dgm:spPr/>
      <dgm:t>
        <a:bodyPr/>
        <a:lstStyle/>
        <a:p>
          <a:endParaRPr lang="en-IN"/>
        </a:p>
      </dgm:t>
    </dgm:pt>
    <dgm:pt modelId="{79BB33AA-0077-4CC9-A6CC-90F7ABAA7822}">
      <dgm:prSet phldrT="[Text]"/>
      <dgm:spPr/>
      <dgm:t>
        <a:bodyPr/>
        <a:lstStyle/>
        <a:p>
          <a:r>
            <a:rPr lang="en-IN"/>
            <a:t>S</a:t>
          </a:r>
        </a:p>
      </dgm:t>
    </dgm:pt>
    <dgm:pt modelId="{4A7C17ED-71BD-44E5-835B-180C057B8108}" type="parTrans" cxnId="{88D2E6D1-24E9-4A58-94CD-EE9A02C3BB03}">
      <dgm:prSet/>
      <dgm:spPr/>
      <dgm:t>
        <a:bodyPr/>
        <a:lstStyle/>
        <a:p>
          <a:endParaRPr lang="en-IN"/>
        </a:p>
      </dgm:t>
    </dgm:pt>
    <dgm:pt modelId="{2743EB20-1AC5-4A6A-AC2A-7A565C9BD901}" type="sibTrans" cxnId="{88D2E6D1-24E9-4A58-94CD-EE9A02C3BB03}">
      <dgm:prSet/>
      <dgm:spPr/>
      <dgm:t>
        <a:bodyPr/>
        <a:lstStyle/>
        <a:p>
          <a:endParaRPr lang="en-IN"/>
        </a:p>
      </dgm:t>
    </dgm:pt>
    <dgm:pt modelId="{46E7C935-EECB-49A1-984A-5F99639F4B10}">
      <dgm:prSet phldrT="[Text]"/>
      <dgm:spPr/>
      <dgm:t>
        <a:bodyPr/>
        <a:lstStyle/>
        <a:p>
          <a:r>
            <a:rPr lang="en-IN" b="0" i="0" dirty="0"/>
            <a:t>Single Responsibility Principle</a:t>
          </a:r>
          <a:endParaRPr lang="en-IN" dirty="0"/>
        </a:p>
      </dgm:t>
    </dgm:pt>
    <dgm:pt modelId="{EDA46DCA-7B5F-4D47-8528-84DD137EBCA8}" type="parTrans" cxnId="{6D69DFFA-969D-47F5-9B2F-31881A217262}">
      <dgm:prSet/>
      <dgm:spPr/>
      <dgm:t>
        <a:bodyPr/>
        <a:lstStyle/>
        <a:p>
          <a:endParaRPr lang="en-IN"/>
        </a:p>
      </dgm:t>
    </dgm:pt>
    <dgm:pt modelId="{3EEC7FE6-3154-4072-96CD-D81960783E81}" type="sibTrans" cxnId="{6D69DFFA-969D-47F5-9B2F-31881A217262}">
      <dgm:prSet/>
      <dgm:spPr/>
      <dgm:t>
        <a:bodyPr/>
        <a:lstStyle/>
        <a:p>
          <a:endParaRPr lang="en-IN"/>
        </a:p>
      </dgm:t>
    </dgm:pt>
    <dgm:pt modelId="{C4BE2950-BCC9-4717-A310-7B0534363736}">
      <dgm:prSet phldrT="[Text]"/>
      <dgm:spPr/>
      <dgm:t>
        <a:bodyPr/>
        <a:lstStyle/>
        <a:p>
          <a:r>
            <a:rPr lang="en-US" b="0" i="0" dirty="0"/>
            <a:t>One class should have one and only one responsibility</a:t>
          </a:r>
          <a:endParaRPr lang="en-IN" dirty="0"/>
        </a:p>
      </dgm:t>
    </dgm:pt>
    <dgm:pt modelId="{AC712D99-50BC-450A-B53B-04B260514855}" type="parTrans" cxnId="{64183085-356E-43C0-B359-4F4527F556DE}">
      <dgm:prSet/>
      <dgm:spPr/>
      <dgm:t>
        <a:bodyPr/>
        <a:lstStyle/>
        <a:p>
          <a:endParaRPr lang="en-IN"/>
        </a:p>
      </dgm:t>
    </dgm:pt>
    <dgm:pt modelId="{E6D7549A-850B-4A93-ADFC-DA9A0E7CC4A9}" type="sibTrans" cxnId="{64183085-356E-43C0-B359-4F4527F556DE}">
      <dgm:prSet/>
      <dgm:spPr/>
      <dgm:t>
        <a:bodyPr/>
        <a:lstStyle/>
        <a:p>
          <a:endParaRPr lang="en-IN"/>
        </a:p>
      </dgm:t>
    </dgm:pt>
    <dgm:pt modelId="{5F2CF55D-714C-45F7-8E90-226B030B953E}">
      <dgm:prSet phldrT="[Text]"/>
      <dgm:spPr/>
      <dgm:t>
        <a:bodyPr/>
        <a:lstStyle/>
        <a:p>
          <a:r>
            <a:rPr lang="en-IN" dirty="0"/>
            <a:t>O</a:t>
          </a:r>
        </a:p>
      </dgm:t>
    </dgm:pt>
    <dgm:pt modelId="{9F800AA0-7224-44E7-8E08-E8CB66C17073}" type="parTrans" cxnId="{A3D03423-AD78-48E5-A09C-707F3E46A30E}">
      <dgm:prSet/>
      <dgm:spPr/>
      <dgm:t>
        <a:bodyPr/>
        <a:lstStyle/>
        <a:p>
          <a:endParaRPr lang="en-IN"/>
        </a:p>
      </dgm:t>
    </dgm:pt>
    <dgm:pt modelId="{3EC117F6-C848-4C10-882E-8610C1A09374}" type="sibTrans" cxnId="{A3D03423-AD78-48E5-A09C-707F3E46A30E}">
      <dgm:prSet/>
      <dgm:spPr/>
      <dgm:t>
        <a:bodyPr/>
        <a:lstStyle/>
        <a:p>
          <a:endParaRPr lang="en-IN"/>
        </a:p>
      </dgm:t>
    </dgm:pt>
    <dgm:pt modelId="{357EC889-7344-4989-AEB4-97C42D495BA8}">
      <dgm:prSet phldrT="[Text]"/>
      <dgm:spPr/>
      <dgm:t>
        <a:bodyPr/>
        <a:lstStyle/>
        <a:p>
          <a:r>
            <a:rPr lang="en-IN" dirty="0"/>
            <a:t>Open Closed Principle</a:t>
          </a:r>
        </a:p>
      </dgm:t>
    </dgm:pt>
    <dgm:pt modelId="{B68BD7AB-2172-4B0E-A195-7DBB21306EDE}" type="parTrans" cxnId="{401ADB9C-C1F4-48AF-997B-2ACA4326A8D9}">
      <dgm:prSet/>
      <dgm:spPr/>
      <dgm:t>
        <a:bodyPr/>
        <a:lstStyle/>
        <a:p>
          <a:endParaRPr lang="en-IN"/>
        </a:p>
      </dgm:t>
    </dgm:pt>
    <dgm:pt modelId="{ABF240AF-31D5-4FD8-A925-A0266698E8B3}" type="sibTrans" cxnId="{401ADB9C-C1F4-48AF-997B-2ACA4326A8D9}">
      <dgm:prSet/>
      <dgm:spPr/>
      <dgm:t>
        <a:bodyPr/>
        <a:lstStyle/>
        <a:p>
          <a:endParaRPr lang="en-IN"/>
        </a:p>
      </dgm:t>
    </dgm:pt>
    <dgm:pt modelId="{914CFF77-80DA-46BB-90DD-39C2C77C3241}">
      <dgm:prSet phldrT="[Text]"/>
      <dgm:spPr/>
      <dgm:t>
        <a:bodyPr/>
        <a:lstStyle/>
        <a:p>
          <a:r>
            <a:rPr lang="en-US" b="0" i="0" dirty="0"/>
            <a:t>Objects or entities should be open for extension but closed for modification.</a:t>
          </a:r>
          <a:endParaRPr lang="en-IN" dirty="0"/>
        </a:p>
      </dgm:t>
    </dgm:pt>
    <dgm:pt modelId="{E7948169-75D5-4B74-A3CF-841A927EDCFA}" type="parTrans" cxnId="{A035CD88-B6A4-4DA0-98C7-0AB8D53DF79E}">
      <dgm:prSet/>
      <dgm:spPr/>
      <dgm:t>
        <a:bodyPr/>
        <a:lstStyle/>
        <a:p>
          <a:endParaRPr lang="en-IN"/>
        </a:p>
      </dgm:t>
    </dgm:pt>
    <dgm:pt modelId="{DAB61797-1871-4F2D-853A-1C5E426688F6}" type="sibTrans" cxnId="{A035CD88-B6A4-4DA0-98C7-0AB8D53DF79E}">
      <dgm:prSet/>
      <dgm:spPr/>
      <dgm:t>
        <a:bodyPr/>
        <a:lstStyle/>
        <a:p>
          <a:endParaRPr lang="en-IN"/>
        </a:p>
      </dgm:t>
    </dgm:pt>
    <dgm:pt modelId="{820BFFD6-D4B1-416E-8DF0-4919EB769390}">
      <dgm:prSet phldrT="[Text]"/>
      <dgm:spPr/>
      <dgm:t>
        <a:bodyPr/>
        <a:lstStyle/>
        <a:p>
          <a:r>
            <a:rPr lang="en-IN" dirty="0"/>
            <a:t>L</a:t>
          </a:r>
        </a:p>
      </dgm:t>
    </dgm:pt>
    <dgm:pt modelId="{EF50B087-5F82-4CF0-B6E5-49DBFA947A21}" type="parTrans" cxnId="{C8FAB558-E1B1-4751-87BE-E43D4E884265}">
      <dgm:prSet/>
      <dgm:spPr/>
      <dgm:t>
        <a:bodyPr/>
        <a:lstStyle/>
        <a:p>
          <a:endParaRPr lang="en-IN"/>
        </a:p>
      </dgm:t>
    </dgm:pt>
    <dgm:pt modelId="{08D277C3-F0DC-46DA-8389-34B2C7244DF7}" type="sibTrans" cxnId="{C8FAB558-E1B1-4751-87BE-E43D4E884265}">
      <dgm:prSet/>
      <dgm:spPr/>
      <dgm:t>
        <a:bodyPr/>
        <a:lstStyle/>
        <a:p>
          <a:endParaRPr lang="en-IN"/>
        </a:p>
      </dgm:t>
    </dgm:pt>
    <dgm:pt modelId="{81577290-D22A-409B-9838-6E13816DBA03}">
      <dgm:prSet phldrT="[Text]"/>
      <dgm:spPr/>
      <dgm:t>
        <a:bodyPr/>
        <a:lstStyle/>
        <a:p>
          <a:r>
            <a:rPr lang="en-IN" b="0" i="0" dirty="0"/>
            <a:t>Liskov Substitution Principle</a:t>
          </a:r>
          <a:endParaRPr lang="en-IN" dirty="0"/>
        </a:p>
      </dgm:t>
    </dgm:pt>
    <dgm:pt modelId="{54EE2578-0BB8-46A3-9CD8-D31093593AE3}" type="parTrans" cxnId="{2B3586BB-99C2-4A9A-AA09-BA8E6F030438}">
      <dgm:prSet/>
      <dgm:spPr/>
      <dgm:t>
        <a:bodyPr/>
        <a:lstStyle/>
        <a:p>
          <a:endParaRPr lang="en-IN"/>
        </a:p>
      </dgm:t>
    </dgm:pt>
    <dgm:pt modelId="{D90AB739-B54C-443A-BEFE-E65FF3BA296D}" type="sibTrans" cxnId="{2B3586BB-99C2-4A9A-AA09-BA8E6F030438}">
      <dgm:prSet/>
      <dgm:spPr/>
      <dgm:t>
        <a:bodyPr/>
        <a:lstStyle/>
        <a:p>
          <a:endParaRPr lang="en-IN"/>
        </a:p>
      </dgm:t>
    </dgm:pt>
    <dgm:pt modelId="{FB7FA01C-0EE1-4548-A870-5311BBFDBBE4}">
      <dgm:prSet phldrT="[Text]"/>
      <dgm:spPr/>
      <dgm:t>
        <a:bodyPr/>
        <a:lstStyle/>
        <a:p>
          <a:r>
            <a:rPr lang="en-US" b="0" i="0" dirty="0"/>
            <a:t>Derived types must be completely substitutable for their base types.</a:t>
          </a:r>
          <a:endParaRPr lang="en-IN" dirty="0"/>
        </a:p>
      </dgm:t>
    </dgm:pt>
    <dgm:pt modelId="{2520BC48-40AA-4731-AE0A-BC3A696FD979}" type="parTrans" cxnId="{657669E5-E159-4329-B115-FB6185591460}">
      <dgm:prSet/>
      <dgm:spPr/>
      <dgm:t>
        <a:bodyPr/>
        <a:lstStyle/>
        <a:p>
          <a:endParaRPr lang="en-IN"/>
        </a:p>
      </dgm:t>
    </dgm:pt>
    <dgm:pt modelId="{F7646B41-D75A-4E74-91B2-B657A1644E56}" type="sibTrans" cxnId="{657669E5-E159-4329-B115-FB6185591460}">
      <dgm:prSet/>
      <dgm:spPr/>
      <dgm:t>
        <a:bodyPr/>
        <a:lstStyle/>
        <a:p>
          <a:endParaRPr lang="en-IN"/>
        </a:p>
      </dgm:t>
    </dgm:pt>
    <dgm:pt modelId="{181C1D6D-16AA-4FA5-8F94-8031C69F8B25}">
      <dgm:prSet phldrT="[Text]"/>
      <dgm:spPr/>
      <dgm:t>
        <a:bodyPr/>
        <a:lstStyle/>
        <a:p>
          <a:r>
            <a:rPr lang="en-IN" dirty="0"/>
            <a:t>I</a:t>
          </a:r>
        </a:p>
      </dgm:t>
    </dgm:pt>
    <dgm:pt modelId="{4AC403CE-6210-4A57-92E0-B790D8748748}" type="parTrans" cxnId="{38B5F64A-8AD4-4955-B858-3110D9697F45}">
      <dgm:prSet/>
      <dgm:spPr/>
      <dgm:t>
        <a:bodyPr/>
        <a:lstStyle/>
        <a:p>
          <a:endParaRPr lang="en-IN"/>
        </a:p>
      </dgm:t>
    </dgm:pt>
    <dgm:pt modelId="{4639F3DD-2695-46BF-B4EE-BC1B1832A4F7}" type="sibTrans" cxnId="{38B5F64A-8AD4-4955-B858-3110D9697F45}">
      <dgm:prSet/>
      <dgm:spPr/>
      <dgm:t>
        <a:bodyPr/>
        <a:lstStyle/>
        <a:p>
          <a:endParaRPr lang="en-IN"/>
        </a:p>
      </dgm:t>
    </dgm:pt>
    <dgm:pt modelId="{2D15421B-EE59-4A3F-963C-932A5DAB7B03}">
      <dgm:prSet phldrT="[Text]"/>
      <dgm:spPr/>
      <dgm:t>
        <a:bodyPr/>
        <a:lstStyle/>
        <a:p>
          <a:r>
            <a:rPr lang="en-IN" b="0" i="0" dirty="0"/>
            <a:t>Interface Segregation principle</a:t>
          </a:r>
          <a:endParaRPr lang="en-IN" dirty="0"/>
        </a:p>
      </dgm:t>
    </dgm:pt>
    <dgm:pt modelId="{893B4721-983E-4A55-B76E-F20C90FC7087}" type="parTrans" cxnId="{B09232BC-BC41-49FA-80EF-C75DB99362C0}">
      <dgm:prSet/>
      <dgm:spPr/>
      <dgm:t>
        <a:bodyPr/>
        <a:lstStyle/>
        <a:p>
          <a:endParaRPr lang="en-IN"/>
        </a:p>
      </dgm:t>
    </dgm:pt>
    <dgm:pt modelId="{8D82955F-A2DC-43A2-BA4F-A24FF832AE52}" type="sibTrans" cxnId="{B09232BC-BC41-49FA-80EF-C75DB99362C0}">
      <dgm:prSet/>
      <dgm:spPr/>
      <dgm:t>
        <a:bodyPr/>
        <a:lstStyle/>
        <a:p>
          <a:endParaRPr lang="en-IN"/>
        </a:p>
      </dgm:t>
    </dgm:pt>
    <dgm:pt modelId="{97880C1D-356D-4CBD-8812-92E6D255C6A0}">
      <dgm:prSet phldrT="[Text]"/>
      <dgm:spPr/>
      <dgm:t>
        <a:bodyPr/>
        <a:lstStyle/>
        <a:p>
          <a:r>
            <a:rPr lang="en-US" b="0" i="0" dirty="0"/>
            <a:t>A client should not be forced to depend on interfaces it does not use.</a:t>
          </a:r>
          <a:endParaRPr lang="en-IN" dirty="0"/>
        </a:p>
      </dgm:t>
    </dgm:pt>
    <dgm:pt modelId="{2B2EB6C2-3358-4F65-9895-8B0A2DC2336A}" type="parTrans" cxnId="{7C171022-0E43-44DC-BAA9-D74E9B6A99DA}">
      <dgm:prSet/>
      <dgm:spPr/>
      <dgm:t>
        <a:bodyPr/>
        <a:lstStyle/>
        <a:p>
          <a:endParaRPr lang="en-IN"/>
        </a:p>
      </dgm:t>
    </dgm:pt>
    <dgm:pt modelId="{9592D30D-E8B1-4018-8EC4-79F648DE36C6}" type="sibTrans" cxnId="{7C171022-0E43-44DC-BAA9-D74E9B6A99DA}">
      <dgm:prSet/>
      <dgm:spPr/>
      <dgm:t>
        <a:bodyPr/>
        <a:lstStyle/>
        <a:p>
          <a:endParaRPr lang="en-IN"/>
        </a:p>
      </dgm:t>
    </dgm:pt>
    <dgm:pt modelId="{766EB715-27B6-41CA-BC4D-39DF545FC9F2}">
      <dgm:prSet phldrT="[Text]"/>
      <dgm:spPr/>
      <dgm:t>
        <a:bodyPr/>
        <a:lstStyle/>
        <a:p>
          <a:r>
            <a:rPr lang="en-IN" dirty="0"/>
            <a:t>D</a:t>
          </a:r>
        </a:p>
      </dgm:t>
    </dgm:pt>
    <dgm:pt modelId="{73458C68-6BDE-4ED4-863F-36A167293856}" type="parTrans" cxnId="{9B412E29-C41D-4E09-A331-FFFC30098F08}">
      <dgm:prSet/>
      <dgm:spPr/>
      <dgm:t>
        <a:bodyPr/>
        <a:lstStyle/>
        <a:p>
          <a:endParaRPr lang="en-IN"/>
        </a:p>
      </dgm:t>
    </dgm:pt>
    <dgm:pt modelId="{57E88E52-E5A6-4A49-AD3E-ED4FE0D36110}" type="sibTrans" cxnId="{9B412E29-C41D-4E09-A331-FFFC30098F08}">
      <dgm:prSet/>
      <dgm:spPr/>
      <dgm:t>
        <a:bodyPr/>
        <a:lstStyle/>
        <a:p>
          <a:endParaRPr lang="en-IN"/>
        </a:p>
      </dgm:t>
    </dgm:pt>
    <dgm:pt modelId="{F27D3EC1-0ACC-436D-A648-DB07974B365A}">
      <dgm:prSet phldrT="[Text]"/>
      <dgm:spPr/>
      <dgm:t>
        <a:bodyPr/>
        <a:lstStyle/>
        <a:p>
          <a:r>
            <a:rPr lang="en-IN" b="0" i="0" dirty="0"/>
            <a:t>Dependency Inversion Principle</a:t>
          </a:r>
          <a:endParaRPr lang="en-IN" dirty="0"/>
        </a:p>
      </dgm:t>
    </dgm:pt>
    <dgm:pt modelId="{16FDB79C-3BB3-4A16-855F-855DAE44E311}" type="parTrans" cxnId="{ACE01827-4758-4BCE-96AC-03B878DC675A}">
      <dgm:prSet/>
      <dgm:spPr/>
      <dgm:t>
        <a:bodyPr/>
        <a:lstStyle/>
        <a:p>
          <a:endParaRPr lang="en-IN"/>
        </a:p>
      </dgm:t>
    </dgm:pt>
    <dgm:pt modelId="{56D8E941-89AC-4D80-8859-BE650146CB66}" type="sibTrans" cxnId="{ACE01827-4758-4BCE-96AC-03B878DC675A}">
      <dgm:prSet/>
      <dgm:spPr/>
      <dgm:t>
        <a:bodyPr/>
        <a:lstStyle/>
        <a:p>
          <a:endParaRPr lang="en-IN"/>
        </a:p>
      </dgm:t>
    </dgm:pt>
    <dgm:pt modelId="{B40CE7EB-E343-4447-B001-ACB468BB6EBF}">
      <dgm:prSet phldrT="[Text]"/>
      <dgm:spPr/>
      <dgm:t>
        <a:bodyPr/>
        <a:lstStyle/>
        <a:p>
          <a:r>
            <a:rPr lang="en-US" b="0" i="0" dirty="0"/>
            <a:t>Entities must depend on abstractions not on concretions.</a:t>
          </a:r>
          <a:endParaRPr lang="en-IN" dirty="0"/>
        </a:p>
      </dgm:t>
    </dgm:pt>
    <dgm:pt modelId="{62B97902-EC6F-4F01-BB3E-0C8C86677202}" type="parTrans" cxnId="{05F6D92A-F51D-48DC-AEA1-6661DB666BAE}">
      <dgm:prSet/>
      <dgm:spPr/>
      <dgm:t>
        <a:bodyPr/>
        <a:lstStyle/>
        <a:p>
          <a:endParaRPr lang="en-IN"/>
        </a:p>
      </dgm:t>
    </dgm:pt>
    <dgm:pt modelId="{D8CE65C9-EFD8-4563-A9A6-2E3926A19CE6}" type="sibTrans" cxnId="{05F6D92A-F51D-48DC-AEA1-6661DB666BAE}">
      <dgm:prSet/>
      <dgm:spPr/>
      <dgm:t>
        <a:bodyPr/>
        <a:lstStyle/>
        <a:p>
          <a:endParaRPr lang="en-IN"/>
        </a:p>
      </dgm:t>
    </dgm:pt>
    <dgm:pt modelId="{F2FF9BA7-C588-4167-9EDD-AC4789349BC8}" type="pres">
      <dgm:prSet presAssocID="{09515D98-D6E5-4E3A-BA94-2EF89A38CDC7}" presName="Name0" presStyleCnt="0">
        <dgm:presLayoutVars>
          <dgm:chMax/>
          <dgm:chPref val="3"/>
          <dgm:dir/>
          <dgm:animOne val="branch"/>
          <dgm:animLvl val="lvl"/>
        </dgm:presLayoutVars>
      </dgm:prSet>
      <dgm:spPr/>
    </dgm:pt>
    <dgm:pt modelId="{719D7345-E9CF-4EE1-B403-C3B03BD57C65}" type="pres">
      <dgm:prSet presAssocID="{79BB33AA-0077-4CC9-A6CC-90F7ABAA7822}" presName="composite" presStyleCnt="0"/>
      <dgm:spPr/>
    </dgm:pt>
    <dgm:pt modelId="{265E9DBA-93C5-46BD-8BF5-12225732287D}" type="pres">
      <dgm:prSet presAssocID="{79BB33AA-0077-4CC9-A6CC-90F7ABAA7822}" presName="FirstChild" presStyleLbl="revTx" presStyleIdx="0" presStyleCnt="10">
        <dgm:presLayoutVars>
          <dgm:chMax val="0"/>
          <dgm:chPref val="0"/>
          <dgm:bulletEnabled val="1"/>
        </dgm:presLayoutVars>
      </dgm:prSet>
      <dgm:spPr/>
    </dgm:pt>
    <dgm:pt modelId="{DF4002EA-0E04-4272-8119-7EE2D95BEBD3}" type="pres">
      <dgm:prSet presAssocID="{79BB33AA-0077-4CC9-A6CC-90F7ABAA7822}" presName="Parent" presStyleLbl="alignNode1" presStyleIdx="0" presStyleCnt="5">
        <dgm:presLayoutVars>
          <dgm:chMax val="3"/>
          <dgm:chPref val="3"/>
          <dgm:bulletEnabled val="1"/>
        </dgm:presLayoutVars>
      </dgm:prSet>
      <dgm:spPr/>
    </dgm:pt>
    <dgm:pt modelId="{4A0E3C33-9D94-40A7-9819-456149E3D7CF}" type="pres">
      <dgm:prSet presAssocID="{79BB33AA-0077-4CC9-A6CC-90F7ABAA7822}" presName="Accent" presStyleLbl="parChTrans1D1" presStyleIdx="0" presStyleCnt="5"/>
      <dgm:spPr/>
    </dgm:pt>
    <dgm:pt modelId="{9B75B618-9A6D-4EE3-8E38-36C9316E50D0}" type="pres">
      <dgm:prSet presAssocID="{79BB33AA-0077-4CC9-A6CC-90F7ABAA7822}" presName="Child" presStyleLbl="revTx" presStyleIdx="1" presStyleCnt="10" custScaleY="70048">
        <dgm:presLayoutVars>
          <dgm:chMax val="0"/>
          <dgm:chPref val="0"/>
          <dgm:bulletEnabled val="1"/>
        </dgm:presLayoutVars>
      </dgm:prSet>
      <dgm:spPr/>
    </dgm:pt>
    <dgm:pt modelId="{73133C2A-4EA5-42F6-8FAF-DE94A414771F}" type="pres">
      <dgm:prSet presAssocID="{2743EB20-1AC5-4A6A-AC2A-7A565C9BD901}" presName="sibTrans" presStyleCnt="0"/>
      <dgm:spPr/>
    </dgm:pt>
    <dgm:pt modelId="{A3212B7D-165C-4915-8F0C-47838C87EB55}" type="pres">
      <dgm:prSet presAssocID="{5F2CF55D-714C-45F7-8E90-226B030B953E}" presName="composite" presStyleCnt="0"/>
      <dgm:spPr/>
    </dgm:pt>
    <dgm:pt modelId="{89D4A85F-B222-4055-ACEC-2937DE96514D}" type="pres">
      <dgm:prSet presAssocID="{5F2CF55D-714C-45F7-8E90-226B030B953E}" presName="FirstChild" presStyleLbl="revTx" presStyleIdx="2" presStyleCnt="10">
        <dgm:presLayoutVars>
          <dgm:chMax val="0"/>
          <dgm:chPref val="0"/>
          <dgm:bulletEnabled val="1"/>
        </dgm:presLayoutVars>
      </dgm:prSet>
      <dgm:spPr/>
    </dgm:pt>
    <dgm:pt modelId="{FD0E1D27-AB02-46B4-922F-0138055974FD}" type="pres">
      <dgm:prSet presAssocID="{5F2CF55D-714C-45F7-8E90-226B030B953E}" presName="Parent" presStyleLbl="alignNode1" presStyleIdx="1" presStyleCnt="5">
        <dgm:presLayoutVars>
          <dgm:chMax val="3"/>
          <dgm:chPref val="3"/>
          <dgm:bulletEnabled val="1"/>
        </dgm:presLayoutVars>
      </dgm:prSet>
      <dgm:spPr/>
    </dgm:pt>
    <dgm:pt modelId="{859CA6C3-2F51-4614-BBB1-7EAF93E57B1A}" type="pres">
      <dgm:prSet presAssocID="{5F2CF55D-714C-45F7-8E90-226B030B953E}" presName="Accent" presStyleLbl="parChTrans1D1" presStyleIdx="1" presStyleCnt="5"/>
      <dgm:spPr/>
    </dgm:pt>
    <dgm:pt modelId="{02BA6066-B8DC-4120-A570-10F076574868}" type="pres">
      <dgm:prSet presAssocID="{5F2CF55D-714C-45F7-8E90-226B030B953E}" presName="Child" presStyleLbl="revTx" presStyleIdx="3" presStyleCnt="10" custScaleY="77564">
        <dgm:presLayoutVars>
          <dgm:chMax val="0"/>
          <dgm:chPref val="0"/>
          <dgm:bulletEnabled val="1"/>
        </dgm:presLayoutVars>
      </dgm:prSet>
      <dgm:spPr/>
    </dgm:pt>
    <dgm:pt modelId="{82132D50-4DC4-4FA6-8352-9AFAE8681CA8}" type="pres">
      <dgm:prSet presAssocID="{3EC117F6-C848-4C10-882E-8610C1A09374}" presName="sibTrans" presStyleCnt="0"/>
      <dgm:spPr/>
    </dgm:pt>
    <dgm:pt modelId="{9E49C037-0B31-4B04-803D-F11A7036ED4D}" type="pres">
      <dgm:prSet presAssocID="{820BFFD6-D4B1-416E-8DF0-4919EB769390}" presName="composite" presStyleCnt="0"/>
      <dgm:spPr/>
    </dgm:pt>
    <dgm:pt modelId="{2573216B-7373-4A2A-A8AF-CF61FA25B47F}" type="pres">
      <dgm:prSet presAssocID="{820BFFD6-D4B1-416E-8DF0-4919EB769390}" presName="FirstChild" presStyleLbl="revTx" presStyleIdx="4" presStyleCnt="10">
        <dgm:presLayoutVars>
          <dgm:chMax val="0"/>
          <dgm:chPref val="0"/>
          <dgm:bulletEnabled val="1"/>
        </dgm:presLayoutVars>
      </dgm:prSet>
      <dgm:spPr/>
    </dgm:pt>
    <dgm:pt modelId="{4CC2A92E-5612-4303-ADC0-701910963055}" type="pres">
      <dgm:prSet presAssocID="{820BFFD6-D4B1-416E-8DF0-4919EB769390}" presName="Parent" presStyleLbl="alignNode1" presStyleIdx="2" presStyleCnt="5">
        <dgm:presLayoutVars>
          <dgm:chMax val="3"/>
          <dgm:chPref val="3"/>
          <dgm:bulletEnabled val="1"/>
        </dgm:presLayoutVars>
      </dgm:prSet>
      <dgm:spPr/>
    </dgm:pt>
    <dgm:pt modelId="{F557155E-3CA4-4D63-913B-9A24DE41B409}" type="pres">
      <dgm:prSet presAssocID="{820BFFD6-D4B1-416E-8DF0-4919EB769390}" presName="Accent" presStyleLbl="parChTrans1D1" presStyleIdx="2" presStyleCnt="5"/>
      <dgm:spPr/>
    </dgm:pt>
    <dgm:pt modelId="{5C98353E-E1E9-493A-B17A-5F5A97F4B787}" type="pres">
      <dgm:prSet presAssocID="{820BFFD6-D4B1-416E-8DF0-4919EB769390}" presName="Child" presStyleLbl="revTx" presStyleIdx="5" presStyleCnt="10" custScaleY="77747">
        <dgm:presLayoutVars>
          <dgm:chMax val="0"/>
          <dgm:chPref val="0"/>
          <dgm:bulletEnabled val="1"/>
        </dgm:presLayoutVars>
      </dgm:prSet>
      <dgm:spPr/>
    </dgm:pt>
    <dgm:pt modelId="{02BE7EF3-F188-4345-B979-063296539CA7}" type="pres">
      <dgm:prSet presAssocID="{08D277C3-F0DC-46DA-8389-34B2C7244DF7}" presName="sibTrans" presStyleCnt="0"/>
      <dgm:spPr/>
    </dgm:pt>
    <dgm:pt modelId="{2566F751-A428-48A8-A464-40A627AD54BE}" type="pres">
      <dgm:prSet presAssocID="{181C1D6D-16AA-4FA5-8F94-8031C69F8B25}" presName="composite" presStyleCnt="0"/>
      <dgm:spPr/>
    </dgm:pt>
    <dgm:pt modelId="{E626719C-7168-4015-925E-B9441293500F}" type="pres">
      <dgm:prSet presAssocID="{181C1D6D-16AA-4FA5-8F94-8031C69F8B25}" presName="FirstChild" presStyleLbl="revTx" presStyleIdx="6" presStyleCnt="10">
        <dgm:presLayoutVars>
          <dgm:chMax val="0"/>
          <dgm:chPref val="0"/>
          <dgm:bulletEnabled val="1"/>
        </dgm:presLayoutVars>
      </dgm:prSet>
      <dgm:spPr/>
    </dgm:pt>
    <dgm:pt modelId="{252EB7D9-9CD7-4ED3-9D5F-A1205E8233A7}" type="pres">
      <dgm:prSet presAssocID="{181C1D6D-16AA-4FA5-8F94-8031C69F8B25}" presName="Parent" presStyleLbl="alignNode1" presStyleIdx="3" presStyleCnt="5">
        <dgm:presLayoutVars>
          <dgm:chMax val="3"/>
          <dgm:chPref val="3"/>
          <dgm:bulletEnabled val="1"/>
        </dgm:presLayoutVars>
      </dgm:prSet>
      <dgm:spPr/>
    </dgm:pt>
    <dgm:pt modelId="{31C71D69-88C5-462B-825E-3605F900B8D2}" type="pres">
      <dgm:prSet presAssocID="{181C1D6D-16AA-4FA5-8F94-8031C69F8B25}" presName="Accent" presStyleLbl="parChTrans1D1" presStyleIdx="3" presStyleCnt="5"/>
      <dgm:spPr/>
    </dgm:pt>
    <dgm:pt modelId="{95FECDEA-1F28-42D2-B5F3-8E3F3945E40E}" type="pres">
      <dgm:prSet presAssocID="{181C1D6D-16AA-4FA5-8F94-8031C69F8B25}" presName="Child" presStyleLbl="revTx" presStyleIdx="7" presStyleCnt="10" custScaleY="76075">
        <dgm:presLayoutVars>
          <dgm:chMax val="0"/>
          <dgm:chPref val="0"/>
          <dgm:bulletEnabled val="1"/>
        </dgm:presLayoutVars>
      </dgm:prSet>
      <dgm:spPr/>
    </dgm:pt>
    <dgm:pt modelId="{CE844522-CD5C-4BB4-BA5C-B0382D5ADAB0}" type="pres">
      <dgm:prSet presAssocID="{4639F3DD-2695-46BF-B4EE-BC1B1832A4F7}" presName="sibTrans" presStyleCnt="0"/>
      <dgm:spPr/>
    </dgm:pt>
    <dgm:pt modelId="{613747CA-E999-4C75-8650-DF187867C77C}" type="pres">
      <dgm:prSet presAssocID="{766EB715-27B6-41CA-BC4D-39DF545FC9F2}" presName="composite" presStyleCnt="0"/>
      <dgm:spPr/>
    </dgm:pt>
    <dgm:pt modelId="{95995EFC-B27B-419C-AE62-862D2424A973}" type="pres">
      <dgm:prSet presAssocID="{766EB715-27B6-41CA-BC4D-39DF545FC9F2}" presName="FirstChild" presStyleLbl="revTx" presStyleIdx="8" presStyleCnt="10">
        <dgm:presLayoutVars>
          <dgm:chMax val="0"/>
          <dgm:chPref val="0"/>
          <dgm:bulletEnabled val="1"/>
        </dgm:presLayoutVars>
      </dgm:prSet>
      <dgm:spPr/>
    </dgm:pt>
    <dgm:pt modelId="{10DE537E-1C87-410D-934D-A4433E154A59}" type="pres">
      <dgm:prSet presAssocID="{766EB715-27B6-41CA-BC4D-39DF545FC9F2}" presName="Parent" presStyleLbl="alignNode1" presStyleIdx="4" presStyleCnt="5">
        <dgm:presLayoutVars>
          <dgm:chMax val="3"/>
          <dgm:chPref val="3"/>
          <dgm:bulletEnabled val="1"/>
        </dgm:presLayoutVars>
      </dgm:prSet>
      <dgm:spPr/>
    </dgm:pt>
    <dgm:pt modelId="{CADDD1BF-C0A0-4DBB-A32C-84B9E6564294}" type="pres">
      <dgm:prSet presAssocID="{766EB715-27B6-41CA-BC4D-39DF545FC9F2}" presName="Accent" presStyleLbl="parChTrans1D1" presStyleIdx="4" presStyleCnt="5"/>
      <dgm:spPr/>
    </dgm:pt>
    <dgm:pt modelId="{830990A6-4F5B-4463-82DC-3DC43EDF0C4A}" type="pres">
      <dgm:prSet presAssocID="{766EB715-27B6-41CA-BC4D-39DF545FC9F2}" presName="Child" presStyleLbl="revTx" presStyleIdx="9" presStyleCnt="10">
        <dgm:presLayoutVars>
          <dgm:chMax val="0"/>
          <dgm:chPref val="0"/>
          <dgm:bulletEnabled val="1"/>
        </dgm:presLayoutVars>
      </dgm:prSet>
      <dgm:spPr/>
    </dgm:pt>
  </dgm:ptLst>
  <dgm:cxnLst>
    <dgm:cxn modelId="{6C09B700-D4D8-4A57-BD25-1813D7B8E5F8}" type="presOf" srcId="{97880C1D-356D-4CBD-8812-92E6D255C6A0}" destId="{95FECDEA-1F28-42D2-B5F3-8E3F3945E40E}" srcOrd="0" destOrd="0" presId="urn:microsoft.com/office/officeart/2011/layout/TabList"/>
    <dgm:cxn modelId="{43888408-76F3-4374-8A92-2B4943A58282}" type="presOf" srcId="{357EC889-7344-4989-AEB4-97C42D495BA8}" destId="{89D4A85F-B222-4055-ACEC-2937DE96514D}" srcOrd="0" destOrd="0" presId="urn:microsoft.com/office/officeart/2011/layout/TabList"/>
    <dgm:cxn modelId="{7C171022-0E43-44DC-BAA9-D74E9B6A99DA}" srcId="{181C1D6D-16AA-4FA5-8F94-8031C69F8B25}" destId="{97880C1D-356D-4CBD-8812-92E6D255C6A0}" srcOrd="1" destOrd="0" parTransId="{2B2EB6C2-3358-4F65-9895-8B0A2DC2336A}" sibTransId="{9592D30D-E8B1-4018-8EC4-79F648DE36C6}"/>
    <dgm:cxn modelId="{A3D03423-AD78-48E5-A09C-707F3E46A30E}" srcId="{09515D98-D6E5-4E3A-BA94-2EF89A38CDC7}" destId="{5F2CF55D-714C-45F7-8E90-226B030B953E}" srcOrd="1" destOrd="0" parTransId="{9F800AA0-7224-44E7-8E08-E8CB66C17073}" sibTransId="{3EC117F6-C848-4C10-882E-8610C1A09374}"/>
    <dgm:cxn modelId="{ACE01827-4758-4BCE-96AC-03B878DC675A}" srcId="{766EB715-27B6-41CA-BC4D-39DF545FC9F2}" destId="{F27D3EC1-0ACC-436D-A648-DB07974B365A}" srcOrd="0" destOrd="0" parTransId="{16FDB79C-3BB3-4A16-855F-855DAE44E311}" sibTransId="{56D8E941-89AC-4D80-8859-BE650146CB66}"/>
    <dgm:cxn modelId="{9B412E29-C41D-4E09-A331-FFFC30098F08}" srcId="{09515D98-D6E5-4E3A-BA94-2EF89A38CDC7}" destId="{766EB715-27B6-41CA-BC4D-39DF545FC9F2}" srcOrd="4" destOrd="0" parTransId="{73458C68-6BDE-4ED4-863F-36A167293856}" sibTransId="{57E88E52-E5A6-4A49-AD3E-ED4FE0D36110}"/>
    <dgm:cxn modelId="{05F6D92A-F51D-48DC-AEA1-6661DB666BAE}" srcId="{766EB715-27B6-41CA-BC4D-39DF545FC9F2}" destId="{B40CE7EB-E343-4447-B001-ACB468BB6EBF}" srcOrd="1" destOrd="0" parTransId="{62B97902-EC6F-4F01-BB3E-0C8C86677202}" sibTransId="{D8CE65C9-EFD8-4563-A9A6-2E3926A19CE6}"/>
    <dgm:cxn modelId="{54E7AC5B-C7DF-48C7-9815-B381A56894E8}" type="presOf" srcId="{181C1D6D-16AA-4FA5-8F94-8031C69F8B25}" destId="{252EB7D9-9CD7-4ED3-9D5F-A1205E8233A7}" srcOrd="0" destOrd="0" presId="urn:microsoft.com/office/officeart/2011/layout/TabList"/>
    <dgm:cxn modelId="{5C224B42-63AA-420B-A051-5C64BAF484CC}" type="presOf" srcId="{914CFF77-80DA-46BB-90DD-39C2C77C3241}" destId="{02BA6066-B8DC-4120-A570-10F076574868}" srcOrd="0" destOrd="0" presId="urn:microsoft.com/office/officeart/2011/layout/TabList"/>
    <dgm:cxn modelId="{AB19F649-BBB2-45C4-8102-D8F8EF03EEAB}" type="presOf" srcId="{F27D3EC1-0ACC-436D-A648-DB07974B365A}" destId="{95995EFC-B27B-419C-AE62-862D2424A973}" srcOrd="0" destOrd="0" presId="urn:microsoft.com/office/officeart/2011/layout/TabList"/>
    <dgm:cxn modelId="{38B5F64A-8AD4-4955-B858-3110D9697F45}" srcId="{09515D98-D6E5-4E3A-BA94-2EF89A38CDC7}" destId="{181C1D6D-16AA-4FA5-8F94-8031C69F8B25}" srcOrd="3" destOrd="0" parTransId="{4AC403CE-6210-4A57-92E0-B790D8748748}" sibTransId="{4639F3DD-2695-46BF-B4EE-BC1B1832A4F7}"/>
    <dgm:cxn modelId="{B91FF04F-AA80-4AA6-802A-B39C56E8694E}" type="presOf" srcId="{2D15421B-EE59-4A3F-963C-932A5DAB7B03}" destId="{E626719C-7168-4015-925E-B9441293500F}" srcOrd="0" destOrd="0" presId="urn:microsoft.com/office/officeart/2011/layout/TabList"/>
    <dgm:cxn modelId="{C8FAB558-E1B1-4751-87BE-E43D4E884265}" srcId="{09515D98-D6E5-4E3A-BA94-2EF89A38CDC7}" destId="{820BFFD6-D4B1-416E-8DF0-4919EB769390}" srcOrd="2" destOrd="0" parTransId="{EF50B087-5F82-4CF0-B6E5-49DBFA947A21}" sibTransId="{08D277C3-F0DC-46DA-8389-34B2C7244DF7}"/>
    <dgm:cxn modelId="{A655CA58-BC83-4963-BD5B-19DEB5800756}" type="presOf" srcId="{B40CE7EB-E343-4447-B001-ACB468BB6EBF}" destId="{830990A6-4F5B-4463-82DC-3DC43EDF0C4A}" srcOrd="0" destOrd="0" presId="urn:microsoft.com/office/officeart/2011/layout/TabList"/>
    <dgm:cxn modelId="{64183085-356E-43C0-B359-4F4527F556DE}" srcId="{79BB33AA-0077-4CC9-A6CC-90F7ABAA7822}" destId="{C4BE2950-BCC9-4717-A310-7B0534363736}" srcOrd="1" destOrd="0" parTransId="{AC712D99-50BC-450A-B53B-04B260514855}" sibTransId="{E6D7549A-850B-4A93-ADFC-DA9A0E7CC4A9}"/>
    <dgm:cxn modelId="{A035CD88-B6A4-4DA0-98C7-0AB8D53DF79E}" srcId="{5F2CF55D-714C-45F7-8E90-226B030B953E}" destId="{914CFF77-80DA-46BB-90DD-39C2C77C3241}" srcOrd="1" destOrd="0" parTransId="{E7948169-75D5-4B74-A3CF-841A927EDCFA}" sibTransId="{DAB61797-1871-4F2D-853A-1C5E426688F6}"/>
    <dgm:cxn modelId="{401ADB9C-C1F4-48AF-997B-2ACA4326A8D9}" srcId="{5F2CF55D-714C-45F7-8E90-226B030B953E}" destId="{357EC889-7344-4989-AEB4-97C42D495BA8}" srcOrd="0" destOrd="0" parTransId="{B68BD7AB-2172-4B0E-A195-7DBB21306EDE}" sibTransId="{ABF240AF-31D5-4FD8-A925-A0266698E8B3}"/>
    <dgm:cxn modelId="{77A76BA7-1C04-4E28-86B1-F343C8F046C1}" type="presOf" srcId="{5F2CF55D-714C-45F7-8E90-226B030B953E}" destId="{FD0E1D27-AB02-46B4-922F-0138055974FD}" srcOrd="0" destOrd="0" presId="urn:microsoft.com/office/officeart/2011/layout/TabList"/>
    <dgm:cxn modelId="{3C60C4A8-57C5-4852-954B-A2DDE8D62D4A}" type="presOf" srcId="{C4BE2950-BCC9-4717-A310-7B0534363736}" destId="{9B75B618-9A6D-4EE3-8E38-36C9316E50D0}" srcOrd="0" destOrd="0" presId="urn:microsoft.com/office/officeart/2011/layout/TabList"/>
    <dgm:cxn modelId="{64AF0AB8-1FCC-4462-B05B-B20F222D7FC0}" type="presOf" srcId="{766EB715-27B6-41CA-BC4D-39DF545FC9F2}" destId="{10DE537E-1C87-410D-934D-A4433E154A59}" srcOrd="0" destOrd="0" presId="urn:microsoft.com/office/officeart/2011/layout/TabList"/>
    <dgm:cxn modelId="{B65B18BA-F705-4D39-930B-C832DDB31D87}" type="presOf" srcId="{79BB33AA-0077-4CC9-A6CC-90F7ABAA7822}" destId="{DF4002EA-0E04-4272-8119-7EE2D95BEBD3}" srcOrd="0" destOrd="0" presId="urn:microsoft.com/office/officeart/2011/layout/TabList"/>
    <dgm:cxn modelId="{0B1FC6BA-3FA3-4DAF-B910-B48D8CA794E6}" type="presOf" srcId="{81577290-D22A-409B-9838-6E13816DBA03}" destId="{2573216B-7373-4A2A-A8AF-CF61FA25B47F}" srcOrd="0" destOrd="0" presId="urn:microsoft.com/office/officeart/2011/layout/TabList"/>
    <dgm:cxn modelId="{7708F7BA-B716-4986-B064-6BD46C6AE0D9}" type="presOf" srcId="{09515D98-D6E5-4E3A-BA94-2EF89A38CDC7}" destId="{F2FF9BA7-C588-4167-9EDD-AC4789349BC8}" srcOrd="0" destOrd="0" presId="urn:microsoft.com/office/officeart/2011/layout/TabList"/>
    <dgm:cxn modelId="{2B3586BB-99C2-4A9A-AA09-BA8E6F030438}" srcId="{820BFFD6-D4B1-416E-8DF0-4919EB769390}" destId="{81577290-D22A-409B-9838-6E13816DBA03}" srcOrd="0" destOrd="0" parTransId="{54EE2578-0BB8-46A3-9CD8-D31093593AE3}" sibTransId="{D90AB739-B54C-443A-BEFE-E65FF3BA296D}"/>
    <dgm:cxn modelId="{B09232BC-BC41-49FA-80EF-C75DB99362C0}" srcId="{181C1D6D-16AA-4FA5-8F94-8031C69F8B25}" destId="{2D15421B-EE59-4A3F-963C-932A5DAB7B03}" srcOrd="0" destOrd="0" parTransId="{893B4721-983E-4A55-B76E-F20C90FC7087}" sibTransId="{8D82955F-A2DC-43A2-BA4F-A24FF832AE52}"/>
    <dgm:cxn modelId="{05B6DEC0-45B3-45AA-89E2-DF6A7969DF9A}" type="presOf" srcId="{46E7C935-EECB-49A1-984A-5F99639F4B10}" destId="{265E9DBA-93C5-46BD-8BF5-12225732287D}" srcOrd="0" destOrd="0" presId="urn:microsoft.com/office/officeart/2011/layout/TabList"/>
    <dgm:cxn modelId="{E396D0C1-3449-47B5-B51C-A4960232B84D}" type="presOf" srcId="{FB7FA01C-0EE1-4548-A870-5311BBFDBBE4}" destId="{5C98353E-E1E9-493A-B17A-5F5A97F4B787}" srcOrd="0" destOrd="0" presId="urn:microsoft.com/office/officeart/2011/layout/TabList"/>
    <dgm:cxn modelId="{88D2E6D1-24E9-4A58-94CD-EE9A02C3BB03}" srcId="{09515D98-D6E5-4E3A-BA94-2EF89A38CDC7}" destId="{79BB33AA-0077-4CC9-A6CC-90F7ABAA7822}" srcOrd="0" destOrd="0" parTransId="{4A7C17ED-71BD-44E5-835B-180C057B8108}" sibTransId="{2743EB20-1AC5-4A6A-AC2A-7A565C9BD901}"/>
    <dgm:cxn modelId="{657669E5-E159-4329-B115-FB6185591460}" srcId="{820BFFD6-D4B1-416E-8DF0-4919EB769390}" destId="{FB7FA01C-0EE1-4548-A870-5311BBFDBBE4}" srcOrd="1" destOrd="0" parTransId="{2520BC48-40AA-4731-AE0A-BC3A696FD979}" sibTransId="{F7646B41-D75A-4E74-91B2-B657A1644E56}"/>
    <dgm:cxn modelId="{544C57F5-7F1C-4372-A80A-9585382145C9}" type="presOf" srcId="{820BFFD6-D4B1-416E-8DF0-4919EB769390}" destId="{4CC2A92E-5612-4303-ADC0-701910963055}" srcOrd="0" destOrd="0" presId="urn:microsoft.com/office/officeart/2011/layout/TabList"/>
    <dgm:cxn modelId="{6D69DFFA-969D-47F5-9B2F-31881A217262}" srcId="{79BB33AA-0077-4CC9-A6CC-90F7ABAA7822}" destId="{46E7C935-EECB-49A1-984A-5F99639F4B10}" srcOrd="0" destOrd="0" parTransId="{EDA46DCA-7B5F-4D47-8528-84DD137EBCA8}" sibTransId="{3EEC7FE6-3154-4072-96CD-D81960783E81}"/>
    <dgm:cxn modelId="{7499303A-FFD0-4CD2-8942-2717574F7063}" type="presParOf" srcId="{F2FF9BA7-C588-4167-9EDD-AC4789349BC8}" destId="{719D7345-E9CF-4EE1-B403-C3B03BD57C65}" srcOrd="0" destOrd="0" presId="urn:microsoft.com/office/officeart/2011/layout/TabList"/>
    <dgm:cxn modelId="{6B263B14-ADE3-4192-835F-9A4565E33C5F}" type="presParOf" srcId="{719D7345-E9CF-4EE1-B403-C3B03BD57C65}" destId="{265E9DBA-93C5-46BD-8BF5-12225732287D}" srcOrd="0" destOrd="0" presId="urn:microsoft.com/office/officeart/2011/layout/TabList"/>
    <dgm:cxn modelId="{A45F45DA-1C5F-4033-97F8-CD7DEA5BE9D2}" type="presParOf" srcId="{719D7345-E9CF-4EE1-B403-C3B03BD57C65}" destId="{DF4002EA-0E04-4272-8119-7EE2D95BEBD3}" srcOrd="1" destOrd="0" presId="urn:microsoft.com/office/officeart/2011/layout/TabList"/>
    <dgm:cxn modelId="{93F394FC-E31C-42B8-8AD6-D5D4267484FA}" type="presParOf" srcId="{719D7345-E9CF-4EE1-B403-C3B03BD57C65}" destId="{4A0E3C33-9D94-40A7-9819-456149E3D7CF}" srcOrd="2" destOrd="0" presId="urn:microsoft.com/office/officeart/2011/layout/TabList"/>
    <dgm:cxn modelId="{471AFEC7-72E6-461D-91A9-51BE8B7154EC}" type="presParOf" srcId="{F2FF9BA7-C588-4167-9EDD-AC4789349BC8}" destId="{9B75B618-9A6D-4EE3-8E38-36C9316E50D0}" srcOrd="1" destOrd="0" presId="urn:microsoft.com/office/officeart/2011/layout/TabList"/>
    <dgm:cxn modelId="{69C98EB2-2E62-472A-B756-6611E47C26D3}" type="presParOf" srcId="{F2FF9BA7-C588-4167-9EDD-AC4789349BC8}" destId="{73133C2A-4EA5-42F6-8FAF-DE94A414771F}" srcOrd="2" destOrd="0" presId="urn:microsoft.com/office/officeart/2011/layout/TabList"/>
    <dgm:cxn modelId="{6EA72468-6D4B-4B86-B172-97600EB0E92F}" type="presParOf" srcId="{F2FF9BA7-C588-4167-9EDD-AC4789349BC8}" destId="{A3212B7D-165C-4915-8F0C-47838C87EB55}" srcOrd="3" destOrd="0" presId="urn:microsoft.com/office/officeart/2011/layout/TabList"/>
    <dgm:cxn modelId="{ED158972-9736-4439-9854-ACA4E2D204A9}" type="presParOf" srcId="{A3212B7D-165C-4915-8F0C-47838C87EB55}" destId="{89D4A85F-B222-4055-ACEC-2937DE96514D}" srcOrd="0" destOrd="0" presId="urn:microsoft.com/office/officeart/2011/layout/TabList"/>
    <dgm:cxn modelId="{1D35AE6F-C48E-49A9-BA6A-65E0116253B7}" type="presParOf" srcId="{A3212B7D-165C-4915-8F0C-47838C87EB55}" destId="{FD0E1D27-AB02-46B4-922F-0138055974FD}" srcOrd="1" destOrd="0" presId="urn:microsoft.com/office/officeart/2011/layout/TabList"/>
    <dgm:cxn modelId="{CA172723-A96B-4BBF-80CE-21F926F15B3E}" type="presParOf" srcId="{A3212B7D-165C-4915-8F0C-47838C87EB55}" destId="{859CA6C3-2F51-4614-BBB1-7EAF93E57B1A}" srcOrd="2" destOrd="0" presId="urn:microsoft.com/office/officeart/2011/layout/TabList"/>
    <dgm:cxn modelId="{7AA51120-9A4E-40D3-9EE3-0762FDFAC546}" type="presParOf" srcId="{F2FF9BA7-C588-4167-9EDD-AC4789349BC8}" destId="{02BA6066-B8DC-4120-A570-10F076574868}" srcOrd="4" destOrd="0" presId="urn:microsoft.com/office/officeart/2011/layout/TabList"/>
    <dgm:cxn modelId="{D9BD1C8E-BC67-476C-ABD4-FDB553329E30}" type="presParOf" srcId="{F2FF9BA7-C588-4167-9EDD-AC4789349BC8}" destId="{82132D50-4DC4-4FA6-8352-9AFAE8681CA8}" srcOrd="5" destOrd="0" presId="urn:microsoft.com/office/officeart/2011/layout/TabList"/>
    <dgm:cxn modelId="{BC10E169-602C-4512-A986-8ECE8BDBACE6}" type="presParOf" srcId="{F2FF9BA7-C588-4167-9EDD-AC4789349BC8}" destId="{9E49C037-0B31-4B04-803D-F11A7036ED4D}" srcOrd="6" destOrd="0" presId="urn:microsoft.com/office/officeart/2011/layout/TabList"/>
    <dgm:cxn modelId="{ED8A6A49-3D00-481A-A83C-05BE1522FA01}" type="presParOf" srcId="{9E49C037-0B31-4B04-803D-F11A7036ED4D}" destId="{2573216B-7373-4A2A-A8AF-CF61FA25B47F}" srcOrd="0" destOrd="0" presId="urn:microsoft.com/office/officeart/2011/layout/TabList"/>
    <dgm:cxn modelId="{373C780E-B512-4025-B504-65FF9E8BDA6A}" type="presParOf" srcId="{9E49C037-0B31-4B04-803D-F11A7036ED4D}" destId="{4CC2A92E-5612-4303-ADC0-701910963055}" srcOrd="1" destOrd="0" presId="urn:microsoft.com/office/officeart/2011/layout/TabList"/>
    <dgm:cxn modelId="{41FADA88-FE4A-498D-A5CE-45FA8D7B15BA}" type="presParOf" srcId="{9E49C037-0B31-4B04-803D-F11A7036ED4D}" destId="{F557155E-3CA4-4D63-913B-9A24DE41B409}" srcOrd="2" destOrd="0" presId="urn:microsoft.com/office/officeart/2011/layout/TabList"/>
    <dgm:cxn modelId="{090F7A09-269E-4BE0-9A72-77ED4ADEBEC3}" type="presParOf" srcId="{F2FF9BA7-C588-4167-9EDD-AC4789349BC8}" destId="{5C98353E-E1E9-493A-B17A-5F5A97F4B787}" srcOrd="7" destOrd="0" presId="urn:microsoft.com/office/officeart/2011/layout/TabList"/>
    <dgm:cxn modelId="{6683B7E5-9BA6-4DD8-B0A1-8C303DF63F41}" type="presParOf" srcId="{F2FF9BA7-C588-4167-9EDD-AC4789349BC8}" destId="{02BE7EF3-F188-4345-B979-063296539CA7}" srcOrd="8" destOrd="0" presId="urn:microsoft.com/office/officeart/2011/layout/TabList"/>
    <dgm:cxn modelId="{7C68372A-BE88-4EA3-8773-AEDB22C93D4B}" type="presParOf" srcId="{F2FF9BA7-C588-4167-9EDD-AC4789349BC8}" destId="{2566F751-A428-48A8-A464-40A627AD54BE}" srcOrd="9" destOrd="0" presId="urn:microsoft.com/office/officeart/2011/layout/TabList"/>
    <dgm:cxn modelId="{D3C10262-89D6-44EC-AD1F-669EBB7E0898}" type="presParOf" srcId="{2566F751-A428-48A8-A464-40A627AD54BE}" destId="{E626719C-7168-4015-925E-B9441293500F}" srcOrd="0" destOrd="0" presId="urn:microsoft.com/office/officeart/2011/layout/TabList"/>
    <dgm:cxn modelId="{D1E4EEB6-A336-4D7B-92B4-90836213C91A}" type="presParOf" srcId="{2566F751-A428-48A8-A464-40A627AD54BE}" destId="{252EB7D9-9CD7-4ED3-9D5F-A1205E8233A7}" srcOrd="1" destOrd="0" presId="urn:microsoft.com/office/officeart/2011/layout/TabList"/>
    <dgm:cxn modelId="{75EA3365-955C-41C3-BADF-1EACDC6F1059}" type="presParOf" srcId="{2566F751-A428-48A8-A464-40A627AD54BE}" destId="{31C71D69-88C5-462B-825E-3605F900B8D2}" srcOrd="2" destOrd="0" presId="urn:microsoft.com/office/officeart/2011/layout/TabList"/>
    <dgm:cxn modelId="{58906644-0578-45C5-BA2A-F272F3B0EB3B}" type="presParOf" srcId="{F2FF9BA7-C588-4167-9EDD-AC4789349BC8}" destId="{95FECDEA-1F28-42D2-B5F3-8E3F3945E40E}" srcOrd="10" destOrd="0" presId="urn:microsoft.com/office/officeart/2011/layout/TabList"/>
    <dgm:cxn modelId="{3C77D8CF-8A93-4E62-BA3B-9FD44C78ABC7}" type="presParOf" srcId="{F2FF9BA7-C588-4167-9EDD-AC4789349BC8}" destId="{CE844522-CD5C-4BB4-BA5C-B0382D5ADAB0}" srcOrd="11" destOrd="0" presId="urn:microsoft.com/office/officeart/2011/layout/TabList"/>
    <dgm:cxn modelId="{17E3DE2E-65E7-4C09-A22A-BBABED198191}" type="presParOf" srcId="{F2FF9BA7-C588-4167-9EDD-AC4789349BC8}" destId="{613747CA-E999-4C75-8650-DF187867C77C}" srcOrd="12" destOrd="0" presId="urn:microsoft.com/office/officeart/2011/layout/TabList"/>
    <dgm:cxn modelId="{7B5F2FF2-9725-44BE-8B18-D9909DB45BBA}" type="presParOf" srcId="{613747CA-E999-4C75-8650-DF187867C77C}" destId="{95995EFC-B27B-419C-AE62-862D2424A973}" srcOrd="0" destOrd="0" presId="urn:microsoft.com/office/officeart/2011/layout/TabList"/>
    <dgm:cxn modelId="{BFB4D9EA-3510-43B8-A0EC-7C6DF6BE5BCA}" type="presParOf" srcId="{613747CA-E999-4C75-8650-DF187867C77C}" destId="{10DE537E-1C87-410D-934D-A4433E154A59}" srcOrd="1" destOrd="0" presId="urn:microsoft.com/office/officeart/2011/layout/TabList"/>
    <dgm:cxn modelId="{AF9AE516-7633-477F-9DD2-E287C3C2588F}" type="presParOf" srcId="{613747CA-E999-4C75-8650-DF187867C77C}" destId="{CADDD1BF-C0A0-4DBB-A32C-84B9E6564294}" srcOrd="2" destOrd="0" presId="urn:microsoft.com/office/officeart/2011/layout/TabList"/>
    <dgm:cxn modelId="{6D2F72FB-3098-4236-BEE5-67A6BF98A56F}" type="presParOf" srcId="{F2FF9BA7-C588-4167-9EDD-AC4789349BC8}" destId="{830990A6-4F5B-4463-82DC-3DC43EDF0C4A}" srcOrd="13"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773358-2275-434C-849D-D022F4891A4B}" type="doc">
      <dgm:prSet loTypeId="urn:microsoft.com/office/officeart/2005/8/layout/hList1" loCatId="list" qsTypeId="urn:microsoft.com/office/officeart/2005/8/quickstyle/simple1" qsCatId="simple" csTypeId="urn:microsoft.com/office/officeart/2005/8/colors/accent4_3" csCatId="accent4" phldr="1"/>
      <dgm:spPr/>
      <dgm:t>
        <a:bodyPr/>
        <a:lstStyle/>
        <a:p>
          <a:endParaRPr lang="en-IN"/>
        </a:p>
      </dgm:t>
    </dgm:pt>
    <dgm:pt modelId="{4692BCBA-90A3-49D3-872F-05EC7688E4B7}">
      <dgm:prSet phldrT="[Text]"/>
      <dgm:spPr/>
      <dgm:t>
        <a:bodyPr/>
        <a:lstStyle/>
        <a:p>
          <a:r>
            <a:rPr lang="en-IN" dirty="0"/>
            <a:t>Creational</a:t>
          </a:r>
        </a:p>
      </dgm:t>
    </dgm:pt>
    <dgm:pt modelId="{580AB90F-9F1B-4885-8DAE-8770FCC432F0}" type="parTrans" cxnId="{E22DEBD9-3461-4350-BCD0-45490E0F9E3A}">
      <dgm:prSet/>
      <dgm:spPr/>
      <dgm:t>
        <a:bodyPr/>
        <a:lstStyle/>
        <a:p>
          <a:endParaRPr lang="en-IN"/>
        </a:p>
      </dgm:t>
    </dgm:pt>
    <dgm:pt modelId="{7B8EC31C-046D-49E1-BB71-CB4A6B7B63A1}" type="sibTrans" cxnId="{E22DEBD9-3461-4350-BCD0-45490E0F9E3A}">
      <dgm:prSet/>
      <dgm:spPr/>
      <dgm:t>
        <a:bodyPr/>
        <a:lstStyle/>
        <a:p>
          <a:endParaRPr lang="en-IN"/>
        </a:p>
      </dgm:t>
    </dgm:pt>
    <dgm:pt modelId="{BA72C9C3-92FB-4ADE-8F8A-16F13C8458AE}">
      <dgm:prSet phldrT="[Text]" custT="1"/>
      <dgm:spPr/>
      <dgm:t>
        <a:bodyPr/>
        <a:lstStyle/>
        <a:p>
          <a:pPr>
            <a:buFont typeface="+mj-lt"/>
            <a:buAutoNum type="arabicPeriod"/>
          </a:pPr>
          <a:r>
            <a:rPr lang="en-IN" sz="1800" dirty="0"/>
            <a:t>Singleton </a:t>
          </a:r>
        </a:p>
      </dgm:t>
    </dgm:pt>
    <dgm:pt modelId="{14A0F79B-28F8-4C89-84E9-9DF8CC820ACE}" type="parTrans" cxnId="{FAA26294-1804-4985-B688-9F6E5792D7D3}">
      <dgm:prSet/>
      <dgm:spPr/>
      <dgm:t>
        <a:bodyPr/>
        <a:lstStyle/>
        <a:p>
          <a:endParaRPr lang="en-IN"/>
        </a:p>
      </dgm:t>
    </dgm:pt>
    <dgm:pt modelId="{C232434B-A27E-431E-A0D6-2BE36C1691A3}" type="sibTrans" cxnId="{FAA26294-1804-4985-B688-9F6E5792D7D3}">
      <dgm:prSet/>
      <dgm:spPr/>
      <dgm:t>
        <a:bodyPr/>
        <a:lstStyle/>
        <a:p>
          <a:endParaRPr lang="en-IN"/>
        </a:p>
      </dgm:t>
    </dgm:pt>
    <dgm:pt modelId="{8B014965-7FEC-405D-B266-4B28A53DF07A}">
      <dgm:prSet phldrT="[Text]" custT="1"/>
      <dgm:spPr/>
      <dgm:t>
        <a:bodyPr/>
        <a:lstStyle/>
        <a:p>
          <a:pPr>
            <a:buFont typeface="+mj-lt"/>
            <a:buAutoNum type="arabicPeriod"/>
          </a:pPr>
          <a:r>
            <a:rPr lang="en-IN" sz="1800" b="0" i="0" dirty="0"/>
            <a:t>Decorator pattern</a:t>
          </a:r>
          <a:endParaRPr lang="en-IN" sz="1800" dirty="0"/>
        </a:p>
      </dgm:t>
    </dgm:pt>
    <dgm:pt modelId="{AF024F1F-F10E-4735-A3FC-02A2E9FEF7C1}" type="parTrans" cxnId="{2AB65DFA-3EB2-4AEB-A13B-6F36D5E307F4}">
      <dgm:prSet/>
      <dgm:spPr/>
      <dgm:t>
        <a:bodyPr/>
        <a:lstStyle/>
        <a:p>
          <a:endParaRPr lang="en-IN"/>
        </a:p>
      </dgm:t>
    </dgm:pt>
    <dgm:pt modelId="{EA28A77C-5FBC-4419-A32D-03AB50C84971}" type="sibTrans" cxnId="{2AB65DFA-3EB2-4AEB-A13B-6F36D5E307F4}">
      <dgm:prSet/>
      <dgm:spPr/>
      <dgm:t>
        <a:bodyPr/>
        <a:lstStyle/>
        <a:p>
          <a:endParaRPr lang="en-IN"/>
        </a:p>
      </dgm:t>
    </dgm:pt>
    <dgm:pt modelId="{B7B8722C-AA51-4E05-8EE2-53228BECDA6B}">
      <dgm:prSet phldrT="[Text]"/>
      <dgm:spPr/>
      <dgm:t>
        <a:bodyPr/>
        <a:lstStyle/>
        <a:p>
          <a:r>
            <a:rPr lang="en-IN" dirty="0"/>
            <a:t>Behavioural</a:t>
          </a:r>
        </a:p>
      </dgm:t>
    </dgm:pt>
    <dgm:pt modelId="{9C5063F0-D99F-4196-AF47-32F840777EE0}" type="parTrans" cxnId="{B9893D3D-3476-498A-9E00-C729BF32666E}">
      <dgm:prSet/>
      <dgm:spPr/>
      <dgm:t>
        <a:bodyPr/>
        <a:lstStyle/>
        <a:p>
          <a:endParaRPr lang="en-IN"/>
        </a:p>
      </dgm:t>
    </dgm:pt>
    <dgm:pt modelId="{25F887DC-B7F3-412A-A726-618437BEDE3E}" type="sibTrans" cxnId="{B9893D3D-3476-498A-9E00-C729BF32666E}">
      <dgm:prSet/>
      <dgm:spPr/>
      <dgm:t>
        <a:bodyPr/>
        <a:lstStyle/>
        <a:p>
          <a:endParaRPr lang="en-IN"/>
        </a:p>
      </dgm:t>
    </dgm:pt>
    <dgm:pt modelId="{EE0F1B81-8D99-4B27-AA05-EFA0EDCAE7C1}">
      <dgm:prSet phldrT="[Text]" custT="1"/>
      <dgm:spPr/>
      <dgm:t>
        <a:bodyPr/>
        <a:lstStyle/>
        <a:p>
          <a:pPr>
            <a:buFont typeface="+mj-lt"/>
            <a:buAutoNum type="arabicPeriod"/>
          </a:pPr>
          <a:r>
            <a:rPr lang="en-IN" sz="1800" dirty="0"/>
            <a:t>Chain of Responsibility </a:t>
          </a:r>
        </a:p>
      </dgm:t>
    </dgm:pt>
    <dgm:pt modelId="{8305A062-6599-4C94-82DC-E95EB9F889F7}" type="parTrans" cxnId="{B1776409-0504-4C3F-9910-492875004901}">
      <dgm:prSet/>
      <dgm:spPr/>
      <dgm:t>
        <a:bodyPr/>
        <a:lstStyle/>
        <a:p>
          <a:endParaRPr lang="en-IN"/>
        </a:p>
      </dgm:t>
    </dgm:pt>
    <dgm:pt modelId="{AF69BBE9-D48F-490E-87B6-D376222AA042}" type="sibTrans" cxnId="{B1776409-0504-4C3F-9910-492875004901}">
      <dgm:prSet/>
      <dgm:spPr/>
      <dgm:t>
        <a:bodyPr/>
        <a:lstStyle/>
        <a:p>
          <a:endParaRPr lang="en-IN"/>
        </a:p>
      </dgm:t>
    </dgm:pt>
    <dgm:pt modelId="{3971FF89-D048-4B0B-951F-0F304EBB23DD}">
      <dgm:prSet/>
      <dgm:spPr/>
      <dgm:t>
        <a:bodyPr/>
        <a:lstStyle/>
        <a:p>
          <a:endParaRPr lang="en-IN" sz="2600" dirty="0"/>
        </a:p>
      </dgm:t>
    </dgm:pt>
    <dgm:pt modelId="{0772CA66-EAAC-419C-9074-74FCEC319BEB}" type="parTrans" cxnId="{C2DC10DE-F60C-47B1-9F0C-CF388FA31441}">
      <dgm:prSet/>
      <dgm:spPr/>
      <dgm:t>
        <a:bodyPr/>
        <a:lstStyle/>
        <a:p>
          <a:endParaRPr lang="en-IN"/>
        </a:p>
      </dgm:t>
    </dgm:pt>
    <dgm:pt modelId="{EE1DC7F2-53C9-4955-A6BA-076CF05F2710}" type="sibTrans" cxnId="{C2DC10DE-F60C-47B1-9F0C-CF388FA31441}">
      <dgm:prSet/>
      <dgm:spPr/>
      <dgm:t>
        <a:bodyPr/>
        <a:lstStyle/>
        <a:p>
          <a:endParaRPr lang="en-IN"/>
        </a:p>
      </dgm:t>
    </dgm:pt>
    <dgm:pt modelId="{D4130087-9B8C-4C2E-B29C-C3778C7EBC1F}">
      <dgm:prSet phldrT="[Text]"/>
      <dgm:spPr/>
      <dgm:t>
        <a:bodyPr/>
        <a:lstStyle/>
        <a:p>
          <a:r>
            <a:rPr lang="en-IN" dirty="0"/>
            <a:t>Structural</a:t>
          </a:r>
        </a:p>
      </dgm:t>
    </dgm:pt>
    <dgm:pt modelId="{C87F41E8-3BE4-409B-9659-D6142681EADC}" type="sibTrans" cxnId="{C947332E-5720-4CD0-A47D-BB2BE78EDAE5}">
      <dgm:prSet/>
      <dgm:spPr/>
      <dgm:t>
        <a:bodyPr/>
        <a:lstStyle/>
        <a:p>
          <a:endParaRPr lang="en-IN"/>
        </a:p>
      </dgm:t>
    </dgm:pt>
    <dgm:pt modelId="{E7CED54D-5632-41C5-A91D-8CE50D1C8C6C}" type="parTrans" cxnId="{C947332E-5720-4CD0-A47D-BB2BE78EDAE5}">
      <dgm:prSet/>
      <dgm:spPr/>
      <dgm:t>
        <a:bodyPr/>
        <a:lstStyle/>
        <a:p>
          <a:endParaRPr lang="en-IN"/>
        </a:p>
      </dgm:t>
    </dgm:pt>
    <dgm:pt modelId="{4E23186B-0033-4824-A2D9-3348A4C7B126}">
      <dgm:prSet custT="1"/>
      <dgm:spPr/>
      <dgm:t>
        <a:bodyPr/>
        <a:lstStyle/>
        <a:p>
          <a:pPr>
            <a:buFont typeface="+mj-lt"/>
            <a:buAutoNum type="arabicPeriod"/>
          </a:pPr>
          <a:r>
            <a:rPr lang="en-IN" sz="1800" dirty="0"/>
            <a:t>Factory</a:t>
          </a:r>
        </a:p>
      </dgm:t>
    </dgm:pt>
    <dgm:pt modelId="{158736C5-49B4-46A1-ACBA-4B3C4D59282C}" type="parTrans" cxnId="{4A74364A-E97D-4FC7-842F-26823789C085}">
      <dgm:prSet/>
      <dgm:spPr/>
      <dgm:t>
        <a:bodyPr/>
        <a:lstStyle/>
        <a:p>
          <a:endParaRPr lang="en-IN"/>
        </a:p>
      </dgm:t>
    </dgm:pt>
    <dgm:pt modelId="{32A606F0-57D8-4F99-B9F0-F7A4F00718A6}" type="sibTrans" cxnId="{4A74364A-E97D-4FC7-842F-26823789C085}">
      <dgm:prSet/>
      <dgm:spPr/>
      <dgm:t>
        <a:bodyPr/>
        <a:lstStyle/>
        <a:p>
          <a:endParaRPr lang="en-IN"/>
        </a:p>
      </dgm:t>
    </dgm:pt>
    <dgm:pt modelId="{9E929DD3-0415-449A-BF86-CF2B7E681893}">
      <dgm:prSet custT="1"/>
      <dgm:spPr/>
      <dgm:t>
        <a:bodyPr/>
        <a:lstStyle/>
        <a:p>
          <a:pPr>
            <a:buFont typeface="+mj-lt"/>
            <a:buAutoNum type="arabicPeriod"/>
          </a:pPr>
          <a:r>
            <a:rPr lang="en-IN" sz="1800" dirty="0"/>
            <a:t>Prototype </a:t>
          </a:r>
        </a:p>
      </dgm:t>
    </dgm:pt>
    <dgm:pt modelId="{BF662F71-7E52-4C3F-B0DB-E80A9CE0D8A4}" type="parTrans" cxnId="{5642DAC6-3365-4724-86FC-93D0E9B5C1CB}">
      <dgm:prSet/>
      <dgm:spPr/>
      <dgm:t>
        <a:bodyPr/>
        <a:lstStyle/>
        <a:p>
          <a:endParaRPr lang="en-IN"/>
        </a:p>
      </dgm:t>
    </dgm:pt>
    <dgm:pt modelId="{7B8FCCFD-7737-4AC0-99B0-EA90CCDB43D0}" type="sibTrans" cxnId="{5642DAC6-3365-4724-86FC-93D0E9B5C1CB}">
      <dgm:prSet/>
      <dgm:spPr/>
      <dgm:t>
        <a:bodyPr/>
        <a:lstStyle/>
        <a:p>
          <a:endParaRPr lang="en-IN"/>
        </a:p>
      </dgm:t>
    </dgm:pt>
    <dgm:pt modelId="{4A826700-61DE-4CB3-9054-EE50EA662EEA}">
      <dgm:prSet custT="1"/>
      <dgm:spPr/>
      <dgm:t>
        <a:bodyPr/>
        <a:lstStyle/>
        <a:p>
          <a:pPr>
            <a:buFont typeface="+mj-lt"/>
            <a:buAutoNum type="arabicPeriod"/>
          </a:pPr>
          <a:r>
            <a:rPr lang="en-IN" sz="1800" dirty="0"/>
            <a:t>Builder</a:t>
          </a:r>
        </a:p>
      </dgm:t>
    </dgm:pt>
    <dgm:pt modelId="{8A0BD0E7-96D0-4976-9D81-50D74E4186C4}" type="parTrans" cxnId="{91533B0E-2709-4CD3-96D3-9B13A79B1EEC}">
      <dgm:prSet/>
      <dgm:spPr/>
      <dgm:t>
        <a:bodyPr/>
        <a:lstStyle/>
        <a:p>
          <a:endParaRPr lang="en-IN"/>
        </a:p>
      </dgm:t>
    </dgm:pt>
    <dgm:pt modelId="{919614B4-F149-4548-963C-2EC01C4F93A0}" type="sibTrans" cxnId="{91533B0E-2709-4CD3-96D3-9B13A79B1EEC}">
      <dgm:prSet/>
      <dgm:spPr/>
      <dgm:t>
        <a:bodyPr/>
        <a:lstStyle/>
        <a:p>
          <a:endParaRPr lang="en-IN"/>
        </a:p>
      </dgm:t>
    </dgm:pt>
    <dgm:pt modelId="{AF8623B0-3B3D-4B6B-BC24-E5F5AF33A839}">
      <dgm:prSet custT="1"/>
      <dgm:spPr/>
      <dgm:t>
        <a:bodyPr/>
        <a:lstStyle/>
        <a:p>
          <a:pPr>
            <a:buFont typeface="+mj-lt"/>
            <a:buAutoNum type="arabicPeriod"/>
          </a:pPr>
          <a:r>
            <a:rPr lang="en-IN" sz="1800" dirty="0"/>
            <a:t>Observer</a:t>
          </a:r>
        </a:p>
      </dgm:t>
    </dgm:pt>
    <dgm:pt modelId="{522B6FC3-8756-4F6C-95F9-AE3F964FE1CE}" type="parTrans" cxnId="{A4F6A2C9-3522-4035-BCB2-17E835A8CD70}">
      <dgm:prSet/>
      <dgm:spPr/>
      <dgm:t>
        <a:bodyPr/>
        <a:lstStyle/>
        <a:p>
          <a:endParaRPr lang="en-IN"/>
        </a:p>
      </dgm:t>
    </dgm:pt>
    <dgm:pt modelId="{ECC056DC-32F7-445B-851F-128022C04BE7}" type="sibTrans" cxnId="{A4F6A2C9-3522-4035-BCB2-17E835A8CD70}">
      <dgm:prSet/>
      <dgm:spPr/>
      <dgm:t>
        <a:bodyPr/>
        <a:lstStyle/>
        <a:p>
          <a:endParaRPr lang="en-IN"/>
        </a:p>
      </dgm:t>
    </dgm:pt>
    <dgm:pt modelId="{F26E877D-91E3-4C0C-BC64-B9138183C5BD}">
      <dgm:prSet custT="1"/>
      <dgm:spPr/>
      <dgm:t>
        <a:bodyPr/>
        <a:lstStyle/>
        <a:p>
          <a:pPr>
            <a:buFont typeface="+mj-lt"/>
            <a:buAutoNum type="arabicPeriod"/>
          </a:pPr>
          <a:r>
            <a:rPr lang="en-IN" sz="1800" dirty="0"/>
            <a:t>Interpreter </a:t>
          </a:r>
        </a:p>
      </dgm:t>
    </dgm:pt>
    <dgm:pt modelId="{C1FCD137-6F0B-4D4D-8EE0-0D57181F4F57}" type="parTrans" cxnId="{8E96B3B8-EBF8-450D-AF15-8ADC523E025D}">
      <dgm:prSet/>
      <dgm:spPr/>
      <dgm:t>
        <a:bodyPr/>
        <a:lstStyle/>
        <a:p>
          <a:endParaRPr lang="en-IN"/>
        </a:p>
      </dgm:t>
    </dgm:pt>
    <dgm:pt modelId="{90A703B7-F658-4806-AFA9-0FE27C3B7800}" type="sibTrans" cxnId="{8E96B3B8-EBF8-450D-AF15-8ADC523E025D}">
      <dgm:prSet/>
      <dgm:spPr/>
      <dgm:t>
        <a:bodyPr/>
        <a:lstStyle/>
        <a:p>
          <a:endParaRPr lang="en-IN"/>
        </a:p>
      </dgm:t>
    </dgm:pt>
    <dgm:pt modelId="{1784B49E-FDAB-4A0C-AAC2-DC0163CF3C88}">
      <dgm:prSet custT="1"/>
      <dgm:spPr/>
      <dgm:t>
        <a:bodyPr/>
        <a:lstStyle/>
        <a:p>
          <a:pPr>
            <a:buFont typeface="+mj-lt"/>
            <a:buAutoNum type="arabicPeriod"/>
          </a:pPr>
          <a:r>
            <a:rPr lang="en-IN" sz="1800" dirty="0"/>
            <a:t>Iterator </a:t>
          </a:r>
        </a:p>
      </dgm:t>
    </dgm:pt>
    <dgm:pt modelId="{7B1972B5-C0D6-4CAB-84D2-6C5356C61368}" type="parTrans" cxnId="{25F118E5-B3E9-475D-89BC-2219509D1700}">
      <dgm:prSet/>
      <dgm:spPr/>
      <dgm:t>
        <a:bodyPr/>
        <a:lstStyle/>
        <a:p>
          <a:endParaRPr lang="en-IN"/>
        </a:p>
      </dgm:t>
    </dgm:pt>
    <dgm:pt modelId="{A9FE1AD5-758F-4DB4-A14E-6CAB775F1F4F}" type="sibTrans" cxnId="{25F118E5-B3E9-475D-89BC-2219509D1700}">
      <dgm:prSet/>
      <dgm:spPr/>
      <dgm:t>
        <a:bodyPr/>
        <a:lstStyle/>
        <a:p>
          <a:endParaRPr lang="en-IN"/>
        </a:p>
      </dgm:t>
    </dgm:pt>
    <dgm:pt modelId="{4D2C273A-AB32-4627-B4FC-6E719153767E}">
      <dgm:prSet custT="1"/>
      <dgm:spPr/>
      <dgm:t>
        <a:bodyPr/>
        <a:lstStyle/>
        <a:p>
          <a:pPr>
            <a:buFont typeface="+mj-lt"/>
            <a:buAutoNum type="arabicPeriod"/>
          </a:pPr>
          <a:r>
            <a:rPr lang="en-IN" sz="1800" dirty="0"/>
            <a:t>Mediator </a:t>
          </a:r>
        </a:p>
      </dgm:t>
    </dgm:pt>
    <dgm:pt modelId="{214A0152-8B60-4FF5-B48F-81819068E56B}" type="parTrans" cxnId="{4BDA9843-3AA9-466A-8165-E030FC81E92F}">
      <dgm:prSet/>
      <dgm:spPr/>
      <dgm:t>
        <a:bodyPr/>
        <a:lstStyle/>
        <a:p>
          <a:endParaRPr lang="en-IN"/>
        </a:p>
      </dgm:t>
    </dgm:pt>
    <dgm:pt modelId="{CD1A326A-EE7F-4705-AC55-C9F57B0C5C8E}" type="sibTrans" cxnId="{4BDA9843-3AA9-466A-8165-E030FC81E92F}">
      <dgm:prSet/>
      <dgm:spPr/>
      <dgm:t>
        <a:bodyPr/>
        <a:lstStyle/>
        <a:p>
          <a:endParaRPr lang="en-IN"/>
        </a:p>
      </dgm:t>
    </dgm:pt>
    <dgm:pt modelId="{9DB09AF1-D301-43E9-92DD-F3ABB9F915DE}">
      <dgm:prSet custT="1"/>
      <dgm:spPr/>
      <dgm:t>
        <a:bodyPr/>
        <a:lstStyle/>
        <a:p>
          <a:pPr>
            <a:buFont typeface="+mj-lt"/>
            <a:buAutoNum type="arabicPeriod"/>
          </a:pPr>
          <a:r>
            <a:rPr lang="en-IN" sz="1800" dirty="0"/>
            <a:t>Memento </a:t>
          </a:r>
        </a:p>
      </dgm:t>
    </dgm:pt>
    <dgm:pt modelId="{ABC330E4-A791-43B5-8F33-D63FCB998481}" type="parTrans" cxnId="{F99A74A1-F5AD-4AB8-B2A5-B564875D75DB}">
      <dgm:prSet/>
      <dgm:spPr/>
      <dgm:t>
        <a:bodyPr/>
        <a:lstStyle/>
        <a:p>
          <a:endParaRPr lang="en-IN"/>
        </a:p>
      </dgm:t>
    </dgm:pt>
    <dgm:pt modelId="{84621F8D-0D54-4ADF-A679-3C0939DC691E}" type="sibTrans" cxnId="{F99A74A1-F5AD-4AB8-B2A5-B564875D75DB}">
      <dgm:prSet/>
      <dgm:spPr/>
      <dgm:t>
        <a:bodyPr/>
        <a:lstStyle/>
        <a:p>
          <a:endParaRPr lang="en-IN"/>
        </a:p>
      </dgm:t>
    </dgm:pt>
    <dgm:pt modelId="{C4B7F2AC-740B-44E8-B9E8-26762E2B114D}">
      <dgm:prSet custT="1"/>
      <dgm:spPr/>
      <dgm:t>
        <a:bodyPr/>
        <a:lstStyle/>
        <a:p>
          <a:pPr>
            <a:buFont typeface="+mj-lt"/>
            <a:buAutoNum type="arabicPeriod"/>
          </a:pPr>
          <a:r>
            <a:rPr lang="en-IN" sz="1800" dirty="0"/>
            <a:t>State </a:t>
          </a:r>
        </a:p>
      </dgm:t>
    </dgm:pt>
    <dgm:pt modelId="{D45D3391-1680-49EC-813F-67FE42290D9D}" type="parTrans" cxnId="{97E9CAC2-CA13-4C70-81D2-6EA76D3A4EDF}">
      <dgm:prSet/>
      <dgm:spPr/>
      <dgm:t>
        <a:bodyPr/>
        <a:lstStyle/>
        <a:p>
          <a:endParaRPr lang="en-IN"/>
        </a:p>
      </dgm:t>
    </dgm:pt>
    <dgm:pt modelId="{6F3923ED-CEB8-429B-AABE-7BDE618A9182}" type="sibTrans" cxnId="{97E9CAC2-CA13-4C70-81D2-6EA76D3A4EDF}">
      <dgm:prSet/>
      <dgm:spPr/>
      <dgm:t>
        <a:bodyPr/>
        <a:lstStyle/>
        <a:p>
          <a:endParaRPr lang="en-IN"/>
        </a:p>
      </dgm:t>
    </dgm:pt>
    <dgm:pt modelId="{21D059AF-409D-4BCC-A068-878364F19799}">
      <dgm:prSet custT="1"/>
      <dgm:spPr/>
      <dgm:t>
        <a:bodyPr/>
        <a:lstStyle/>
        <a:p>
          <a:pPr>
            <a:buFont typeface="+mj-lt"/>
            <a:buAutoNum type="arabicPeriod"/>
          </a:pPr>
          <a:r>
            <a:rPr lang="en-IN" sz="1800" dirty="0"/>
            <a:t>Strategy </a:t>
          </a:r>
        </a:p>
      </dgm:t>
    </dgm:pt>
    <dgm:pt modelId="{9E501C88-BA78-4447-AB3A-8AADBF1C6501}" type="parTrans" cxnId="{F3777934-65A5-43DC-B5A5-D706A01835F0}">
      <dgm:prSet/>
      <dgm:spPr/>
      <dgm:t>
        <a:bodyPr/>
        <a:lstStyle/>
        <a:p>
          <a:endParaRPr lang="en-IN"/>
        </a:p>
      </dgm:t>
    </dgm:pt>
    <dgm:pt modelId="{5BFF135F-A7CE-46CF-8A77-BC03832CEBB5}" type="sibTrans" cxnId="{F3777934-65A5-43DC-B5A5-D706A01835F0}">
      <dgm:prSet/>
      <dgm:spPr/>
      <dgm:t>
        <a:bodyPr/>
        <a:lstStyle/>
        <a:p>
          <a:endParaRPr lang="en-IN"/>
        </a:p>
      </dgm:t>
    </dgm:pt>
    <dgm:pt modelId="{E35D3AB4-A52E-4691-901A-034CD25115D0}">
      <dgm:prSet custT="1"/>
      <dgm:spPr/>
      <dgm:t>
        <a:bodyPr/>
        <a:lstStyle/>
        <a:p>
          <a:pPr>
            <a:buFont typeface="+mj-lt"/>
            <a:buAutoNum type="arabicPeriod"/>
          </a:pPr>
          <a:r>
            <a:rPr lang="en-IN" sz="1800" dirty="0"/>
            <a:t>Template </a:t>
          </a:r>
        </a:p>
      </dgm:t>
    </dgm:pt>
    <dgm:pt modelId="{03F5A35B-C59A-4AC2-A21A-694AD026EB9D}" type="parTrans" cxnId="{2CB85EFC-2987-4C63-82C4-822F9CE34D6A}">
      <dgm:prSet/>
      <dgm:spPr/>
      <dgm:t>
        <a:bodyPr/>
        <a:lstStyle/>
        <a:p>
          <a:endParaRPr lang="en-IN"/>
        </a:p>
      </dgm:t>
    </dgm:pt>
    <dgm:pt modelId="{B4154588-3408-4EFE-AEFB-4CBEF9BB1DCE}" type="sibTrans" cxnId="{2CB85EFC-2987-4C63-82C4-822F9CE34D6A}">
      <dgm:prSet/>
      <dgm:spPr/>
      <dgm:t>
        <a:bodyPr/>
        <a:lstStyle/>
        <a:p>
          <a:endParaRPr lang="en-IN"/>
        </a:p>
      </dgm:t>
    </dgm:pt>
    <dgm:pt modelId="{C6D30270-7D00-406C-8106-A651025C347D}">
      <dgm:prSet custT="1"/>
      <dgm:spPr/>
      <dgm:t>
        <a:bodyPr/>
        <a:lstStyle/>
        <a:p>
          <a:pPr>
            <a:buFont typeface="+mj-lt"/>
            <a:buAutoNum type="arabicPeriod"/>
          </a:pPr>
          <a:r>
            <a:rPr lang="en-IN" sz="1800" dirty="0"/>
            <a:t>Visitor </a:t>
          </a:r>
        </a:p>
      </dgm:t>
    </dgm:pt>
    <dgm:pt modelId="{A70EB454-C6F6-4630-8144-84A970526D73}" type="parTrans" cxnId="{0D2AC9DB-C97A-456F-A3BA-9BA0C6A4F2FF}">
      <dgm:prSet/>
      <dgm:spPr/>
      <dgm:t>
        <a:bodyPr/>
        <a:lstStyle/>
        <a:p>
          <a:endParaRPr lang="en-IN"/>
        </a:p>
      </dgm:t>
    </dgm:pt>
    <dgm:pt modelId="{0B034604-03FD-42EF-AE99-33A9E04CD7DB}" type="sibTrans" cxnId="{0D2AC9DB-C97A-456F-A3BA-9BA0C6A4F2FF}">
      <dgm:prSet/>
      <dgm:spPr/>
      <dgm:t>
        <a:bodyPr/>
        <a:lstStyle/>
        <a:p>
          <a:endParaRPr lang="en-IN"/>
        </a:p>
      </dgm:t>
    </dgm:pt>
    <dgm:pt modelId="{4CA9AF67-2376-449E-AFD7-E515B407AFEF}">
      <dgm:prSet custT="1"/>
      <dgm:spPr/>
      <dgm:t>
        <a:bodyPr/>
        <a:lstStyle/>
        <a:p>
          <a:pPr>
            <a:buFont typeface="+mj-lt"/>
            <a:buAutoNum type="arabicPeriod"/>
          </a:pPr>
          <a:r>
            <a:rPr lang="en-IN" sz="1800" b="0" i="0" dirty="0"/>
            <a:t>Composite pattern</a:t>
          </a:r>
        </a:p>
      </dgm:t>
    </dgm:pt>
    <dgm:pt modelId="{28179A59-97D7-4103-A95E-BBC9C3D3B7E8}" type="parTrans" cxnId="{9219BB52-D37A-4F58-AC21-4648D746606A}">
      <dgm:prSet/>
      <dgm:spPr/>
      <dgm:t>
        <a:bodyPr/>
        <a:lstStyle/>
        <a:p>
          <a:endParaRPr lang="en-IN"/>
        </a:p>
      </dgm:t>
    </dgm:pt>
    <dgm:pt modelId="{C37D6FB3-47CA-4840-971C-04938AF52FB1}" type="sibTrans" cxnId="{9219BB52-D37A-4F58-AC21-4648D746606A}">
      <dgm:prSet/>
      <dgm:spPr/>
      <dgm:t>
        <a:bodyPr/>
        <a:lstStyle/>
        <a:p>
          <a:endParaRPr lang="en-IN"/>
        </a:p>
      </dgm:t>
    </dgm:pt>
    <dgm:pt modelId="{E1D9B3F0-25BA-4B24-B5C8-5A25AA15C343}">
      <dgm:prSet custT="1"/>
      <dgm:spPr/>
      <dgm:t>
        <a:bodyPr/>
        <a:lstStyle/>
        <a:p>
          <a:pPr>
            <a:buFont typeface="+mj-lt"/>
            <a:buAutoNum type="arabicPeriod"/>
          </a:pPr>
          <a:r>
            <a:rPr lang="en-IN" sz="1800" b="0" i="0" dirty="0"/>
            <a:t>Bridge pattern</a:t>
          </a:r>
        </a:p>
      </dgm:t>
    </dgm:pt>
    <dgm:pt modelId="{E325B6B2-E7CD-4B05-9B0A-D21AC315093A}" type="parTrans" cxnId="{9268C294-4C75-4966-9567-0B216BF72203}">
      <dgm:prSet/>
      <dgm:spPr/>
      <dgm:t>
        <a:bodyPr/>
        <a:lstStyle/>
        <a:p>
          <a:endParaRPr lang="en-IN"/>
        </a:p>
      </dgm:t>
    </dgm:pt>
    <dgm:pt modelId="{879DE2C8-17F8-480C-97C7-5E0C3FAA52FD}" type="sibTrans" cxnId="{9268C294-4C75-4966-9567-0B216BF72203}">
      <dgm:prSet/>
      <dgm:spPr/>
      <dgm:t>
        <a:bodyPr/>
        <a:lstStyle/>
        <a:p>
          <a:endParaRPr lang="en-IN"/>
        </a:p>
      </dgm:t>
    </dgm:pt>
    <dgm:pt modelId="{5D3E50F4-9DDE-4650-ABB7-262E027878B4}">
      <dgm:prSet custT="1"/>
      <dgm:spPr/>
      <dgm:t>
        <a:bodyPr/>
        <a:lstStyle/>
        <a:p>
          <a:pPr>
            <a:buFont typeface="+mj-lt"/>
            <a:buAutoNum type="arabicPeriod"/>
          </a:pPr>
          <a:r>
            <a:rPr lang="en-IN" sz="1800" b="0" i="0" dirty="0" err="1"/>
            <a:t>Fascade</a:t>
          </a:r>
          <a:r>
            <a:rPr lang="en-IN" sz="1800" b="0" i="0" dirty="0"/>
            <a:t> pattern</a:t>
          </a:r>
        </a:p>
      </dgm:t>
    </dgm:pt>
    <dgm:pt modelId="{0EC4B0E0-2DD2-47B2-A57C-ECF13565BCAA}" type="parTrans" cxnId="{4C533352-8C1F-4DED-B2A9-52F5D892DEF6}">
      <dgm:prSet/>
      <dgm:spPr/>
      <dgm:t>
        <a:bodyPr/>
        <a:lstStyle/>
        <a:p>
          <a:endParaRPr lang="en-IN"/>
        </a:p>
      </dgm:t>
    </dgm:pt>
    <dgm:pt modelId="{E71506FD-6140-43F5-B4AF-76D55337008E}" type="sibTrans" cxnId="{4C533352-8C1F-4DED-B2A9-52F5D892DEF6}">
      <dgm:prSet/>
      <dgm:spPr/>
      <dgm:t>
        <a:bodyPr/>
        <a:lstStyle/>
        <a:p>
          <a:endParaRPr lang="en-IN"/>
        </a:p>
      </dgm:t>
    </dgm:pt>
    <dgm:pt modelId="{8EC800A0-BE92-4CDC-A6CB-ECAD4B41B86D}">
      <dgm:prSet custT="1"/>
      <dgm:spPr/>
      <dgm:t>
        <a:bodyPr/>
        <a:lstStyle/>
        <a:p>
          <a:pPr>
            <a:buFont typeface="+mj-lt"/>
            <a:buAutoNum type="arabicPeriod"/>
          </a:pPr>
          <a:r>
            <a:rPr lang="en-IN" sz="1800" b="0" i="0"/>
            <a:t>Flyweight pattern</a:t>
          </a:r>
        </a:p>
      </dgm:t>
    </dgm:pt>
    <dgm:pt modelId="{A6B3C8A8-0F0C-43E0-8D06-DB301388CC63}" type="parTrans" cxnId="{B5F77EAF-AA66-4662-8449-1FF84FD67327}">
      <dgm:prSet/>
      <dgm:spPr/>
      <dgm:t>
        <a:bodyPr/>
        <a:lstStyle/>
        <a:p>
          <a:endParaRPr lang="en-IN"/>
        </a:p>
      </dgm:t>
    </dgm:pt>
    <dgm:pt modelId="{CD711EBE-F368-44C8-A35C-4BF3A139F4A9}" type="sibTrans" cxnId="{B5F77EAF-AA66-4662-8449-1FF84FD67327}">
      <dgm:prSet/>
      <dgm:spPr/>
      <dgm:t>
        <a:bodyPr/>
        <a:lstStyle/>
        <a:p>
          <a:endParaRPr lang="en-IN"/>
        </a:p>
      </dgm:t>
    </dgm:pt>
    <dgm:pt modelId="{A0090393-8FB2-4C57-A40F-DAD0C6994C76}">
      <dgm:prSet custT="1"/>
      <dgm:spPr/>
      <dgm:t>
        <a:bodyPr/>
        <a:lstStyle/>
        <a:p>
          <a:pPr>
            <a:buFont typeface="+mj-lt"/>
            <a:buAutoNum type="arabicPeriod"/>
          </a:pPr>
          <a:r>
            <a:rPr lang="en-IN" sz="1800" b="0" i="0" dirty="0"/>
            <a:t>Proxy pattern</a:t>
          </a:r>
        </a:p>
      </dgm:t>
    </dgm:pt>
    <dgm:pt modelId="{81FBFBAF-8FE5-4735-BE04-1C413B32AFFE}" type="parTrans" cxnId="{CD78EAA2-62A6-47C9-B635-1DCE944E9F9B}">
      <dgm:prSet/>
      <dgm:spPr/>
      <dgm:t>
        <a:bodyPr/>
        <a:lstStyle/>
        <a:p>
          <a:endParaRPr lang="en-IN"/>
        </a:p>
      </dgm:t>
    </dgm:pt>
    <dgm:pt modelId="{2B4F6BCF-D169-478A-AFF1-705E8F963153}" type="sibTrans" cxnId="{CD78EAA2-62A6-47C9-B635-1DCE944E9F9B}">
      <dgm:prSet/>
      <dgm:spPr/>
      <dgm:t>
        <a:bodyPr/>
        <a:lstStyle/>
        <a:p>
          <a:endParaRPr lang="en-IN"/>
        </a:p>
      </dgm:t>
    </dgm:pt>
    <dgm:pt modelId="{8CE907DA-464D-4F3C-BA4F-FA02AAF469FC}">
      <dgm:prSet custT="1"/>
      <dgm:spPr/>
      <dgm:t>
        <a:bodyPr/>
        <a:lstStyle/>
        <a:p>
          <a:pPr>
            <a:buFont typeface="+mj-lt"/>
            <a:buAutoNum type="arabicPeriod"/>
          </a:pPr>
          <a:r>
            <a:rPr lang="en-IN" sz="1800" dirty="0"/>
            <a:t>Abstract Factory </a:t>
          </a:r>
        </a:p>
      </dgm:t>
    </dgm:pt>
    <dgm:pt modelId="{7732783A-8D88-4E57-9385-2CAA842E14DA}" type="parTrans" cxnId="{9DDC250B-DDCF-484F-B6F8-52F2D6D8F48E}">
      <dgm:prSet/>
      <dgm:spPr/>
      <dgm:t>
        <a:bodyPr/>
        <a:lstStyle/>
        <a:p>
          <a:endParaRPr lang="en-IN"/>
        </a:p>
      </dgm:t>
    </dgm:pt>
    <dgm:pt modelId="{E1DBECD8-6A70-42C6-9CB6-3B38FADC44E4}" type="sibTrans" cxnId="{9DDC250B-DDCF-484F-B6F8-52F2D6D8F48E}">
      <dgm:prSet/>
      <dgm:spPr/>
      <dgm:t>
        <a:bodyPr/>
        <a:lstStyle/>
        <a:p>
          <a:endParaRPr lang="en-IN"/>
        </a:p>
      </dgm:t>
    </dgm:pt>
    <dgm:pt modelId="{66737085-B852-48DD-9E73-45C49D02CB8F}">
      <dgm:prSet phldrT="[Text]" custT="1"/>
      <dgm:spPr/>
      <dgm:t>
        <a:bodyPr/>
        <a:lstStyle/>
        <a:p>
          <a:pPr>
            <a:buFont typeface="+mj-lt"/>
            <a:buAutoNum type="arabicPeriod"/>
          </a:pPr>
          <a:r>
            <a:rPr lang="en-IN" sz="1800" b="0" i="0" dirty="0"/>
            <a:t>Adapter pattern</a:t>
          </a:r>
          <a:endParaRPr lang="en-IN" sz="1800" dirty="0"/>
        </a:p>
      </dgm:t>
    </dgm:pt>
    <dgm:pt modelId="{169A4169-370B-43DD-8008-2A820903768D}" type="parTrans" cxnId="{CE3A75E7-8BE2-45FE-B54A-139295BDA28B}">
      <dgm:prSet/>
      <dgm:spPr/>
      <dgm:t>
        <a:bodyPr/>
        <a:lstStyle/>
        <a:p>
          <a:endParaRPr lang="en-IN"/>
        </a:p>
      </dgm:t>
    </dgm:pt>
    <dgm:pt modelId="{AB750565-4857-4DCA-BA1B-059B9218F26F}" type="sibTrans" cxnId="{CE3A75E7-8BE2-45FE-B54A-139295BDA28B}">
      <dgm:prSet/>
      <dgm:spPr/>
      <dgm:t>
        <a:bodyPr/>
        <a:lstStyle/>
        <a:p>
          <a:endParaRPr lang="en-IN"/>
        </a:p>
      </dgm:t>
    </dgm:pt>
    <dgm:pt modelId="{1A9F5257-9B01-43F7-A96C-41BFCC53B9B6}">
      <dgm:prSet custT="1"/>
      <dgm:spPr/>
      <dgm:t>
        <a:bodyPr/>
        <a:lstStyle/>
        <a:p>
          <a:pPr>
            <a:buFont typeface="+mj-lt"/>
            <a:buAutoNum type="arabicPeriod"/>
          </a:pPr>
          <a:r>
            <a:rPr lang="en-IN" sz="1800" dirty="0"/>
            <a:t>Command </a:t>
          </a:r>
        </a:p>
      </dgm:t>
    </dgm:pt>
    <dgm:pt modelId="{5428F912-65AF-49E6-9FF7-258324C361DC}" type="parTrans" cxnId="{786E4496-DA43-4C84-9D62-ED287CF1167F}">
      <dgm:prSet/>
      <dgm:spPr/>
      <dgm:t>
        <a:bodyPr/>
        <a:lstStyle/>
        <a:p>
          <a:endParaRPr lang="en-IN"/>
        </a:p>
      </dgm:t>
    </dgm:pt>
    <dgm:pt modelId="{22615622-255E-4B3D-93F1-907E3ED7CA37}" type="sibTrans" cxnId="{786E4496-DA43-4C84-9D62-ED287CF1167F}">
      <dgm:prSet/>
      <dgm:spPr/>
      <dgm:t>
        <a:bodyPr/>
        <a:lstStyle/>
        <a:p>
          <a:endParaRPr lang="en-IN"/>
        </a:p>
      </dgm:t>
    </dgm:pt>
    <dgm:pt modelId="{401A842F-224B-4B2D-96EF-61E4D5965023}" type="pres">
      <dgm:prSet presAssocID="{CA773358-2275-434C-849D-D022F4891A4B}" presName="Name0" presStyleCnt="0">
        <dgm:presLayoutVars>
          <dgm:dir/>
          <dgm:animLvl val="lvl"/>
          <dgm:resizeHandles val="exact"/>
        </dgm:presLayoutVars>
      </dgm:prSet>
      <dgm:spPr/>
    </dgm:pt>
    <dgm:pt modelId="{9AC856A6-6D92-4404-AEBB-47DA94DC46C8}" type="pres">
      <dgm:prSet presAssocID="{4692BCBA-90A3-49D3-872F-05EC7688E4B7}" presName="composite" presStyleCnt="0"/>
      <dgm:spPr/>
    </dgm:pt>
    <dgm:pt modelId="{624D0DB0-D8DC-4CE1-AAFB-7B7DF927E61E}" type="pres">
      <dgm:prSet presAssocID="{4692BCBA-90A3-49D3-872F-05EC7688E4B7}" presName="parTx" presStyleLbl="alignNode1" presStyleIdx="0" presStyleCnt="3">
        <dgm:presLayoutVars>
          <dgm:chMax val="0"/>
          <dgm:chPref val="0"/>
          <dgm:bulletEnabled val="1"/>
        </dgm:presLayoutVars>
      </dgm:prSet>
      <dgm:spPr/>
    </dgm:pt>
    <dgm:pt modelId="{8E36DF09-F145-4054-AE34-72CB6DCEBFA9}" type="pres">
      <dgm:prSet presAssocID="{4692BCBA-90A3-49D3-872F-05EC7688E4B7}" presName="desTx" presStyleLbl="alignAccFollowNode1" presStyleIdx="0" presStyleCnt="3">
        <dgm:presLayoutVars>
          <dgm:bulletEnabled val="1"/>
        </dgm:presLayoutVars>
      </dgm:prSet>
      <dgm:spPr/>
    </dgm:pt>
    <dgm:pt modelId="{2932306D-7694-48C9-B30E-54FE8A17328D}" type="pres">
      <dgm:prSet presAssocID="{7B8EC31C-046D-49E1-BB71-CB4A6B7B63A1}" presName="space" presStyleCnt="0"/>
      <dgm:spPr/>
    </dgm:pt>
    <dgm:pt modelId="{2F1A64BB-CBCC-4B18-80E4-82FC7870A1DC}" type="pres">
      <dgm:prSet presAssocID="{D4130087-9B8C-4C2E-B29C-C3778C7EBC1F}" presName="composite" presStyleCnt="0"/>
      <dgm:spPr/>
    </dgm:pt>
    <dgm:pt modelId="{9E0E3D09-76F4-47B6-A564-5D255639C16A}" type="pres">
      <dgm:prSet presAssocID="{D4130087-9B8C-4C2E-B29C-C3778C7EBC1F}" presName="parTx" presStyleLbl="alignNode1" presStyleIdx="1" presStyleCnt="3">
        <dgm:presLayoutVars>
          <dgm:chMax val="0"/>
          <dgm:chPref val="0"/>
          <dgm:bulletEnabled val="1"/>
        </dgm:presLayoutVars>
      </dgm:prSet>
      <dgm:spPr/>
    </dgm:pt>
    <dgm:pt modelId="{9201A3FF-EC19-4687-8A2B-61E3C354D1BB}" type="pres">
      <dgm:prSet presAssocID="{D4130087-9B8C-4C2E-B29C-C3778C7EBC1F}" presName="desTx" presStyleLbl="alignAccFollowNode1" presStyleIdx="1" presStyleCnt="3">
        <dgm:presLayoutVars>
          <dgm:bulletEnabled val="1"/>
        </dgm:presLayoutVars>
      </dgm:prSet>
      <dgm:spPr/>
    </dgm:pt>
    <dgm:pt modelId="{5C34B881-B30F-465C-A212-431AC5F0F471}" type="pres">
      <dgm:prSet presAssocID="{C87F41E8-3BE4-409B-9659-D6142681EADC}" presName="space" presStyleCnt="0"/>
      <dgm:spPr/>
    </dgm:pt>
    <dgm:pt modelId="{F6EBC330-8C56-4F9F-9B88-9BA4FF566EDD}" type="pres">
      <dgm:prSet presAssocID="{B7B8722C-AA51-4E05-8EE2-53228BECDA6B}" presName="composite" presStyleCnt="0"/>
      <dgm:spPr/>
    </dgm:pt>
    <dgm:pt modelId="{B53E6B95-BD2F-423E-AE38-6A440C199C81}" type="pres">
      <dgm:prSet presAssocID="{B7B8722C-AA51-4E05-8EE2-53228BECDA6B}" presName="parTx" presStyleLbl="alignNode1" presStyleIdx="2" presStyleCnt="3">
        <dgm:presLayoutVars>
          <dgm:chMax val="0"/>
          <dgm:chPref val="0"/>
          <dgm:bulletEnabled val="1"/>
        </dgm:presLayoutVars>
      </dgm:prSet>
      <dgm:spPr/>
    </dgm:pt>
    <dgm:pt modelId="{AA564320-F242-4682-99D5-FB522BC6DA2A}" type="pres">
      <dgm:prSet presAssocID="{B7B8722C-AA51-4E05-8EE2-53228BECDA6B}" presName="desTx" presStyleLbl="alignAccFollowNode1" presStyleIdx="2" presStyleCnt="3">
        <dgm:presLayoutVars>
          <dgm:bulletEnabled val="1"/>
        </dgm:presLayoutVars>
      </dgm:prSet>
      <dgm:spPr/>
    </dgm:pt>
  </dgm:ptLst>
  <dgm:cxnLst>
    <dgm:cxn modelId="{794EC707-1D62-4D48-90E1-75B9A0D28485}" type="presOf" srcId="{4CA9AF67-2376-449E-AFD7-E515B407AFEF}" destId="{9201A3FF-EC19-4687-8A2B-61E3C354D1BB}" srcOrd="0" destOrd="2" presId="urn:microsoft.com/office/officeart/2005/8/layout/hList1"/>
    <dgm:cxn modelId="{B1776409-0504-4C3F-9910-492875004901}" srcId="{B7B8722C-AA51-4E05-8EE2-53228BECDA6B}" destId="{EE0F1B81-8D99-4B27-AA05-EFA0EDCAE7C1}" srcOrd="0" destOrd="0" parTransId="{8305A062-6599-4C94-82DC-E95EB9F889F7}" sibTransId="{AF69BBE9-D48F-490E-87B6-D376222AA042}"/>
    <dgm:cxn modelId="{BAB1190A-C867-49BD-9D8C-FEF4A2913460}" type="presOf" srcId="{1784B49E-FDAB-4A0C-AAC2-DC0163CF3C88}" destId="{AA564320-F242-4682-99D5-FB522BC6DA2A}" srcOrd="0" destOrd="4" presId="urn:microsoft.com/office/officeart/2005/8/layout/hList1"/>
    <dgm:cxn modelId="{9DDC250B-DDCF-484F-B6F8-52F2D6D8F48E}" srcId="{4692BCBA-90A3-49D3-872F-05EC7688E4B7}" destId="{8CE907DA-464D-4F3C-BA4F-FA02AAF469FC}" srcOrd="2" destOrd="0" parTransId="{7732783A-8D88-4E57-9385-2CAA842E14DA}" sibTransId="{E1DBECD8-6A70-42C6-9CB6-3B38FADC44E4}"/>
    <dgm:cxn modelId="{91533B0E-2709-4CD3-96D3-9B13A79B1EEC}" srcId="{4692BCBA-90A3-49D3-872F-05EC7688E4B7}" destId="{4A826700-61DE-4CB3-9054-EE50EA662EEA}" srcOrd="4" destOrd="0" parTransId="{8A0BD0E7-96D0-4976-9D81-50D74E4186C4}" sibTransId="{919614B4-F149-4548-963C-2EC01C4F93A0}"/>
    <dgm:cxn modelId="{C947332E-5720-4CD0-A47D-BB2BE78EDAE5}" srcId="{CA773358-2275-434C-849D-D022F4891A4B}" destId="{D4130087-9B8C-4C2E-B29C-C3778C7EBC1F}" srcOrd="1" destOrd="0" parTransId="{E7CED54D-5632-41C5-A91D-8CE50D1C8C6C}" sibTransId="{C87F41E8-3BE4-409B-9659-D6142681EADC}"/>
    <dgm:cxn modelId="{F3777934-65A5-43DC-B5A5-D706A01835F0}" srcId="{B7B8722C-AA51-4E05-8EE2-53228BECDA6B}" destId="{21D059AF-409D-4BCC-A068-878364F19799}" srcOrd="8" destOrd="0" parTransId="{9E501C88-BA78-4447-AB3A-8AADBF1C6501}" sibTransId="{5BFF135F-A7CE-46CF-8A77-BC03832CEBB5}"/>
    <dgm:cxn modelId="{B9893D3D-3476-498A-9E00-C729BF32666E}" srcId="{CA773358-2275-434C-849D-D022F4891A4B}" destId="{B7B8722C-AA51-4E05-8EE2-53228BECDA6B}" srcOrd="2" destOrd="0" parTransId="{9C5063F0-D99F-4196-AF47-32F840777EE0}" sibTransId="{25F887DC-B7F3-412A-A726-618437BEDE3E}"/>
    <dgm:cxn modelId="{669D2A60-5C46-4DD0-8F37-5BE0657BCFA4}" type="presOf" srcId="{1A9F5257-9B01-43F7-A96C-41BFCC53B9B6}" destId="{AA564320-F242-4682-99D5-FB522BC6DA2A}" srcOrd="0" destOrd="2" presId="urn:microsoft.com/office/officeart/2005/8/layout/hList1"/>
    <dgm:cxn modelId="{5D4AEF42-13F1-454A-8AFD-2AC6788D85EE}" type="presOf" srcId="{D4130087-9B8C-4C2E-B29C-C3778C7EBC1F}" destId="{9E0E3D09-76F4-47B6-A564-5D255639C16A}" srcOrd="0" destOrd="0" presId="urn:microsoft.com/office/officeart/2005/8/layout/hList1"/>
    <dgm:cxn modelId="{880F3143-B3E3-4A1D-AEA2-389A633035CA}" type="presOf" srcId="{C4B7F2AC-740B-44E8-B9E8-26762E2B114D}" destId="{AA564320-F242-4682-99D5-FB522BC6DA2A}" srcOrd="0" destOrd="7" presId="urn:microsoft.com/office/officeart/2005/8/layout/hList1"/>
    <dgm:cxn modelId="{4BDA9843-3AA9-466A-8165-E030FC81E92F}" srcId="{B7B8722C-AA51-4E05-8EE2-53228BECDA6B}" destId="{4D2C273A-AB32-4627-B4FC-6E719153767E}" srcOrd="5" destOrd="0" parTransId="{214A0152-8B60-4FF5-B48F-81819068E56B}" sibTransId="{CD1A326A-EE7F-4705-AC55-C9F57B0C5C8E}"/>
    <dgm:cxn modelId="{8E625149-EB6B-488E-8000-F9FE007DE892}" type="presOf" srcId="{66737085-B852-48DD-9E73-45C49D02CB8F}" destId="{9201A3FF-EC19-4687-8A2B-61E3C354D1BB}" srcOrd="0" destOrd="1" presId="urn:microsoft.com/office/officeart/2005/8/layout/hList1"/>
    <dgm:cxn modelId="{4A74364A-E97D-4FC7-842F-26823789C085}" srcId="{4692BCBA-90A3-49D3-872F-05EC7688E4B7}" destId="{4E23186B-0033-4824-A2D9-3348A4C7B126}" srcOrd="1" destOrd="0" parTransId="{158736C5-49B4-46A1-ACBA-4B3C4D59282C}" sibTransId="{32A606F0-57D8-4F99-B9F0-F7A4F00718A6}"/>
    <dgm:cxn modelId="{D282BB51-C90C-407C-B51C-A45CE7408F2A}" type="presOf" srcId="{4692BCBA-90A3-49D3-872F-05EC7688E4B7}" destId="{624D0DB0-D8DC-4CE1-AAFB-7B7DF927E61E}" srcOrd="0" destOrd="0" presId="urn:microsoft.com/office/officeart/2005/8/layout/hList1"/>
    <dgm:cxn modelId="{8D13E851-6242-40FB-9A28-6A2FA937B984}" type="presOf" srcId="{9E929DD3-0415-449A-BF86-CF2B7E681893}" destId="{8E36DF09-F145-4054-AE34-72CB6DCEBFA9}" srcOrd="0" destOrd="3" presId="urn:microsoft.com/office/officeart/2005/8/layout/hList1"/>
    <dgm:cxn modelId="{4C533352-8C1F-4DED-B2A9-52F5D892DEF6}" srcId="{D4130087-9B8C-4C2E-B29C-C3778C7EBC1F}" destId="{5D3E50F4-9DDE-4650-ABB7-262E027878B4}" srcOrd="4" destOrd="0" parTransId="{0EC4B0E0-2DD2-47B2-A57C-ECF13565BCAA}" sibTransId="{E71506FD-6140-43F5-B4AF-76D55337008E}"/>
    <dgm:cxn modelId="{9219BB52-D37A-4F58-AC21-4648D746606A}" srcId="{D4130087-9B8C-4C2E-B29C-C3778C7EBC1F}" destId="{4CA9AF67-2376-449E-AFD7-E515B407AFEF}" srcOrd="2" destOrd="0" parTransId="{28179A59-97D7-4103-A95E-BBC9C3D3B7E8}" sibTransId="{C37D6FB3-47CA-4840-971C-04938AF52FB1}"/>
    <dgm:cxn modelId="{959F3F77-9258-4B24-A8E0-68D171DAA7A3}" type="presOf" srcId="{A0090393-8FB2-4C57-A40F-DAD0C6994C76}" destId="{9201A3FF-EC19-4687-8A2B-61E3C354D1BB}" srcOrd="0" destOrd="6" presId="urn:microsoft.com/office/officeart/2005/8/layout/hList1"/>
    <dgm:cxn modelId="{45FCFD7C-740E-482E-8D57-7F2BF0062530}" type="presOf" srcId="{8EC800A0-BE92-4CDC-A6CB-ECAD4B41B86D}" destId="{9201A3FF-EC19-4687-8A2B-61E3C354D1BB}" srcOrd="0" destOrd="5" presId="urn:microsoft.com/office/officeart/2005/8/layout/hList1"/>
    <dgm:cxn modelId="{FDE0767D-8AC1-4296-B96E-FF43FCDC2C29}" type="presOf" srcId="{8CE907DA-464D-4F3C-BA4F-FA02AAF469FC}" destId="{8E36DF09-F145-4054-AE34-72CB6DCEBFA9}" srcOrd="0" destOrd="2" presId="urn:microsoft.com/office/officeart/2005/8/layout/hList1"/>
    <dgm:cxn modelId="{7D53B683-7BD3-4D68-A50B-D9A74FE55D75}" type="presOf" srcId="{4D2C273A-AB32-4627-B4FC-6E719153767E}" destId="{AA564320-F242-4682-99D5-FB522BC6DA2A}" srcOrd="0" destOrd="5" presId="urn:microsoft.com/office/officeart/2005/8/layout/hList1"/>
    <dgm:cxn modelId="{2A29FA87-9238-4117-9C74-2E55AF4ADBA8}" type="presOf" srcId="{CA773358-2275-434C-849D-D022F4891A4B}" destId="{401A842F-224B-4B2D-96EF-61E4D5965023}" srcOrd="0" destOrd="0" presId="urn:microsoft.com/office/officeart/2005/8/layout/hList1"/>
    <dgm:cxn modelId="{CE233B89-2F67-4B5C-B33E-FC4C4E871A4A}" type="presOf" srcId="{4A826700-61DE-4CB3-9054-EE50EA662EEA}" destId="{8E36DF09-F145-4054-AE34-72CB6DCEBFA9}" srcOrd="0" destOrd="4" presId="urn:microsoft.com/office/officeart/2005/8/layout/hList1"/>
    <dgm:cxn modelId="{5285A18B-CF7D-4580-8B1E-C214664F2501}" type="presOf" srcId="{5D3E50F4-9DDE-4650-ABB7-262E027878B4}" destId="{9201A3FF-EC19-4687-8A2B-61E3C354D1BB}" srcOrd="0" destOrd="4" presId="urn:microsoft.com/office/officeart/2005/8/layout/hList1"/>
    <dgm:cxn modelId="{E94B268D-0FA4-4317-AE61-6245755F4DDB}" type="presOf" srcId="{E35D3AB4-A52E-4691-901A-034CD25115D0}" destId="{AA564320-F242-4682-99D5-FB522BC6DA2A}" srcOrd="0" destOrd="9" presId="urn:microsoft.com/office/officeart/2005/8/layout/hList1"/>
    <dgm:cxn modelId="{FAA26294-1804-4985-B688-9F6E5792D7D3}" srcId="{4692BCBA-90A3-49D3-872F-05EC7688E4B7}" destId="{BA72C9C3-92FB-4ADE-8F8A-16F13C8458AE}" srcOrd="0" destOrd="0" parTransId="{14A0F79B-28F8-4C89-84E9-9DF8CC820ACE}" sibTransId="{C232434B-A27E-431E-A0D6-2BE36C1691A3}"/>
    <dgm:cxn modelId="{9268C294-4C75-4966-9567-0B216BF72203}" srcId="{D4130087-9B8C-4C2E-B29C-C3778C7EBC1F}" destId="{E1D9B3F0-25BA-4B24-B5C8-5A25AA15C343}" srcOrd="3" destOrd="0" parTransId="{E325B6B2-E7CD-4B05-9B0A-D21AC315093A}" sibTransId="{879DE2C8-17F8-480C-97C7-5E0C3FAA52FD}"/>
    <dgm:cxn modelId="{786E4496-DA43-4C84-9D62-ED287CF1167F}" srcId="{B7B8722C-AA51-4E05-8EE2-53228BECDA6B}" destId="{1A9F5257-9B01-43F7-A96C-41BFCC53B9B6}" srcOrd="2" destOrd="0" parTransId="{5428F912-65AF-49E6-9FF7-258324C361DC}" sibTransId="{22615622-255E-4B3D-93F1-907E3ED7CA37}"/>
    <dgm:cxn modelId="{72E8689F-3264-4E95-99C6-96924D276280}" type="presOf" srcId="{F26E877D-91E3-4C0C-BC64-B9138183C5BD}" destId="{AA564320-F242-4682-99D5-FB522BC6DA2A}" srcOrd="0" destOrd="3" presId="urn:microsoft.com/office/officeart/2005/8/layout/hList1"/>
    <dgm:cxn modelId="{066260A1-1462-4EEF-B350-DE7BEE316A6B}" type="presOf" srcId="{AF8623B0-3B3D-4B6B-BC24-E5F5AF33A839}" destId="{AA564320-F242-4682-99D5-FB522BC6DA2A}" srcOrd="0" destOrd="1" presId="urn:microsoft.com/office/officeart/2005/8/layout/hList1"/>
    <dgm:cxn modelId="{F99A74A1-F5AD-4AB8-B2A5-B564875D75DB}" srcId="{B7B8722C-AA51-4E05-8EE2-53228BECDA6B}" destId="{9DB09AF1-D301-43E9-92DD-F3ABB9F915DE}" srcOrd="6" destOrd="0" parTransId="{ABC330E4-A791-43B5-8F33-D63FCB998481}" sibTransId="{84621F8D-0D54-4ADF-A679-3C0939DC691E}"/>
    <dgm:cxn modelId="{CD78EAA2-62A6-47C9-B635-1DCE944E9F9B}" srcId="{D4130087-9B8C-4C2E-B29C-C3778C7EBC1F}" destId="{A0090393-8FB2-4C57-A40F-DAD0C6994C76}" srcOrd="6" destOrd="0" parTransId="{81FBFBAF-8FE5-4735-BE04-1C413B32AFFE}" sibTransId="{2B4F6BCF-D169-478A-AFF1-705E8F963153}"/>
    <dgm:cxn modelId="{658411AE-BF49-45F5-AB86-0DB261EDEA9F}" type="presOf" srcId="{9DB09AF1-D301-43E9-92DD-F3ABB9F915DE}" destId="{AA564320-F242-4682-99D5-FB522BC6DA2A}" srcOrd="0" destOrd="6" presId="urn:microsoft.com/office/officeart/2005/8/layout/hList1"/>
    <dgm:cxn modelId="{B5F77EAF-AA66-4662-8449-1FF84FD67327}" srcId="{D4130087-9B8C-4C2E-B29C-C3778C7EBC1F}" destId="{8EC800A0-BE92-4CDC-A6CB-ECAD4B41B86D}" srcOrd="5" destOrd="0" parTransId="{A6B3C8A8-0F0C-43E0-8D06-DB301388CC63}" sibTransId="{CD711EBE-F368-44C8-A35C-4BF3A139F4A9}"/>
    <dgm:cxn modelId="{8E96B3B8-EBF8-450D-AF15-8ADC523E025D}" srcId="{B7B8722C-AA51-4E05-8EE2-53228BECDA6B}" destId="{F26E877D-91E3-4C0C-BC64-B9138183C5BD}" srcOrd="3" destOrd="0" parTransId="{C1FCD137-6F0B-4D4D-8EE0-0D57181F4F57}" sibTransId="{90A703B7-F658-4806-AFA9-0FE27C3B7800}"/>
    <dgm:cxn modelId="{10EB8EBC-D0AB-4F95-A5DF-3B4337E168A2}" type="presOf" srcId="{C6D30270-7D00-406C-8106-A651025C347D}" destId="{AA564320-F242-4682-99D5-FB522BC6DA2A}" srcOrd="0" destOrd="10" presId="urn:microsoft.com/office/officeart/2005/8/layout/hList1"/>
    <dgm:cxn modelId="{97E9CAC2-CA13-4C70-81D2-6EA76D3A4EDF}" srcId="{B7B8722C-AA51-4E05-8EE2-53228BECDA6B}" destId="{C4B7F2AC-740B-44E8-B9E8-26762E2B114D}" srcOrd="7" destOrd="0" parTransId="{D45D3391-1680-49EC-813F-67FE42290D9D}" sibTransId="{6F3923ED-CEB8-429B-AABE-7BDE618A9182}"/>
    <dgm:cxn modelId="{63C8B5C6-423C-463C-A9A8-69971B8109E8}" type="presOf" srcId="{3971FF89-D048-4B0B-951F-0F304EBB23DD}" destId="{8E36DF09-F145-4054-AE34-72CB6DCEBFA9}" srcOrd="0" destOrd="5" presId="urn:microsoft.com/office/officeart/2005/8/layout/hList1"/>
    <dgm:cxn modelId="{5642DAC6-3365-4724-86FC-93D0E9B5C1CB}" srcId="{4692BCBA-90A3-49D3-872F-05EC7688E4B7}" destId="{9E929DD3-0415-449A-BF86-CF2B7E681893}" srcOrd="3" destOrd="0" parTransId="{BF662F71-7E52-4C3F-B0DB-E80A9CE0D8A4}" sibTransId="{7B8FCCFD-7737-4AC0-99B0-EA90CCDB43D0}"/>
    <dgm:cxn modelId="{FA1099C8-2FC8-4611-9B0C-4A75918E0B35}" type="presOf" srcId="{8B014965-7FEC-405D-B266-4B28A53DF07A}" destId="{9201A3FF-EC19-4687-8A2B-61E3C354D1BB}" srcOrd="0" destOrd="0" presId="urn:microsoft.com/office/officeart/2005/8/layout/hList1"/>
    <dgm:cxn modelId="{A4F6A2C9-3522-4035-BCB2-17E835A8CD70}" srcId="{B7B8722C-AA51-4E05-8EE2-53228BECDA6B}" destId="{AF8623B0-3B3D-4B6B-BC24-E5F5AF33A839}" srcOrd="1" destOrd="0" parTransId="{522B6FC3-8756-4F6C-95F9-AE3F964FE1CE}" sibTransId="{ECC056DC-32F7-445B-851F-128022C04BE7}"/>
    <dgm:cxn modelId="{9C86DBCC-D50F-4D79-95EF-14924D35F379}" type="presOf" srcId="{E1D9B3F0-25BA-4B24-B5C8-5A25AA15C343}" destId="{9201A3FF-EC19-4687-8A2B-61E3C354D1BB}" srcOrd="0" destOrd="3" presId="urn:microsoft.com/office/officeart/2005/8/layout/hList1"/>
    <dgm:cxn modelId="{B3173ECF-5CC9-42F8-80F0-FE3DA2AF121A}" type="presOf" srcId="{21D059AF-409D-4BCC-A068-878364F19799}" destId="{AA564320-F242-4682-99D5-FB522BC6DA2A}" srcOrd="0" destOrd="8" presId="urn:microsoft.com/office/officeart/2005/8/layout/hList1"/>
    <dgm:cxn modelId="{E22DEBD9-3461-4350-BCD0-45490E0F9E3A}" srcId="{CA773358-2275-434C-849D-D022F4891A4B}" destId="{4692BCBA-90A3-49D3-872F-05EC7688E4B7}" srcOrd="0" destOrd="0" parTransId="{580AB90F-9F1B-4885-8DAE-8770FCC432F0}" sibTransId="{7B8EC31C-046D-49E1-BB71-CB4A6B7B63A1}"/>
    <dgm:cxn modelId="{64D5EBD9-7C5B-433C-A2E5-C4EBEDE6289F}" type="presOf" srcId="{B7B8722C-AA51-4E05-8EE2-53228BECDA6B}" destId="{B53E6B95-BD2F-423E-AE38-6A440C199C81}" srcOrd="0" destOrd="0" presId="urn:microsoft.com/office/officeart/2005/8/layout/hList1"/>
    <dgm:cxn modelId="{666F06DB-7543-427F-9696-E8C60F058161}" type="presOf" srcId="{4E23186B-0033-4824-A2D9-3348A4C7B126}" destId="{8E36DF09-F145-4054-AE34-72CB6DCEBFA9}" srcOrd="0" destOrd="1" presId="urn:microsoft.com/office/officeart/2005/8/layout/hList1"/>
    <dgm:cxn modelId="{0D2AC9DB-C97A-456F-A3BA-9BA0C6A4F2FF}" srcId="{B7B8722C-AA51-4E05-8EE2-53228BECDA6B}" destId="{C6D30270-7D00-406C-8106-A651025C347D}" srcOrd="10" destOrd="0" parTransId="{A70EB454-C6F6-4630-8144-84A970526D73}" sibTransId="{0B034604-03FD-42EF-AE99-33A9E04CD7DB}"/>
    <dgm:cxn modelId="{C2DC10DE-F60C-47B1-9F0C-CF388FA31441}" srcId="{4692BCBA-90A3-49D3-872F-05EC7688E4B7}" destId="{3971FF89-D048-4B0B-951F-0F304EBB23DD}" srcOrd="5" destOrd="0" parTransId="{0772CA66-EAAC-419C-9074-74FCEC319BEB}" sibTransId="{EE1DC7F2-53C9-4955-A6BA-076CF05F2710}"/>
    <dgm:cxn modelId="{25F118E5-B3E9-475D-89BC-2219509D1700}" srcId="{B7B8722C-AA51-4E05-8EE2-53228BECDA6B}" destId="{1784B49E-FDAB-4A0C-AAC2-DC0163CF3C88}" srcOrd="4" destOrd="0" parTransId="{7B1972B5-C0D6-4CAB-84D2-6C5356C61368}" sibTransId="{A9FE1AD5-758F-4DB4-A14E-6CAB775F1F4F}"/>
    <dgm:cxn modelId="{C1320BE7-4249-4A6E-91E0-D92B8F347432}" type="presOf" srcId="{EE0F1B81-8D99-4B27-AA05-EFA0EDCAE7C1}" destId="{AA564320-F242-4682-99D5-FB522BC6DA2A}" srcOrd="0" destOrd="0" presId="urn:microsoft.com/office/officeart/2005/8/layout/hList1"/>
    <dgm:cxn modelId="{CE3A75E7-8BE2-45FE-B54A-139295BDA28B}" srcId="{D4130087-9B8C-4C2E-B29C-C3778C7EBC1F}" destId="{66737085-B852-48DD-9E73-45C49D02CB8F}" srcOrd="1" destOrd="0" parTransId="{169A4169-370B-43DD-8008-2A820903768D}" sibTransId="{AB750565-4857-4DCA-BA1B-059B9218F26F}"/>
    <dgm:cxn modelId="{2AB65DFA-3EB2-4AEB-A13B-6F36D5E307F4}" srcId="{D4130087-9B8C-4C2E-B29C-C3778C7EBC1F}" destId="{8B014965-7FEC-405D-B266-4B28A53DF07A}" srcOrd="0" destOrd="0" parTransId="{AF024F1F-F10E-4735-A3FC-02A2E9FEF7C1}" sibTransId="{EA28A77C-5FBC-4419-A32D-03AB50C84971}"/>
    <dgm:cxn modelId="{856C21FC-DEEF-4B4F-96B6-767B5D4B1B72}" type="presOf" srcId="{BA72C9C3-92FB-4ADE-8F8A-16F13C8458AE}" destId="{8E36DF09-F145-4054-AE34-72CB6DCEBFA9}" srcOrd="0" destOrd="0" presId="urn:microsoft.com/office/officeart/2005/8/layout/hList1"/>
    <dgm:cxn modelId="{2CB85EFC-2987-4C63-82C4-822F9CE34D6A}" srcId="{B7B8722C-AA51-4E05-8EE2-53228BECDA6B}" destId="{E35D3AB4-A52E-4691-901A-034CD25115D0}" srcOrd="9" destOrd="0" parTransId="{03F5A35B-C59A-4AC2-A21A-694AD026EB9D}" sibTransId="{B4154588-3408-4EFE-AEFB-4CBEF9BB1DCE}"/>
    <dgm:cxn modelId="{8FFA1D4A-28CE-4B75-8DE7-6B8061BDF432}" type="presParOf" srcId="{401A842F-224B-4B2D-96EF-61E4D5965023}" destId="{9AC856A6-6D92-4404-AEBB-47DA94DC46C8}" srcOrd="0" destOrd="0" presId="urn:microsoft.com/office/officeart/2005/8/layout/hList1"/>
    <dgm:cxn modelId="{AE327FE1-4E7F-4025-9E93-816046DAA219}" type="presParOf" srcId="{9AC856A6-6D92-4404-AEBB-47DA94DC46C8}" destId="{624D0DB0-D8DC-4CE1-AAFB-7B7DF927E61E}" srcOrd="0" destOrd="0" presId="urn:microsoft.com/office/officeart/2005/8/layout/hList1"/>
    <dgm:cxn modelId="{0A2C9621-5E07-4BB3-BAD5-BD068A98E6F7}" type="presParOf" srcId="{9AC856A6-6D92-4404-AEBB-47DA94DC46C8}" destId="{8E36DF09-F145-4054-AE34-72CB6DCEBFA9}" srcOrd="1" destOrd="0" presId="urn:microsoft.com/office/officeart/2005/8/layout/hList1"/>
    <dgm:cxn modelId="{4C8DD2C5-915B-4FB2-A5A0-B4B3439DF392}" type="presParOf" srcId="{401A842F-224B-4B2D-96EF-61E4D5965023}" destId="{2932306D-7694-48C9-B30E-54FE8A17328D}" srcOrd="1" destOrd="0" presId="urn:microsoft.com/office/officeart/2005/8/layout/hList1"/>
    <dgm:cxn modelId="{5CAC98DA-4B88-436E-A8AE-A60D2915ACB3}" type="presParOf" srcId="{401A842F-224B-4B2D-96EF-61E4D5965023}" destId="{2F1A64BB-CBCC-4B18-80E4-82FC7870A1DC}" srcOrd="2" destOrd="0" presId="urn:microsoft.com/office/officeart/2005/8/layout/hList1"/>
    <dgm:cxn modelId="{1A953D6F-A209-4239-A19E-F0A05B75AFAD}" type="presParOf" srcId="{2F1A64BB-CBCC-4B18-80E4-82FC7870A1DC}" destId="{9E0E3D09-76F4-47B6-A564-5D255639C16A}" srcOrd="0" destOrd="0" presId="urn:microsoft.com/office/officeart/2005/8/layout/hList1"/>
    <dgm:cxn modelId="{097BF615-DACD-4A3E-A9D3-120430C62E00}" type="presParOf" srcId="{2F1A64BB-CBCC-4B18-80E4-82FC7870A1DC}" destId="{9201A3FF-EC19-4687-8A2B-61E3C354D1BB}" srcOrd="1" destOrd="0" presId="urn:microsoft.com/office/officeart/2005/8/layout/hList1"/>
    <dgm:cxn modelId="{DC7F65B3-F334-476D-A673-C3C44EF09279}" type="presParOf" srcId="{401A842F-224B-4B2D-96EF-61E4D5965023}" destId="{5C34B881-B30F-465C-A212-431AC5F0F471}" srcOrd="3" destOrd="0" presId="urn:microsoft.com/office/officeart/2005/8/layout/hList1"/>
    <dgm:cxn modelId="{E4786243-A27A-4119-8283-FBA47C1E06C1}" type="presParOf" srcId="{401A842F-224B-4B2D-96EF-61E4D5965023}" destId="{F6EBC330-8C56-4F9F-9B88-9BA4FF566EDD}" srcOrd="4" destOrd="0" presId="urn:microsoft.com/office/officeart/2005/8/layout/hList1"/>
    <dgm:cxn modelId="{96340DE7-8325-44BF-8065-746F25CA759A}" type="presParOf" srcId="{F6EBC330-8C56-4F9F-9B88-9BA4FF566EDD}" destId="{B53E6B95-BD2F-423E-AE38-6A440C199C81}" srcOrd="0" destOrd="0" presId="urn:microsoft.com/office/officeart/2005/8/layout/hList1"/>
    <dgm:cxn modelId="{1D247DBB-F6EA-495C-82DB-92A1F6242DBB}" type="presParOf" srcId="{F6EBC330-8C56-4F9F-9B88-9BA4FF566EDD}" destId="{AA564320-F242-4682-99D5-FB522BC6DA2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F93F4-FE7D-433D-988C-50387BA249CF}">
      <dsp:nvSpPr>
        <dsp:cNvPr id="0" name=""/>
        <dsp:cNvSpPr/>
      </dsp:nvSpPr>
      <dsp:spPr>
        <a:xfrm>
          <a:off x="3450214" y="2128"/>
          <a:ext cx="5169005" cy="2019428"/>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100000"/>
            </a:lnSpc>
            <a:spcBef>
              <a:spcPct val="0"/>
            </a:spcBef>
            <a:spcAft>
              <a:spcPct val="15000"/>
            </a:spcAft>
            <a:buChar char="•"/>
          </a:pPr>
          <a:r>
            <a:rPr lang="en-US" sz="1300" b="0" i="0" kern="1200" dirty="0">
              <a:solidFill>
                <a:schemeClr val="tx1">
                  <a:lumMod val="75000"/>
                  <a:lumOff val="25000"/>
                </a:schemeClr>
              </a:solidFill>
            </a:rPr>
            <a:t>Design principles provide high level guidelines to design better software applications. </a:t>
          </a:r>
          <a:endParaRPr lang="en-IN" sz="1300" kern="1200" dirty="0">
            <a:solidFill>
              <a:schemeClr val="tx1">
                <a:lumMod val="75000"/>
                <a:lumOff val="25000"/>
              </a:schemeClr>
            </a:solidFill>
          </a:endParaRPr>
        </a:p>
        <a:p>
          <a:pPr marL="114300" lvl="1" indent="-114300" algn="l" defTabSz="577850">
            <a:lnSpc>
              <a:spcPct val="100000"/>
            </a:lnSpc>
            <a:spcBef>
              <a:spcPct val="0"/>
            </a:spcBef>
            <a:spcAft>
              <a:spcPct val="15000"/>
            </a:spcAft>
            <a:buChar char="•"/>
          </a:pPr>
          <a:r>
            <a:rPr lang="en-US" sz="1300" b="0" i="0" kern="1200" dirty="0">
              <a:solidFill>
                <a:schemeClr val="tx1">
                  <a:lumMod val="75000"/>
                  <a:lumOff val="25000"/>
                </a:schemeClr>
              </a:solidFill>
            </a:rPr>
            <a:t>They do not provide implementation guidelines and are not bound to any programming language.</a:t>
          </a:r>
          <a:endParaRPr lang="en-IN" sz="1300" kern="1200" dirty="0">
            <a:solidFill>
              <a:schemeClr val="tx1">
                <a:lumMod val="75000"/>
                <a:lumOff val="25000"/>
              </a:schemeClr>
            </a:solidFill>
          </a:endParaRPr>
        </a:p>
        <a:p>
          <a:pPr marL="114300" lvl="1" indent="-114300" algn="l" defTabSz="577850">
            <a:lnSpc>
              <a:spcPct val="100000"/>
            </a:lnSpc>
            <a:spcBef>
              <a:spcPct val="0"/>
            </a:spcBef>
            <a:spcAft>
              <a:spcPct val="15000"/>
            </a:spcAft>
            <a:buChar char="•"/>
          </a:pPr>
          <a:r>
            <a:rPr lang="en-IN" sz="1300" kern="1200" dirty="0">
              <a:solidFill>
                <a:schemeClr val="tx1">
                  <a:lumMod val="75000"/>
                  <a:lumOff val="25000"/>
                </a:schemeClr>
              </a:solidFill>
            </a:rPr>
            <a:t>Solid</a:t>
          </a:r>
        </a:p>
        <a:p>
          <a:pPr marL="114300" lvl="1" indent="-114300" algn="l" defTabSz="577850">
            <a:lnSpc>
              <a:spcPct val="100000"/>
            </a:lnSpc>
            <a:spcBef>
              <a:spcPct val="0"/>
            </a:spcBef>
            <a:spcAft>
              <a:spcPct val="15000"/>
            </a:spcAft>
            <a:buChar char="•"/>
          </a:pPr>
          <a:r>
            <a:rPr lang="en-IN" sz="1300" kern="1200" dirty="0">
              <a:solidFill>
                <a:schemeClr val="tx1">
                  <a:lumMod val="75000"/>
                  <a:lumOff val="25000"/>
                </a:schemeClr>
              </a:solidFill>
            </a:rPr>
            <a:t>KISS</a:t>
          </a:r>
        </a:p>
        <a:p>
          <a:pPr marL="114300" lvl="1" indent="-114300" algn="l" defTabSz="577850">
            <a:lnSpc>
              <a:spcPct val="100000"/>
            </a:lnSpc>
            <a:spcBef>
              <a:spcPct val="0"/>
            </a:spcBef>
            <a:spcAft>
              <a:spcPct val="15000"/>
            </a:spcAft>
            <a:buChar char="•"/>
          </a:pPr>
          <a:r>
            <a:rPr lang="en-IN" sz="1300" kern="1200" dirty="0">
              <a:solidFill>
                <a:schemeClr val="tx1">
                  <a:lumMod val="75000"/>
                  <a:lumOff val="25000"/>
                </a:schemeClr>
              </a:solidFill>
            </a:rPr>
            <a:t>Dry</a:t>
          </a:r>
        </a:p>
      </dsp:txBody>
      <dsp:txXfrm>
        <a:off x="3450214" y="254557"/>
        <a:ext cx="4411720" cy="1514571"/>
      </dsp:txXfrm>
    </dsp:sp>
    <dsp:sp modelId="{036C0212-9767-462A-8FEF-6EEAA935DB17}">
      <dsp:nvSpPr>
        <dsp:cNvPr id="0" name=""/>
        <dsp:cNvSpPr/>
      </dsp:nvSpPr>
      <dsp:spPr>
        <a:xfrm>
          <a:off x="4210" y="75855"/>
          <a:ext cx="3446003" cy="187197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IN" sz="4400" kern="1200" dirty="0"/>
            <a:t>Design Principle</a:t>
          </a:r>
        </a:p>
      </dsp:txBody>
      <dsp:txXfrm>
        <a:off x="95592" y="167237"/>
        <a:ext cx="3263239" cy="1689209"/>
      </dsp:txXfrm>
    </dsp:sp>
    <dsp:sp modelId="{73DE92AF-6BE5-41D6-B7B0-5A621CD013F4}">
      <dsp:nvSpPr>
        <dsp:cNvPr id="0" name=""/>
        <dsp:cNvSpPr/>
      </dsp:nvSpPr>
      <dsp:spPr>
        <a:xfrm>
          <a:off x="3449372" y="2208754"/>
          <a:ext cx="5174058" cy="1871973"/>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100000"/>
            </a:lnSpc>
            <a:spcBef>
              <a:spcPct val="0"/>
            </a:spcBef>
            <a:spcAft>
              <a:spcPct val="15000"/>
            </a:spcAft>
            <a:buChar char="•"/>
          </a:pPr>
          <a:r>
            <a:rPr lang="en-US" sz="1300" b="0" i="0" kern="1200" dirty="0">
              <a:solidFill>
                <a:srgbClr val="000000">
                  <a:lumMod val="75000"/>
                  <a:lumOff val="25000"/>
                </a:srgbClr>
              </a:solidFill>
              <a:latin typeface="Calibri"/>
              <a:ea typeface="+mn-ea"/>
              <a:cs typeface="+mn-cs"/>
            </a:rPr>
            <a:t>Design patterns are low level coding solutions for complex designs. </a:t>
          </a:r>
          <a:endParaRPr lang="en-IN" sz="1300" b="0" i="0" kern="1200" dirty="0">
            <a:solidFill>
              <a:srgbClr val="000000">
                <a:lumMod val="75000"/>
                <a:lumOff val="25000"/>
              </a:srgbClr>
            </a:solidFill>
            <a:latin typeface="Calibri"/>
            <a:ea typeface="+mn-ea"/>
            <a:cs typeface="+mn-cs"/>
          </a:endParaRPr>
        </a:p>
        <a:p>
          <a:pPr marL="114300" lvl="1" indent="-114300" algn="l" defTabSz="577850">
            <a:lnSpc>
              <a:spcPct val="100000"/>
            </a:lnSpc>
            <a:spcBef>
              <a:spcPct val="0"/>
            </a:spcBef>
            <a:spcAft>
              <a:spcPct val="15000"/>
            </a:spcAft>
            <a:buChar char="•"/>
          </a:pPr>
          <a:r>
            <a:rPr lang="en-US" sz="1300" b="0" i="0" kern="1200" dirty="0">
              <a:solidFill>
                <a:srgbClr val="000000">
                  <a:lumMod val="75000"/>
                  <a:lumOff val="25000"/>
                </a:srgbClr>
              </a:solidFill>
              <a:latin typeface="Calibri"/>
              <a:ea typeface="+mn-ea"/>
              <a:cs typeface="+mn-cs"/>
            </a:rPr>
            <a:t>These solutions were obtained by trial and error by numerous software developers over quite a substantial period of time. </a:t>
          </a:r>
          <a:endParaRPr lang="en-IN" sz="1300" b="0" i="0" kern="1200" dirty="0">
            <a:solidFill>
              <a:srgbClr val="000000">
                <a:lumMod val="75000"/>
                <a:lumOff val="25000"/>
              </a:srgbClr>
            </a:solidFill>
            <a:latin typeface="Calibri"/>
            <a:ea typeface="+mn-ea"/>
            <a:cs typeface="+mn-cs"/>
          </a:endParaRPr>
        </a:p>
        <a:p>
          <a:pPr marL="114300" lvl="1" indent="-114300" algn="l" defTabSz="577850">
            <a:lnSpc>
              <a:spcPct val="100000"/>
            </a:lnSpc>
            <a:spcBef>
              <a:spcPct val="0"/>
            </a:spcBef>
            <a:spcAft>
              <a:spcPct val="15000"/>
            </a:spcAft>
            <a:buChar char="•"/>
          </a:pPr>
          <a:r>
            <a:rPr lang="en-IN" sz="1300" b="0" i="0" kern="1200" dirty="0">
              <a:solidFill>
                <a:srgbClr val="000000">
                  <a:lumMod val="75000"/>
                  <a:lumOff val="25000"/>
                </a:srgbClr>
              </a:solidFill>
              <a:latin typeface="Calibri"/>
              <a:ea typeface="+mn-ea"/>
              <a:cs typeface="+mn-cs"/>
            </a:rPr>
            <a:t>GOF Design Patterns</a:t>
          </a:r>
        </a:p>
        <a:p>
          <a:pPr marL="114300" lvl="1" indent="-114300" algn="l" defTabSz="577850">
            <a:lnSpc>
              <a:spcPct val="100000"/>
            </a:lnSpc>
            <a:spcBef>
              <a:spcPct val="0"/>
            </a:spcBef>
            <a:spcAft>
              <a:spcPct val="15000"/>
            </a:spcAft>
            <a:buChar char="•"/>
          </a:pPr>
          <a:r>
            <a:rPr lang="en-IN" sz="1300" b="0" i="0" kern="1200" dirty="0">
              <a:solidFill>
                <a:srgbClr val="000000">
                  <a:lumMod val="75000"/>
                  <a:lumOff val="25000"/>
                </a:srgbClr>
              </a:solidFill>
              <a:latin typeface="Calibri"/>
              <a:ea typeface="+mn-ea"/>
              <a:cs typeface="+mn-cs"/>
            </a:rPr>
            <a:t>Repository Pattern</a:t>
          </a:r>
        </a:p>
      </dsp:txBody>
      <dsp:txXfrm>
        <a:off x="3449372" y="2442751"/>
        <a:ext cx="4472068" cy="1403979"/>
      </dsp:txXfrm>
    </dsp:sp>
    <dsp:sp modelId="{EF68E330-7AD8-43B6-95A5-FB5EF93212A5}">
      <dsp:nvSpPr>
        <dsp:cNvPr id="0" name=""/>
        <dsp:cNvSpPr/>
      </dsp:nvSpPr>
      <dsp:spPr>
        <a:xfrm>
          <a:off x="0" y="2208754"/>
          <a:ext cx="3449372" cy="187197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IN" sz="4400" kern="1200" dirty="0"/>
            <a:t>Design Pattern</a:t>
          </a:r>
        </a:p>
      </dsp:txBody>
      <dsp:txXfrm>
        <a:off x="91382" y="2300136"/>
        <a:ext cx="3266608" cy="1689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DD1BF-C0A0-4DBB-A32C-84B9E6564294}">
      <dsp:nvSpPr>
        <dsp:cNvPr id="0" name=""/>
        <dsp:cNvSpPr/>
      </dsp:nvSpPr>
      <dsp:spPr>
        <a:xfrm>
          <a:off x="0" y="3448168"/>
          <a:ext cx="7586133"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C71D69-88C5-462B-825E-3605F900B8D2}">
      <dsp:nvSpPr>
        <dsp:cNvPr id="0" name=""/>
        <dsp:cNvSpPr/>
      </dsp:nvSpPr>
      <dsp:spPr>
        <a:xfrm>
          <a:off x="0" y="2658941"/>
          <a:ext cx="7586133"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7155E-3CA4-4D63-913B-9A24DE41B409}">
      <dsp:nvSpPr>
        <dsp:cNvPr id="0" name=""/>
        <dsp:cNvSpPr/>
      </dsp:nvSpPr>
      <dsp:spPr>
        <a:xfrm>
          <a:off x="0" y="1859450"/>
          <a:ext cx="7586133"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CA6C3-2F51-4614-BBB1-7EAF93E57B1A}">
      <dsp:nvSpPr>
        <dsp:cNvPr id="0" name=""/>
        <dsp:cNvSpPr/>
      </dsp:nvSpPr>
      <dsp:spPr>
        <a:xfrm>
          <a:off x="0" y="1061082"/>
          <a:ext cx="7586133"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E3C33-9D94-40A7-9819-456149E3D7CF}">
      <dsp:nvSpPr>
        <dsp:cNvPr id="0" name=""/>
        <dsp:cNvSpPr/>
      </dsp:nvSpPr>
      <dsp:spPr>
        <a:xfrm>
          <a:off x="0" y="308852"/>
          <a:ext cx="7586133"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E9DBA-93C5-46BD-8BF5-12225732287D}">
      <dsp:nvSpPr>
        <dsp:cNvPr id="0" name=""/>
        <dsp:cNvSpPr/>
      </dsp:nvSpPr>
      <dsp:spPr>
        <a:xfrm>
          <a:off x="1972394" y="1967"/>
          <a:ext cx="5613738" cy="30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IN" sz="1600" b="0" i="0" kern="1200" dirty="0"/>
            <a:t>Single Responsibility Principle</a:t>
          </a:r>
          <a:endParaRPr lang="en-IN" sz="1600" kern="1200" dirty="0"/>
        </a:p>
      </dsp:txBody>
      <dsp:txXfrm>
        <a:off x="1972394" y="1967"/>
        <a:ext cx="5613738" cy="306885"/>
      </dsp:txXfrm>
    </dsp:sp>
    <dsp:sp modelId="{DF4002EA-0E04-4272-8119-7EE2D95BEBD3}">
      <dsp:nvSpPr>
        <dsp:cNvPr id="0" name=""/>
        <dsp:cNvSpPr/>
      </dsp:nvSpPr>
      <dsp:spPr>
        <a:xfrm>
          <a:off x="0" y="1967"/>
          <a:ext cx="1972394" cy="30688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a:t>S</a:t>
          </a:r>
        </a:p>
      </dsp:txBody>
      <dsp:txXfrm>
        <a:off x="14984" y="16951"/>
        <a:ext cx="1942426" cy="291901"/>
      </dsp:txXfrm>
    </dsp:sp>
    <dsp:sp modelId="{9B75B618-9A6D-4EE3-8E38-36C9316E50D0}">
      <dsp:nvSpPr>
        <dsp:cNvPr id="0" name=""/>
        <dsp:cNvSpPr/>
      </dsp:nvSpPr>
      <dsp:spPr>
        <a:xfrm>
          <a:off x="0" y="308852"/>
          <a:ext cx="7586133" cy="4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One class should have one and only one responsibility</a:t>
          </a:r>
          <a:endParaRPr lang="en-IN" sz="1200" kern="1200" dirty="0"/>
        </a:p>
      </dsp:txBody>
      <dsp:txXfrm>
        <a:off x="0" y="308852"/>
        <a:ext cx="7586133" cy="429999"/>
      </dsp:txXfrm>
    </dsp:sp>
    <dsp:sp modelId="{89D4A85F-B222-4055-ACEC-2937DE96514D}">
      <dsp:nvSpPr>
        <dsp:cNvPr id="0" name=""/>
        <dsp:cNvSpPr/>
      </dsp:nvSpPr>
      <dsp:spPr>
        <a:xfrm>
          <a:off x="1972394" y="754196"/>
          <a:ext cx="5613738" cy="30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IN" sz="1600" kern="1200" dirty="0"/>
            <a:t>Open Closed Principle</a:t>
          </a:r>
        </a:p>
      </dsp:txBody>
      <dsp:txXfrm>
        <a:off x="1972394" y="754196"/>
        <a:ext cx="5613738" cy="306885"/>
      </dsp:txXfrm>
    </dsp:sp>
    <dsp:sp modelId="{FD0E1D27-AB02-46B4-922F-0138055974FD}">
      <dsp:nvSpPr>
        <dsp:cNvPr id="0" name=""/>
        <dsp:cNvSpPr/>
      </dsp:nvSpPr>
      <dsp:spPr>
        <a:xfrm>
          <a:off x="0" y="754196"/>
          <a:ext cx="1972394" cy="30688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O</a:t>
          </a:r>
        </a:p>
      </dsp:txBody>
      <dsp:txXfrm>
        <a:off x="14984" y="769180"/>
        <a:ext cx="1942426" cy="291901"/>
      </dsp:txXfrm>
    </dsp:sp>
    <dsp:sp modelId="{02BA6066-B8DC-4120-A570-10F076574868}">
      <dsp:nvSpPr>
        <dsp:cNvPr id="0" name=""/>
        <dsp:cNvSpPr/>
      </dsp:nvSpPr>
      <dsp:spPr>
        <a:xfrm>
          <a:off x="0" y="1061082"/>
          <a:ext cx="7586133" cy="47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Objects or entities should be open for extension but closed for modification.</a:t>
          </a:r>
          <a:endParaRPr lang="en-IN" sz="1200" kern="1200" dirty="0"/>
        </a:p>
      </dsp:txBody>
      <dsp:txXfrm>
        <a:off x="0" y="1061082"/>
        <a:ext cx="7586133" cy="476137"/>
      </dsp:txXfrm>
    </dsp:sp>
    <dsp:sp modelId="{2573216B-7373-4A2A-A8AF-CF61FA25B47F}">
      <dsp:nvSpPr>
        <dsp:cNvPr id="0" name=""/>
        <dsp:cNvSpPr/>
      </dsp:nvSpPr>
      <dsp:spPr>
        <a:xfrm>
          <a:off x="1972394" y="1552564"/>
          <a:ext cx="5613738" cy="30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IN" sz="1600" b="0" i="0" kern="1200" dirty="0"/>
            <a:t>Liskov Substitution Principle</a:t>
          </a:r>
          <a:endParaRPr lang="en-IN" sz="1600" kern="1200" dirty="0"/>
        </a:p>
      </dsp:txBody>
      <dsp:txXfrm>
        <a:off x="1972394" y="1552564"/>
        <a:ext cx="5613738" cy="306885"/>
      </dsp:txXfrm>
    </dsp:sp>
    <dsp:sp modelId="{4CC2A92E-5612-4303-ADC0-701910963055}">
      <dsp:nvSpPr>
        <dsp:cNvPr id="0" name=""/>
        <dsp:cNvSpPr/>
      </dsp:nvSpPr>
      <dsp:spPr>
        <a:xfrm>
          <a:off x="0" y="1552564"/>
          <a:ext cx="1972394" cy="30688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L</a:t>
          </a:r>
        </a:p>
      </dsp:txBody>
      <dsp:txXfrm>
        <a:off x="14984" y="1567548"/>
        <a:ext cx="1942426" cy="291901"/>
      </dsp:txXfrm>
    </dsp:sp>
    <dsp:sp modelId="{5C98353E-E1E9-493A-B17A-5F5A97F4B787}">
      <dsp:nvSpPr>
        <dsp:cNvPr id="0" name=""/>
        <dsp:cNvSpPr/>
      </dsp:nvSpPr>
      <dsp:spPr>
        <a:xfrm>
          <a:off x="0" y="1859450"/>
          <a:ext cx="7586133" cy="47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Derived types must be completely substitutable for their base types.</a:t>
          </a:r>
          <a:endParaRPr lang="en-IN" sz="1200" kern="1200" dirty="0"/>
        </a:p>
      </dsp:txBody>
      <dsp:txXfrm>
        <a:off x="0" y="1859450"/>
        <a:ext cx="7586133" cy="477260"/>
      </dsp:txXfrm>
    </dsp:sp>
    <dsp:sp modelId="{E626719C-7168-4015-925E-B9441293500F}">
      <dsp:nvSpPr>
        <dsp:cNvPr id="0" name=""/>
        <dsp:cNvSpPr/>
      </dsp:nvSpPr>
      <dsp:spPr>
        <a:xfrm>
          <a:off x="1972394" y="2352055"/>
          <a:ext cx="5613738" cy="30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IN" sz="1600" b="0" i="0" kern="1200" dirty="0"/>
            <a:t>Interface Segregation principle</a:t>
          </a:r>
          <a:endParaRPr lang="en-IN" sz="1600" kern="1200" dirty="0"/>
        </a:p>
      </dsp:txBody>
      <dsp:txXfrm>
        <a:off x="1972394" y="2352055"/>
        <a:ext cx="5613738" cy="306885"/>
      </dsp:txXfrm>
    </dsp:sp>
    <dsp:sp modelId="{252EB7D9-9CD7-4ED3-9D5F-A1205E8233A7}">
      <dsp:nvSpPr>
        <dsp:cNvPr id="0" name=""/>
        <dsp:cNvSpPr/>
      </dsp:nvSpPr>
      <dsp:spPr>
        <a:xfrm>
          <a:off x="0" y="2352055"/>
          <a:ext cx="1972394" cy="30688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I</a:t>
          </a:r>
        </a:p>
      </dsp:txBody>
      <dsp:txXfrm>
        <a:off x="14984" y="2367039"/>
        <a:ext cx="1942426" cy="291901"/>
      </dsp:txXfrm>
    </dsp:sp>
    <dsp:sp modelId="{95FECDEA-1F28-42D2-B5F3-8E3F3945E40E}">
      <dsp:nvSpPr>
        <dsp:cNvPr id="0" name=""/>
        <dsp:cNvSpPr/>
      </dsp:nvSpPr>
      <dsp:spPr>
        <a:xfrm>
          <a:off x="0" y="2658941"/>
          <a:ext cx="7586133" cy="46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 client should not be forced to depend on interfaces it does not use.</a:t>
          </a:r>
          <a:endParaRPr lang="en-IN" sz="1200" kern="1200" dirty="0"/>
        </a:p>
      </dsp:txBody>
      <dsp:txXfrm>
        <a:off x="0" y="2658941"/>
        <a:ext cx="7586133" cy="466997"/>
      </dsp:txXfrm>
    </dsp:sp>
    <dsp:sp modelId="{95995EFC-B27B-419C-AE62-862D2424A973}">
      <dsp:nvSpPr>
        <dsp:cNvPr id="0" name=""/>
        <dsp:cNvSpPr/>
      </dsp:nvSpPr>
      <dsp:spPr>
        <a:xfrm>
          <a:off x="1972394" y="3141282"/>
          <a:ext cx="5613738" cy="30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IN" sz="1600" b="0" i="0" kern="1200" dirty="0"/>
            <a:t>Dependency Inversion Principle</a:t>
          </a:r>
          <a:endParaRPr lang="en-IN" sz="1600" kern="1200" dirty="0"/>
        </a:p>
      </dsp:txBody>
      <dsp:txXfrm>
        <a:off x="1972394" y="3141282"/>
        <a:ext cx="5613738" cy="306885"/>
      </dsp:txXfrm>
    </dsp:sp>
    <dsp:sp modelId="{10DE537E-1C87-410D-934D-A4433E154A59}">
      <dsp:nvSpPr>
        <dsp:cNvPr id="0" name=""/>
        <dsp:cNvSpPr/>
      </dsp:nvSpPr>
      <dsp:spPr>
        <a:xfrm>
          <a:off x="0" y="3141282"/>
          <a:ext cx="1972394" cy="306885"/>
        </a:xfrm>
        <a:prstGeom prst="round2SameRect">
          <a:avLst>
            <a:gd name="adj1" fmla="val 16670"/>
            <a:gd name="adj2" fmla="val 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D</a:t>
          </a:r>
        </a:p>
      </dsp:txBody>
      <dsp:txXfrm>
        <a:off x="14984" y="3156266"/>
        <a:ext cx="1942426" cy="291901"/>
      </dsp:txXfrm>
    </dsp:sp>
    <dsp:sp modelId="{830990A6-4F5B-4463-82DC-3DC43EDF0C4A}">
      <dsp:nvSpPr>
        <dsp:cNvPr id="0" name=""/>
        <dsp:cNvSpPr/>
      </dsp:nvSpPr>
      <dsp:spPr>
        <a:xfrm>
          <a:off x="0" y="3448168"/>
          <a:ext cx="7586133" cy="613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Entities must depend on abstractions not on concretions.</a:t>
          </a:r>
          <a:endParaRPr lang="en-IN" sz="1200" kern="1200" dirty="0"/>
        </a:p>
      </dsp:txBody>
      <dsp:txXfrm>
        <a:off x="0" y="3448168"/>
        <a:ext cx="7586133" cy="613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D0DB0-D8DC-4CE1-AAFB-7B7DF927E61E}">
      <dsp:nvSpPr>
        <dsp:cNvPr id="0" name=""/>
        <dsp:cNvSpPr/>
      </dsp:nvSpPr>
      <dsp:spPr>
        <a:xfrm>
          <a:off x="2566" y="32664"/>
          <a:ext cx="2502800" cy="576000"/>
        </a:xfrm>
        <a:prstGeom prst="rect">
          <a:avLst/>
        </a:prstGeom>
        <a:solidFill>
          <a:schemeClr val="accent4">
            <a:shade val="80000"/>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kern="1200" dirty="0"/>
            <a:t>Creational</a:t>
          </a:r>
        </a:p>
      </dsp:txBody>
      <dsp:txXfrm>
        <a:off x="2566" y="32664"/>
        <a:ext cx="2502800" cy="576000"/>
      </dsp:txXfrm>
    </dsp:sp>
    <dsp:sp modelId="{8E36DF09-F145-4054-AE34-72CB6DCEBFA9}">
      <dsp:nvSpPr>
        <dsp:cNvPr id="0" name=""/>
        <dsp:cNvSpPr/>
      </dsp:nvSpPr>
      <dsp:spPr>
        <a:xfrm>
          <a:off x="2566" y="608664"/>
          <a:ext cx="2502800" cy="3422671"/>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mj-lt"/>
            <a:buAutoNum type="arabicPeriod"/>
          </a:pPr>
          <a:r>
            <a:rPr lang="en-IN" sz="1800" kern="1200" dirty="0"/>
            <a:t>Singleton </a:t>
          </a:r>
        </a:p>
        <a:p>
          <a:pPr marL="171450" lvl="1" indent="-171450" algn="l" defTabSz="800100">
            <a:lnSpc>
              <a:spcPct val="90000"/>
            </a:lnSpc>
            <a:spcBef>
              <a:spcPct val="0"/>
            </a:spcBef>
            <a:spcAft>
              <a:spcPct val="15000"/>
            </a:spcAft>
            <a:buFont typeface="+mj-lt"/>
            <a:buAutoNum type="arabicPeriod"/>
          </a:pPr>
          <a:r>
            <a:rPr lang="en-IN" sz="1800" kern="1200" dirty="0"/>
            <a:t>Factory</a:t>
          </a:r>
        </a:p>
        <a:p>
          <a:pPr marL="171450" lvl="1" indent="-171450" algn="l" defTabSz="800100">
            <a:lnSpc>
              <a:spcPct val="90000"/>
            </a:lnSpc>
            <a:spcBef>
              <a:spcPct val="0"/>
            </a:spcBef>
            <a:spcAft>
              <a:spcPct val="15000"/>
            </a:spcAft>
            <a:buFont typeface="+mj-lt"/>
            <a:buAutoNum type="arabicPeriod"/>
          </a:pPr>
          <a:r>
            <a:rPr lang="en-IN" sz="1800" kern="1200" dirty="0"/>
            <a:t>Abstract Factory </a:t>
          </a:r>
        </a:p>
        <a:p>
          <a:pPr marL="171450" lvl="1" indent="-171450" algn="l" defTabSz="800100">
            <a:lnSpc>
              <a:spcPct val="90000"/>
            </a:lnSpc>
            <a:spcBef>
              <a:spcPct val="0"/>
            </a:spcBef>
            <a:spcAft>
              <a:spcPct val="15000"/>
            </a:spcAft>
            <a:buFont typeface="+mj-lt"/>
            <a:buAutoNum type="arabicPeriod"/>
          </a:pPr>
          <a:r>
            <a:rPr lang="en-IN" sz="1800" kern="1200" dirty="0"/>
            <a:t>Prototype </a:t>
          </a:r>
        </a:p>
        <a:p>
          <a:pPr marL="171450" lvl="1" indent="-171450" algn="l" defTabSz="800100">
            <a:lnSpc>
              <a:spcPct val="90000"/>
            </a:lnSpc>
            <a:spcBef>
              <a:spcPct val="0"/>
            </a:spcBef>
            <a:spcAft>
              <a:spcPct val="15000"/>
            </a:spcAft>
            <a:buFont typeface="+mj-lt"/>
            <a:buAutoNum type="arabicPeriod"/>
          </a:pPr>
          <a:r>
            <a:rPr lang="en-IN" sz="1800" kern="1200" dirty="0"/>
            <a:t>Builder</a:t>
          </a:r>
        </a:p>
        <a:p>
          <a:pPr marL="228600" lvl="1" indent="-228600" algn="l" defTabSz="1155700">
            <a:lnSpc>
              <a:spcPct val="90000"/>
            </a:lnSpc>
            <a:spcBef>
              <a:spcPct val="0"/>
            </a:spcBef>
            <a:spcAft>
              <a:spcPct val="15000"/>
            </a:spcAft>
            <a:buChar char="•"/>
          </a:pPr>
          <a:endParaRPr lang="en-IN" sz="2600" kern="1200" dirty="0"/>
        </a:p>
      </dsp:txBody>
      <dsp:txXfrm>
        <a:off x="2566" y="608664"/>
        <a:ext cx="2502800" cy="3422671"/>
      </dsp:txXfrm>
    </dsp:sp>
    <dsp:sp modelId="{9E0E3D09-76F4-47B6-A564-5D255639C16A}">
      <dsp:nvSpPr>
        <dsp:cNvPr id="0" name=""/>
        <dsp:cNvSpPr/>
      </dsp:nvSpPr>
      <dsp:spPr>
        <a:xfrm>
          <a:off x="2855759" y="32664"/>
          <a:ext cx="2502800" cy="576000"/>
        </a:xfrm>
        <a:prstGeom prst="rect">
          <a:avLst/>
        </a:prstGeom>
        <a:solidFill>
          <a:schemeClr val="accent4">
            <a:shade val="80000"/>
            <a:hueOff val="264853"/>
            <a:satOff val="-24917"/>
            <a:lumOff val="19004"/>
            <a:alphaOff val="0"/>
          </a:schemeClr>
        </a:solidFill>
        <a:ln w="25400" cap="flat" cmpd="sng" algn="ctr">
          <a:solidFill>
            <a:schemeClr val="accent4">
              <a:shade val="80000"/>
              <a:hueOff val="264853"/>
              <a:satOff val="-24917"/>
              <a:lumOff val="190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kern="1200" dirty="0"/>
            <a:t>Structural</a:t>
          </a:r>
        </a:p>
      </dsp:txBody>
      <dsp:txXfrm>
        <a:off x="2855759" y="32664"/>
        <a:ext cx="2502800" cy="576000"/>
      </dsp:txXfrm>
    </dsp:sp>
    <dsp:sp modelId="{9201A3FF-EC19-4687-8A2B-61E3C354D1BB}">
      <dsp:nvSpPr>
        <dsp:cNvPr id="0" name=""/>
        <dsp:cNvSpPr/>
      </dsp:nvSpPr>
      <dsp:spPr>
        <a:xfrm>
          <a:off x="2855759" y="608664"/>
          <a:ext cx="2502800" cy="3422671"/>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mj-lt"/>
            <a:buAutoNum type="arabicPeriod"/>
          </a:pPr>
          <a:r>
            <a:rPr lang="en-IN" sz="1800" b="0" i="0" kern="1200" dirty="0"/>
            <a:t>Decorator pattern</a:t>
          </a:r>
          <a:endParaRPr lang="en-IN" sz="1800" kern="1200" dirty="0"/>
        </a:p>
        <a:p>
          <a:pPr marL="171450" lvl="1" indent="-171450" algn="l" defTabSz="800100">
            <a:lnSpc>
              <a:spcPct val="90000"/>
            </a:lnSpc>
            <a:spcBef>
              <a:spcPct val="0"/>
            </a:spcBef>
            <a:spcAft>
              <a:spcPct val="15000"/>
            </a:spcAft>
            <a:buFont typeface="+mj-lt"/>
            <a:buAutoNum type="arabicPeriod"/>
          </a:pPr>
          <a:r>
            <a:rPr lang="en-IN" sz="1800" b="0" i="0" kern="1200" dirty="0"/>
            <a:t>Adapter pattern</a:t>
          </a:r>
          <a:endParaRPr lang="en-IN" sz="1800" kern="1200" dirty="0"/>
        </a:p>
        <a:p>
          <a:pPr marL="171450" lvl="1" indent="-171450" algn="l" defTabSz="800100">
            <a:lnSpc>
              <a:spcPct val="90000"/>
            </a:lnSpc>
            <a:spcBef>
              <a:spcPct val="0"/>
            </a:spcBef>
            <a:spcAft>
              <a:spcPct val="15000"/>
            </a:spcAft>
            <a:buFont typeface="+mj-lt"/>
            <a:buAutoNum type="arabicPeriod"/>
          </a:pPr>
          <a:r>
            <a:rPr lang="en-IN" sz="1800" b="0" i="0" kern="1200" dirty="0"/>
            <a:t>Composite pattern</a:t>
          </a:r>
        </a:p>
        <a:p>
          <a:pPr marL="171450" lvl="1" indent="-171450" algn="l" defTabSz="800100">
            <a:lnSpc>
              <a:spcPct val="90000"/>
            </a:lnSpc>
            <a:spcBef>
              <a:spcPct val="0"/>
            </a:spcBef>
            <a:spcAft>
              <a:spcPct val="15000"/>
            </a:spcAft>
            <a:buFont typeface="+mj-lt"/>
            <a:buAutoNum type="arabicPeriod"/>
          </a:pPr>
          <a:r>
            <a:rPr lang="en-IN" sz="1800" b="0" i="0" kern="1200" dirty="0"/>
            <a:t>Bridge pattern</a:t>
          </a:r>
        </a:p>
        <a:p>
          <a:pPr marL="171450" lvl="1" indent="-171450" algn="l" defTabSz="800100">
            <a:lnSpc>
              <a:spcPct val="90000"/>
            </a:lnSpc>
            <a:spcBef>
              <a:spcPct val="0"/>
            </a:spcBef>
            <a:spcAft>
              <a:spcPct val="15000"/>
            </a:spcAft>
            <a:buFont typeface="+mj-lt"/>
            <a:buAutoNum type="arabicPeriod"/>
          </a:pPr>
          <a:r>
            <a:rPr lang="en-IN" sz="1800" b="0" i="0" kern="1200" dirty="0" err="1"/>
            <a:t>Fascade</a:t>
          </a:r>
          <a:r>
            <a:rPr lang="en-IN" sz="1800" b="0" i="0" kern="1200" dirty="0"/>
            <a:t> pattern</a:t>
          </a:r>
        </a:p>
        <a:p>
          <a:pPr marL="171450" lvl="1" indent="-171450" algn="l" defTabSz="800100">
            <a:lnSpc>
              <a:spcPct val="90000"/>
            </a:lnSpc>
            <a:spcBef>
              <a:spcPct val="0"/>
            </a:spcBef>
            <a:spcAft>
              <a:spcPct val="15000"/>
            </a:spcAft>
            <a:buFont typeface="+mj-lt"/>
            <a:buAutoNum type="arabicPeriod"/>
          </a:pPr>
          <a:r>
            <a:rPr lang="en-IN" sz="1800" b="0" i="0" kern="1200"/>
            <a:t>Flyweight pattern</a:t>
          </a:r>
        </a:p>
        <a:p>
          <a:pPr marL="171450" lvl="1" indent="-171450" algn="l" defTabSz="800100">
            <a:lnSpc>
              <a:spcPct val="90000"/>
            </a:lnSpc>
            <a:spcBef>
              <a:spcPct val="0"/>
            </a:spcBef>
            <a:spcAft>
              <a:spcPct val="15000"/>
            </a:spcAft>
            <a:buFont typeface="+mj-lt"/>
            <a:buAutoNum type="arabicPeriod"/>
          </a:pPr>
          <a:r>
            <a:rPr lang="en-IN" sz="1800" b="0" i="0" kern="1200" dirty="0"/>
            <a:t>Proxy pattern</a:t>
          </a:r>
        </a:p>
      </dsp:txBody>
      <dsp:txXfrm>
        <a:off x="2855759" y="608664"/>
        <a:ext cx="2502800" cy="3422671"/>
      </dsp:txXfrm>
    </dsp:sp>
    <dsp:sp modelId="{B53E6B95-BD2F-423E-AE38-6A440C199C81}">
      <dsp:nvSpPr>
        <dsp:cNvPr id="0" name=""/>
        <dsp:cNvSpPr/>
      </dsp:nvSpPr>
      <dsp:spPr>
        <a:xfrm>
          <a:off x="5708951" y="32664"/>
          <a:ext cx="2502800" cy="576000"/>
        </a:xfrm>
        <a:prstGeom prst="rect">
          <a:avLst/>
        </a:prstGeom>
        <a:solidFill>
          <a:schemeClr val="accent4">
            <a:shade val="80000"/>
            <a:hueOff val="529706"/>
            <a:satOff val="-49834"/>
            <a:lumOff val="38008"/>
            <a:alphaOff val="0"/>
          </a:schemeClr>
        </a:solidFill>
        <a:ln w="25400" cap="flat" cmpd="sng" algn="ctr">
          <a:solidFill>
            <a:schemeClr val="accent4">
              <a:shade val="80000"/>
              <a:hueOff val="529706"/>
              <a:satOff val="-49834"/>
              <a:lumOff val="38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kern="1200" dirty="0"/>
            <a:t>Behavioural</a:t>
          </a:r>
        </a:p>
      </dsp:txBody>
      <dsp:txXfrm>
        <a:off x="5708951" y="32664"/>
        <a:ext cx="2502800" cy="576000"/>
      </dsp:txXfrm>
    </dsp:sp>
    <dsp:sp modelId="{AA564320-F242-4682-99D5-FB522BC6DA2A}">
      <dsp:nvSpPr>
        <dsp:cNvPr id="0" name=""/>
        <dsp:cNvSpPr/>
      </dsp:nvSpPr>
      <dsp:spPr>
        <a:xfrm>
          <a:off x="5708951" y="608664"/>
          <a:ext cx="2502800" cy="3422671"/>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mj-lt"/>
            <a:buAutoNum type="arabicPeriod"/>
          </a:pPr>
          <a:r>
            <a:rPr lang="en-IN" sz="1800" kern="1200" dirty="0"/>
            <a:t>Chain of Responsibility </a:t>
          </a:r>
        </a:p>
        <a:p>
          <a:pPr marL="171450" lvl="1" indent="-171450" algn="l" defTabSz="800100">
            <a:lnSpc>
              <a:spcPct val="90000"/>
            </a:lnSpc>
            <a:spcBef>
              <a:spcPct val="0"/>
            </a:spcBef>
            <a:spcAft>
              <a:spcPct val="15000"/>
            </a:spcAft>
            <a:buFont typeface="+mj-lt"/>
            <a:buAutoNum type="arabicPeriod"/>
          </a:pPr>
          <a:r>
            <a:rPr lang="en-IN" sz="1800" kern="1200" dirty="0"/>
            <a:t>Observer</a:t>
          </a:r>
        </a:p>
        <a:p>
          <a:pPr marL="171450" lvl="1" indent="-171450" algn="l" defTabSz="800100">
            <a:lnSpc>
              <a:spcPct val="90000"/>
            </a:lnSpc>
            <a:spcBef>
              <a:spcPct val="0"/>
            </a:spcBef>
            <a:spcAft>
              <a:spcPct val="15000"/>
            </a:spcAft>
            <a:buFont typeface="+mj-lt"/>
            <a:buAutoNum type="arabicPeriod"/>
          </a:pPr>
          <a:r>
            <a:rPr lang="en-IN" sz="1800" kern="1200" dirty="0"/>
            <a:t>Command </a:t>
          </a:r>
        </a:p>
        <a:p>
          <a:pPr marL="171450" lvl="1" indent="-171450" algn="l" defTabSz="800100">
            <a:lnSpc>
              <a:spcPct val="90000"/>
            </a:lnSpc>
            <a:spcBef>
              <a:spcPct val="0"/>
            </a:spcBef>
            <a:spcAft>
              <a:spcPct val="15000"/>
            </a:spcAft>
            <a:buFont typeface="+mj-lt"/>
            <a:buAutoNum type="arabicPeriod"/>
          </a:pPr>
          <a:r>
            <a:rPr lang="en-IN" sz="1800" kern="1200" dirty="0"/>
            <a:t>Interpreter </a:t>
          </a:r>
        </a:p>
        <a:p>
          <a:pPr marL="171450" lvl="1" indent="-171450" algn="l" defTabSz="800100">
            <a:lnSpc>
              <a:spcPct val="90000"/>
            </a:lnSpc>
            <a:spcBef>
              <a:spcPct val="0"/>
            </a:spcBef>
            <a:spcAft>
              <a:spcPct val="15000"/>
            </a:spcAft>
            <a:buFont typeface="+mj-lt"/>
            <a:buAutoNum type="arabicPeriod"/>
          </a:pPr>
          <a:r>
            <a:rPr lang="en-IN" sz="1800" kern="1200" dirty="0"/>
            <a:t>Iterator </a:t>
          </a:r>
        </a:p>
        <a:p>
          <a:pPr marL="171450" lvl="1" indent="-171450" algn="l" defTabSz="800100">
            <a:lnSpc>
              <a:spcPct val="90000"/>
            </a:lnSpc>
            <a:spcBef>
              <a:spcPct val="0"/>
            </a:spcBef>
            <a:spcAft>
              <a:spcPct val="15000"/>
            </a:spcAft>
            <a:buFont typeface="+mj-lt"/>
            <a:buAutoNum type="arabicPeriod"/>
          </a:pPr>
          <a:r>
            <a:rPr lang="en-IN" sz="1800" kern="1200" dirty="0"/>
            <a:t>Mediator </a:t>
          </a:r>
        </a:p>
        <a:p>
          <a:pPr marL="171450" lvl="1" indent="-171450" algn="l" defTabSz="800100">
            <a:lnSpc>
              <a:spcPct val="90000"/>
            </a:lnSpc>
            <a:spcBef>
              <a:spcPct val="0"/>
            </a:spcBef>
            <a:spcAft>
              <a:spcPct val="15000"/>
            </a:spcAft>
            <a:buFont typeface="+mj-lt"/>
            <a:buAutoNum type="arabicPeriod"/>
          </a:pPr>
          <a:r>
            <a:rPr lang="en-IN" sz="1800" kern="1200" dirty="0"/>
            <a:t>Memento </a:t>
          </a:r>
        </a:p>
        <a:p>
          <a:pPr marL="171450" lvl="1" indent="-171450" algn="l" defTabSz="800100">
            <a:lnSpc>
              <a:spcPct val="90000"/>
            </a:lnSpc>
            <a:spcBef>
              <a:spcPct val="0"/>
            </a:spcBef>
            <a:spcAft>
              <a:spcPct val="15000"/>
            </a:spcAft>
            <a:buFont typeface="+mj-lt"/>
            <a:buAutoNum type="arabicPeriod"/>
          </a:pPr>
          <a:r>
            <a:rPr lang="en-IN" sz="1800" kern="1200" dirty="0"/>
            <a:t>State </a:t>
          </a:r>
        </a:p>
        <a:p>
          <a:pPr marL="171450" lvl="1" indent="-171450" algn="l" defTabSz="800100">
            <a:lnSpc>
              <a:spcPct val="90000"/>
            </a:lnSpc>
            <a:spcBef>
              <a:spcPct val="0"/>
            </a:spcBef>
            <a:spcAft>
              <a:spcPct val="15000"/>
            </a:spcAft>
            <a:buFont typeface="+mj-lt"/>
            <a:buAutoNum type="arabicPeriod"/>
          </a:pPr>
          <a:r>
            <a:rPr lang="en-IN" sz="1800" kern="1200" dirty="0"/>
            <a:t>Strategy </a:t>
          </a:r>
        </a:p>
        <a:p>
          <a:pPr marL="171450" lvl="1" indent="-171450" algn="l" defTabSz="800100">
            <a:lnSpc>
              <a:spcPct val="90000"/>
            </a:lnSpc>
            <a:spcBef>
              <a:spcPct val="0"/>
            </a:spcBef>
            <a:spcAft>
              <a:spcPct val="15000"/>
            </a:spcAft>
            <a:buFont typeface="+mj-lt"/>
            <a:buAutoNum type="arabicPeriod"/>
          </a:pPr>
          <a:r>
            <a:rPr lang="en-IN" sz="1800" kern="1200" dirty="0"/>
            <a:t>Template </a:t>
          </a:r>
        </a:p>
        <a:p>
          <a:pPr marL="171450" lvl="1" indent="-171450" algn="l" defTabSz="800100">
            <a:lnSpc>
              <a:spcPct val="90000"/>
            </a:lnSpc>
            <a:spcBef>
              <a:spcPct val="0"/>
            </a:spcBef>
            <a:spcAft>
              <a:spcPct val="15000"/>
            </a:spcAft>
            <a:buFont typeface="+mj-lt"/>
            <a:buAutoNum type="arabicPeriod"/>
          </a:pPr>
          <a:r>
            <a:rPr lang="en-IN" sz="1800" kern="1200" dirty="0"/>
            <a:t>Visitor </a:t>
          </a:r>
        </a:p>
      </dsp:txBody>
      <dsp:txXfrm>
        <a:off x="5708951" y="608664"/>
        <a:ext cx="2502800" cy="342267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87663" cy="4953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3" name="Date Placeholder 2"/>
          <p:cNvSpPr>
            <a:spLocks noGrp="1"/>
          </p:cNvSpPr>
          <p:nvPr>
            <p:ph type="dt" sz="quarter" idx="1"/>
          </p:nvPr>
        </p:nvSpPr>
        <p:spPr>
          <a:xfrm>
            <a:off x="3773488" y="1"/>
            <a:ext cx="2887662" cy="495300"/>
          </a:xfrm>
          <a:prstGeom prst="rect">
            <a:avLst/>
          </a:prstGeom>
        </p:spPr>
        <p:txBody>
          <a:bodyPr vert="horz" wrap="square" lIns="91440" tIns="45720" rIns="91440" bIns="45720" numCol="1" anchor="t" anchorCtr="0" compatLnSpc="1">
            <a:prstTxWarp prst="textNoShape">
              <a:avLst/>
            </a:prstTxWarp>
          </a:bodyPr>
          <a:lstStyle>
            <a:lvl1pPr algn="r">
              <a:defRPr sz="1200">
                <a:cs typeface="Calibri" charset="0"/>
              </a:defRPr>
            </a:lvl1pPr>
          </a:lstStyle>
          <a:p>
            <a:r>
              <a:rPr lang="en-US"/>
              <a:t>5/24/2017</a:t>
            </a:r>
          </a:p>
        </p:txBody>
      </p:sp>
      <p:sp>
        <p:nvSpPr>
          <p:cNvPr id="4" name="Footer Placeholder 3"/>
          <p:cNvSpPr>
            <a:spLocks noGrp="1"/>
          </p:cNvSpPr>
          <p:nvPr>
            <p:ph type="ftr" sz="quarter" idx="2"/>
          </p:nvPr>
        </p:nvSpPr>
        <p:spPr>
          <a:xfrm>
            <a:off x="2" y="9428164"/>
            <a:ext cx="28876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5" name="Slide Number Placeholder 4"/>
          <p:cNvSpPr>
            <a:spLocks noGrp="1"/>
          </p:cNvSpPr>
          <p:nvPr>
            <p:ph type="sldNum" sz="quarter" idx="3"/>
          </p:nvPr>
        </p:nvSpPr>
        <p:spPr>
          <a:xfrm>
            <a:off x="3773488" y="9428164"/>
            <a:ext cx="2887662" cy="496887"/>
          </a:xfrm>
          <a:prstGeom prst="rect">
            <a:avLst/>
          </a:prstGeom>
        </p:spPr>
        <p:txBody>
          <a:bodyPr vert="horz" wrap="square" lIns="91440" tIns="45720" rIns="91440" bIns="45720" numCol="1" anchor="b" anchorCtr="0" compatLnSpc="1">
            <a:prstTxWarp prst="textNoShape">
              <a:avLst/>
            </a:prstTxWarp>
          </a:bodyPr>
          <a:lstStyle>
            <a:lvl1pPr algn="r">
              <a:defRPr sz="1200">
                <a:cs typeface="Calibri" charset="0"/>
              </a:defRPr>
            </a:lvl1pPr>
          </a:lstStyle>
          <a:p>
            <a:fld id="{9EC3C80D-53CD-C64A-A645-CC3A1A19230C}" type="slidenum">
              <a:rPr lang="en-US"/>
              <a:pPr/>
              <a:t>‹#›</a:t>
            </a:fld>
            <a:endParaRPr lang="en-US"/>
          </a:p>
        </p:txBody>
      </p:sp>
    </p:spTree>
    <p:extLst>
      <p:ext uri="{BB962C8B-B14F-4D97-AF65-F5344CB8AC3E}">
        <p14:creationId xmlns:p14="http://schemas.microsoft.com/office/powerpoint/2010/main" val="159691184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87663" cy="4953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3" name="Date Placeholder 2"/>
          <p:cNvSpPr>
            <a:spLocks noGrp="1"/>
          </p:cNvSpPr>
          <p:nvPr>
            <p:ph type="dt" idx="1"/>
          </p:nvPr>
        </p:nvSpPr>
        <p:spPr>
          <a:xfrm>
            <a:off x="3773488" y="1"/>
            <a:ext cx="2887662" cy="495300"/>
          </a:xfrm>
          <a:prstGeom prst="rect">
            <a:avLst/>
          </a:prstGeom>
        </p:spPr>
        <p:txBody>
          <a:bodyPr vert="horz" wrap="square" lIns="91440" tIns="45720" rIns="91440" bIns="45720" numCol="1" anchor="t" anchorCtr="0" compatLnSpc="1">
            <a:prstTxWarp prst="textNoShape">
              <a:avLst/>
            </a:prstTxWarp>
          </a:bodyPr>
          <a:lstStyle>
            <a:lvl1pPr algn="r">
              <a:defRPr sz="1200">
                <a:cs typeface="Calibri" charset="0"/>
              </a:defRPr>
            </a:lvl1pPr>
          </a:lstStyle>
          <a:p>
            <a:r>
              <a:rPr lang="en-US"/>
              <a:t>5/24/2017</a:t>
            </a:r>
          </a:p>
        </p:txBody>
      </p:sp>
      <p:sp>
        <p:nvSpPr>
          <p:cNvPr id="4" name="Slide Image Placeholder 3"/>
          <p:cNvSpPr>
            <a:spLocks noGrp="1" noRot="1" noChangeAspect="1"/>
          </p:cNvSpPr>
          <p:nvPr>
            <p:ph type="sldImg" idx="2"/>
          </p:nvPr>
        </p:nvSpPr>
        <p:spPr>
          <a:xfrm>
            <a:off x="23813" y="744538"/>
            <a:ext cx="6615112"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i-FI" noProof="0" dirty="0"/>
          </a:p>
        </p:txBody>
      </p:sp>
      <p:sp>
        <p:nvSpPr>
          <p:cNvPr id="5" name="Notes Placeholder 4"/>
          <p:cNvSpPr>
            <a:spLocks noGrp="1"/>
          </p:cNvSpPr>
          <p:nvPr>
            <p:ph type="body" sz="quarter" idx="3"/>
          </p:nvPr>
        </p:nvSpPr>
        <p:spPr>
          <a:xfrm>
            <a:off x="666750" y="4714877"/>
            <a:ext cx="5329238" cy="4467225"/>
          </a:xfrm>
          <a:prstGeom prst="rect">
            <a:avLst/>
          </a:prstGeom>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2" y="9428164"/>
            <a:ext cx="28876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7" name="Slide Number Placeholder 6"/>
          <p:cNvSpPr>
            <a:spLocks noGrp="1"/>
          </p:cNvSpPr>
          <p:nvPr>
            <p:ph type="sldNum" sz="quarter" idx="5"/>
          </p:nvPr>
        </p:nvSpPr>
        <p:spPr>
          <a:xfrm>
            <a:off x="3773488" y="9428164"/>
            <a:ext cx="2887662" cy="496887"/>
          </a:xfrm>
          <a:prstGeom prst="rect">
            <a:avLst/>
          </a:prstGeom>
        </p:spPr>
        <p:txBody>
          <a:bodyPr vert="horz" wrap="square" lIns="91440" tIns="45720" rIns="91440" bIns="45720" numCol="1" anchor="b" anchorCtr="0" compatLnSpc="1">
            <a:prstTxWarp prst="textNoShape">
              <a:avLst/>
            </a:prstTxWarp>
          </a:bodyPr>
          <a:lstStyle>
            <a:lvl1pPr algn="r">
              <a:defRPr sz="1200">
                <a:cs typeface="Calibri" charset="0"/>
              </a:defRPr>
            </a:lvl1pPr>
          </a:lstStyle>
          <a:p>
            <a:fld id="{8D995FD2-2599-B949-9249-811F26ADAC5E}" type="slidenum">
              <a:rPr lang="en-US"/>
              <a:pPr/>
              <a:t>‹#›</a:t>
            </a:fld>
            <a:endParaRPr lang="en-US"/>
          </a:p>
        </p:txBody>
      </p:sp>
    </p:spTree>
    <p:extLst>
      <p:ext uri="{BB962C8B-B14F-4D97-AF65-F5344CB8AC3E}">
        <p14:creationId xmlns:p14="http://schemas.microsoft.com/office/powerpoint/2010/main" val="60249085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Calibri"/>
      </a:defRPr>
    </a:lvl1pPr>
    <a:lvl2pPr marL="457200" algn="l" rtl="0" eaLnBrk="0" fontAlgn="base" hangingPunct="0">
      <a:spcBef>
        <a:spcPct val="30000"/>
      </a:spcBef>
      <a:spcAft>
        <a:spcPct val="0"/>
      </a:spcAft>
      <a:defRPr sz="1200" kern="1200">
        <a:solidFill>
          <a:schemeClr val="tx1"/>
        </a:solidFill>
        <a:latin typeface="+mn-lt"/>
        <a:ea typeface="Calibri"/>
        <a:cs typeface="Calibri"/>
      </a:defRPr>
    </a:lvl2pPr>
    <a:lvl3pPr marL="914400" algn="l" rtl="0" eaLnBrk="0" fontAlgn="base" hangingPunct="0">
      <a:spcBef>
        <a:spcPct val="30000"/>
      </a:spcBef>
      <a:spcAft>
        <a:spcPct val="0"/>
      </a:spcAft>
      <a:defRPr sz="1200" kern="1200">
        <a:solidFill>
          <a:schemeClr val="tx1"/>
        </a:solidFill>
        <a:latin typeface="+mn-lt"/>
        <a:ea typeface="Calibri"/>
        <a:cs typeface="Calibri"/>
      </a:defRPr>
    </a:lvl3pPr>
    <a:lvl4pPr marL="1371600" algn="l" rtl="0" eaLnBrk="0" fontAlgn="base" hangingPunct="0">
      <a:spcBef>
        <a:spcPct val="30000"/>
      </a:spcBef>
      <a:spcAft>
        <a:spcPct val="0"/>
      </a:spcAft>
      <a:defRPr sz="1200" kern="1200">
        <a:solidFill>
          <a:schemeClr val="tx1"/>
        </a:solidFill>
        <a:latin typeface="+mn-lt"/>
        <a:ea typeface="Calibri"/>
        <a:cs typeface="Calibri"/>
      </a:defRPr>
    </a:lvl4pPr>
    <a:lvl5pPr marL="1828800" algn="l" rtl="0" eaLnBrk="0" fontAlgn="base" hangingPunct="0">
      <a:spcBef>
        <a:spcPct val="30000"/>
      </a:spcBef>
      <a:spcAft>
        <a:spcPct val="0"/>
      </a:spcAft>
      <a:defRPr sz="1200" kern="1200">
        <a:solidFill>
          <a:schemeClr val="tx1"/>
        </a:solidFill>
        <a:latin typeface="+mn-lt"/>
        <a:ea typeface="Calibri"/>
        <a:cs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tnettutorials.net/course/entity-framework/"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tnettutorials.net/course/asp-dot-net-mvc-tutorial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static-constructor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dotnet/csharp/programming-guide/classes-and-structs/instance-constructo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995FD2-2599-B949-9249-811F26ADAC5E}" type="slidenum">
              <a:rPr lang="en-US" smtClean="0"/>
              <a:pPr/>
              <a:t>1</a:t>
            </a:fld>
            <a:endParaRPr lang="en-US"/>
          </a:p>
        </p:txBody>
      </p:sp>
      <p:sp>
        <p:nvSpPr>
          <p:cNvPr id="5" name="Date Placeholder 4"/>
          <p:cNvSpPr>
            <a:spLocks noGrp="1"/>
          </p:cNvSpPr>
          <p:nvPr>
            <p:ph type="dt" idx="11"/>
          </p:nvPr>
        </p:nvSpPr>
        <p:spPr/>
        <p:txBody>
          <a:bodyPr/>
          <a:lstStyle/>
          <a:p>
            <a:r>
              <a:rPr lang="en-US"/>
              <a:t>5/24/2017</a:t>
            </a:r>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4109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b="1" i="0" dirty="0">
                <a:solidFill>
                  <a:srgbClr val="444444"/>
                </a:solidFill>
                <a:effectLst/>
                <a:latin typeface="PT Sans" panose="020B0503020203020204" pitchFamily="34" charset="0"/>
              </a:rPr>
              <a:t>Intent -Adapter</a:t>
            </a:r>
            <a:r>
              <a:rPr lang="en-IN" b="0" i="0" dirty="0">
                <a:solidFill>
                  <a:srgbClr val="444444"/>
                </a:solidFill>
                <a:effectLst/>
                <a:latin typeface="PT Sans" panose="020B0503020203020204" pitchFamily="34" charset="0"/>
              </a:rPr>
              <a:t> is a structural design pattern that allows objects with incompatible interfaces to collaborate.</a:t>
            </a:r>
            <a:endParaRPr lang="en-IN" b="1" i="0" dirty="0">
              <a:solidFill>
                <a:srgbClr val="444444"/>
              </a:solidFill>
              <a:effectLst/>
              <a:latin typeface="PT Sans" panose="020B0503020203020204" pitchFamily="34" charset="0"/>
            </a:endParaRPr>
          </a:p>
          <a:p>
            <a:pPr algn="l"/>
            <a:r>
              <a:rPr lang="en-US" b="0" i="0" dirty="0">
                <a:solidFill>
                  <a:srgbClr val="212529"/>
                </a:solidFill>
                <a:effectLst/>
                <a:latin typeface="inter"/>
              </a:rPr>
              <a:t>The classes and objects participating in this pattern include:</a:t>
            </a:r>
          </a:p>
          <a:p>
            <a:pPr algn="l">
              <a:buFont typeface="Arial" panose="020B0604020202020204" pitchFamily="34" charset="0"/>
              <a:buChar char="•"/>
            </a:pPr>
            <a:r>
              <a:rPr lang="en-US" b="1" i="0" dirty="0">
                <a:solidFill>
                  <a:srgbClr val="212529"/>
                </a:solidFill>
                <a:effectLst/>
                <a:latin typeface="inter"/>
              </a:rPr>
              <a:t>Target</a:t>
            </a:r>
            <a:r>
              <a:rPr lang="en-US" b="0" i="0" dirty="0">
                <a:solidFill>
                  <a:srgbClr val="212529"/>
                </a:solidFill>
                <a:effectLst/>
                <a:latin typeface="inter"/>
              </a:rPr>
              <a:t>   </a:t>
            </a:r>
          </a:p>
          <a:p>
            <a:pPr marL="742950" lvl="1" indent="-285750" algn="l">
              <a:buFont typeface="Arial" panose="020B0604020202020204" pitchFamily="34" charset="0"/>
              <a:buChar char="•"/>
            </a:pPr>
            <a:r>
              <a:rPr lang="en-US" b="0" i="0" dirty="0">
                <a:solidFill>
                  <a:srgbClr val="212529"/>
                </a:solidFill>
                <a:effectLst/>
                <a:latin typeface="inter"/>
              </a:rPr>
              <a:t>defines the domain-specific interface that Client uses.</a:t>
            </a:r>
          </a:p>
          <a:p>
            <a:pPr algn="l">
              <a:buFont typeface="Arial" panose="020B0604020202020204" pitchFamily="34" charset="0"/>
              <a:buChar char="•"/>
            </a:pPr>
            <a:r>
              <a:rPr lang="en-US" b="1" i="0" dirty="0">
                <a:solidFill>
                  <a:srgbClr val="212529"/>
                </a:solidFill>
                <a:effectLst/>
                <a:latin typeface="inter"/>
              </a:rPr>
              <a:t>Adapter</a:t>
            </a:r>
            <a:r>
              <a:rPr lang="en-US" b="0" i="0" dirty="0">
                <a:solidFill>
                  <a:srgbClr val="212529"/>
                </a:solidFill>
                <a:effectLst/>
                <a:latin typeface="inter"/>
              </a:rPr>
              <a:t>   </a:t>
            </a:r>
          </a:p>
          <a:p>
            <a:pPr marL="742950" lvl="1" indent="-285750" algn="l">
              <a:buFont typeface="Arial" panose="020B0604020202020204" pitchFamily="34" charset="0"/>
              <a:buChar char="•"/>
            </a:pPr>
            <a:r>
              <a:rPr lang="en-US" b="0" i="0" dirty="0">
                <a:solidFill>
                  <a:srgbClr val="212529"/>
                </a:solidFill>
                <a:effectLst/>
                <a:latin typeface="inter"/>
              </a:rPr>
              <a:t>adapts the interface </a:t>
            </a:r>
            <a:r>
              <a:rPr lang="en-US" b="0" i="0" dirty="0" err="1">
                <a:solidFill>
                  <a:srgbClr val="212529"/>
                </a:solidFill>
                <a:effectLst/>
                <a:latin typeface="inter"/>
              </a:rPr>
              <a:t>Adaptee</a:t>
            </a:r>
            <a:r>
              <a:rPr lang="en-US" b="0" i="0" dirty="0">
                <a:solidFill>
                  <a:srgbClr val="212529"/>
                </a:solidFill>
                <a:effectLst/>
                <a:latin typeface="inter"/>
              </a:rPr>
              <a:t> to the Target interface.</a:t>
            </a:r>
          </a:p>
          <a:p>
            <a:pPr algn="l">
              <a:buFont typeface="Arial" panose="020B0604020202020204" pitchFamily="34" charset="0"/>
              <a:buChar char="•"/>
            </a:pPr>
            <a:r>
              <a:rPr lang="en-US" b="1" i="0" dirty="0" err="1">
                <a:solidFill>
                  <a:srgbClr val="212529"/>
                </a:solidFill>
                <a:effectLst/>
                <a:latin typeface="inter"/>
              </a:rPr>
              <a:t>Adaptee</a:t>
            </a:r>
            <a:r>
              <a:rPr lang="en-US" b="0" i="0" dirty="0">
                <a:solidFill>
                  <a:srgbClr val="212529"/>
                </a:solidFill>
                <a:effectLst/>
                <a:latin typeface="inter"/>
              </a:rPr>
              <a:t>   </a:t>
            </a:r>
          </a:p>
          <a:p>
            <a:pPr marL="742950" lvl="1" indent="-285750" algn="l">
              <a:buFont typeface="Arial" panose="020B0604020202020204" pitchFamily="34" charset="0"/>
              <a:buChar char="•"/>
            </a:pPr>
            <a:r>
              <a:rPr lang="en-US" b="0" i="0" dirty="0">
                <a:solidFill>
                  <a:srgbClr val="212529"/>
                </a:solidFill>
                <a:effectLst/>
                <a:latin typeface="inter"/>
              </a:rPr>
              <a:t>defines an existing interface that needs adapting.</a:t>
            </a:r>
          </a:p>
          <a:p>
            <a:pPr algn="l">
              <a:buFont typeface="Arial" panose="020B0604020202020204" pitchFamily="34" charset="0"/>
              <a:buChar char="•"/>
            </a:pPr>
            <a:r>
              <a:rPr lang="en-US" b="1" i="0" dirty="0">
                <a:solidFill>
                  <a:srgbClr val="212529"/>
                </a:solidFill>
                <a:effectLst/>
                <a:latin typeface="inter"/>
              </a:rPr>
              <a:t>Client</a:t>
            </a:r>
            <a:r>
              <a:rPr lang="en-US" b="0" i="0" dirty="0">
                <a:solidFill>
                  <a:srgbClr val="212529"/>
                </a:solidFill>
                <a:effectLst/>
                <a:latin typeface="inter"/>
              </a:rPr>
              <a:t>   </a:t>
            </a:r>
          </a:p>
          <a:p>
            <a:pPr marL="742950" lvl="1" indent="-285750" algn="l">
              <a:buFont typeface="Arial" panose="020B0604020202020204" pitchFamily="34" charset="0"/>
              <a:buChar char="•"/>
            </a:pPr>
            <a:r>
              <a:rPr lang="en-US" b="0" i="0" dirty="0">
                <a:solidFill>
                  <a:srgbClr val="212529"/>
                </a:solidFill>
                <a:effectLst/>
                <a:latin typeface="inter"/>
              </a:rPr>
              <a:t>collaborates with objects conforming to the Target interface.</a:t>
            </a:r>
          </a:p>
          <a:p>
            <a:pPr marL="742950" lvl="1" indent="-285750" algn="l">
              <a:buFont typeface="Arial" panose="020B0604020202020204" pitchFamily="34" charset="0"/>
              <a:buChar char="•"/>
            </a:pPr>
            <a:endParaRPr lang="en-US" b="0" i="0" dirty="0">
              <a:solidFill>
                <a:srgbClr val="212529"/>
              </a:solidFill>
              <a:effectLst/>
              <a:latin typeface="inter"/>
            </a:endParaRPr>
          </a:p>
          <a:p>
            <a:pPr algn="l"/>
            <a:r>
              <a:rPr lang="en-US" b="1" i="0" dirty="0">
                <a:effectLst/>
                <a:latin typeface="__Source_Sans_Pro_fea366"/>
              </a:rPr>
              <a:t>When Will We Need Adapter Design Pattern?</a:t>
            </a:r>
          </a:p>
          <a:p>
            <a:pPr algn="l"/>
            <a:r>
              <a:rPr lang="en-US" b="0" i="0" dirty="0">
                <a:solidFill>
                  <a:srgbClr val="61738E"/>
                </a:solidFill>
                <a:effectLst/>
                <a:latin typeface="__Source_Sans_Pro_fea366"/>
              </a:rPr>
              <a:t>As said earlier, an adapter design pattern acts as a link between two different interfaces. Lets us take a few examples to understand this:</a:t>
            </a:r>
          </a:p>
          <a:p>
            <a:pPr algn="l">
              <a:buFont typeface="+mj-lt"/>
              <a:buAutoNum type="arabicPeriod"/>
            </a:pPr>
            <a:r>
              <a:rPr lang="en-IN" b="0" i="0" dirty="0">
                <a:solidFill>
                  <a:srgbClr val="161616"/>
                </a:solidFill>
                <a:effectLst/>
                <a:latin typeface="Segoe UI" panose="020B0502040204020203" pitchFamily="34" charset="0"/>
              </a:rPr>
              <a:t>A card reader acts as an adapter between a memory card and a laptop. You plugins the memory card into card reader and card reader into the laptop so that memory card can be read via laptop.</a:t>
            </a:r>
            <a:r>
              <a:rPr lang="en-US" b="0" i="0" dirty="0">
                <a:solidFill>
                  <a:srgbClr val="61738E"/>
                </a:solidFill>
                <a:effectLst/>
                <a:latin typeface="__Source_Sans_Pro_fea366"/>
              </a:rPr>
              <a:t>.</a:t>
            </a:r>
          </a:p>
          <a:p>
            <a:pPr algn="l">
              <a:buFont typeface="+mj-lt"/>
              <a:buAutoNum type="arabicPeriod"/>
            </a:pPr>
            <a:r>
              <a:rPr lang="en-US" b="0" i="0" dirty="0">
                <a:solidFill>
                  <a:srgbClr val="61738E"/>
                </a:solidFill>
                <a:effectLst/>
                <a:latin typeface="__Source_Sans_Pro_fea366"/>
              </a:rPr>
              <a:t>Another example will be a charging adapter that acts as a link between a device and the charging port.</a:t>
            </a:r>
          </a:p>
          <a:p>
            <a:pPr algn="l"/>
            <a:r>
              <a:rPr lang="en-US" b="0" i="0" dirty="0">
                <a:solidFill>
                  <a:srgbClr val="61738E"/>
                </a:solidFill>
                <a:effectLst/>
                <a:latin typeface="__Source_Sans_Pro_fea366"/>
              </a:rPr>
              <a:t>Now let's take an example and try to see how can we implement an adapter design pattern to solve that problem.</a:t>
            </a:r>
          </a:p>
          <a:p>
            <a:pPr algn="l"/>
            <a:endParaRPr lang="en-US" b="0" i="0" dirty="0">
              <a:solidFill>
                <a:srgbClr val="61738E"/>
              </a:solidFill>
              <a:effectLst/>
              <a:latin typeface="__Source_Sans_Pro_fea366"/>
            </a:endParaRPr>
          </a:p>
          <a:p>
            <a:pPr algn="just"/>
            <a:r>
              <a:rPr lang="en-IN" b="1" i="0" dirty="0">
                <a:solidFill>
                  <a:srgbClr val="F5811D"/>
                </a:solidFill>
                <a:effectLst/>
                <a:latin typeface="Segoe UI" panose="020B0502040204020203" pitchFamily="34" charset="0"/>
              </a:rPr>
              <a:t>Who is what?</a:t>
            </a:r>
          </a:p>
          <a:p>
            <a:pPr algn="just"/>
            <a:r>
              <a:rPr lang="en-IN" b="0" i="0" dirty="0">
                <a:solidFill>
                  <a:srgbClr val="161616"/>
                </a:solidFill>
                <a:effectLst/>
                <a:latin typeface="Segoe UI" panose="020B0502040204020203" pitchFamily="34" charset="0"/>
              </a:rPr>
              <a:t>The classes, interfaces, and objects in the above class diagram can be identified as follows:</a:t>
            </a:r>
          </a:p>
          <a:p>
            <a:pPr algn="just">
              <a:buFont typeface="+mj-lt"/>
              <a:buAutoNum type="arabicPeriod"/>
            </a:pPr>
            <a:r>
              <a:rPr lang="en-IN" b="0" i="0" dirty="0" err="1">
                <a:solidFill>
                  <a:srgbClr val="161616"/>
                </a:solidFill>
                <a:effectLst/>
                <a:latin typeface="Segoe UI" panose="020B0502040204020203" pitchFamily="34" charset="0"/>
              </a:rPr>
              <a:t>ITraget</a:t>
            </a:r>
            <a:r>
              <a:rPr lang="en-IN" b="0" i="0" dirty="0">
                <a:solidFill>
                  <a:srgbClr val="161616"/>
                </a:solidFill>
                <a:effectLst/>
                <a:latin typeface="Segoe UI" panose="020B0502040204020203" pitchFamily="34" charset="0"/>
              </a:rPr>
              <a:t> - Target interface</a:t>
            </a:r>
          </a:p>
          <a:p>
            <a:pPr algn="just">
              <a:buFont typeface="+mj-lt"/>
              <a:buAutoNum type="arabicPeriod"/>
            </a:pPr>
            <a:r>
              <a:rPr lang="en-IN" b="0" i="0" dirty="0">
                <a:solidFill>
                  <a:srgbClr val="161616"/>
                </a:solidFill>
                <a:effectLst/>
                <a:latin typeface="Segoe UI" panose="020B0502040204020203" pitchFamily="34" charset="0"/>
              </a:rPr>
              <a:t>Employee Adapter- Adapter Class</a:t>
            </a:r>
          </a:p>
          <a:p>
            <a:pPr algn="just">
              <a:buFont typeface="+mj-lt"/>
              <a:buAutoNum type="arabicPeriod"/>
            </a:pPr>
            <a:r>
              <a:rPr lang="en-IN" b="0" i="0" dirty="0">
                <a:solidFill>
                  <a:srgbClr val="161616"/>
                </a:solidFill>
                <a:effectLst/>
                <a:latin typeface="Segoe UI" panose="020B0502040204020203" pitchFamily="34" charset="0"/>
              </a:rPr>
              <a:t>HR System- </a:t>
            </a:r>
            <a:r>
              <a:rPr lang="en-IN" b="0" i="0" dirty="0" err="1">
                <a:solidFill>
                  <a:srgbClr val="161616"/>
                </a:solidFill>
                <a:effectLst/>
                <a:latin typeface="Segoe UI" panose="020B0502040204020203" pitchFamily="34" charset="0"/>
              </a:rPr>
              <a:t>Adaptee</a:t>
            </a:r>
            <a:r>
              <a:rPr lang="en-IN" b="0" i="0" dirty="0">
                <a:solidFill>
                  <a:srgbClr val="161616"/>
                </a:solidFill>
                <a:effectLst/>
                <a:latin typeface="Segoe UI" panose="020B0502040204020203" pitchFamily="34" charset="0"/>
              </a:rPr>
              <a:t> Class</a:t>
            </a:r>
          </a:p>
          <a:p>
            <a:pPr algn="just">
              <a:buFont typeface="+mj-lt"/>
              <a:buAutoNum type="arabicPeriod"/>
            </a:pPr>
            <a:r>
              <a:rPr lang="en-IN" b="0" i="0" dirty="0" err="1">
                <a:solidFill>
                  <a:srgbClr val="161616"/>
                </a:solidFill>
                <a:effectLst/>
                <a:latin typeface="Segoe UI" panose="020B0502040204020203" pitchFamily="34" charset="0"/>
              </a:rPr>
              <a:t>ThirdPartyBillingSystem</a:t>
            </a:r>
            <a:r>
              <a:rPr lang="en-IN" b="0" i="0" dirty="0">
                <a:solidFill>
                  <a:srgbClr val="161616"/>
                </a:solidFill>
                <a:effectLst/>
                <a:latin typeface="Segoe UI" panose="020B0502040204020203" pitchFamily="34" charset="0"/>
              </a:rPr>
              <a:t> - Client</a:t>
            </a:r>
          </a:p>
          <a:p>
            <a:pPr algn="l"/>
            <a:endParaRPr lang="en-US" b="0" i="0" dirty="0">
              <a:solidFill>
                <a:srgbClr val="61738E"/>
              </a:solidFill>
              <a:effectLst/>
              <a:latin typeface="__Source_Sans_Pro_fea366"/>
            </a:endParaRPr>
          </a:p>
          <a:p>
            <a:pPr algn="just"/>
            <a:r>
              <a:rPr lang="en-IN" b="1" i="0" dirty="0">
                <a:solidFill>
                  <a:srgbClr val="4466C5"/>
                </a:solidFill>
                <a:effectLst/>
                <a:latin typeface="Segoe UI" panose="020B0502040204020203" pitchFamily="34" charset="0"/>
              </a:rPr>
              <a:t>When to use it?</a:t>
            </a:r>
          </a:p>
          <a:p>
            <a:pPr algn="just">
              <a:buFont typeface="+mj-lt"/>
              <a:buAutoNum type="arabicPeriod"/>
            </a:pPr>
            <a:r>
              <a:rPr lang="en-IN" b="0" i="0" dirty="0">
                <a:solidFill>
                  <a:srgbClr val="161616"/>
                </a:solidFill>
                <a:effectLst/>
                <a:latin typeface="Segoe UI" panose="020B0502040204020203" pitchFamily="34" charset="0"/>
              </a:rPr>
              <a:t>Allow a system to use classes of another system that is incompatible with it.</a:t>
            </a:r>
          </a:p>
          <a:p>
            <a:pPr algn="just">
              <a:buFont typeface="+mj-lt"/>
              <a:buAutoNum type="arabicPeriod"/>
            </a:pPr>
            <a:r>
              <a:rPr lang="en-IN" b="0" i="0" dirty="0">
                <a:solidFill>
                  <a:srgbClr val="161616"/>
                </a:solidFill>
                <a:effectLst/>
                <a:latin typeface="Segoe UI" panose="020B0502040204020203" pitchFamily="34" charset="0"/>
              </a:rPr>
              <a:t>Allow communication between a new and already existing system which are independent of each other</a:t>
            </a:r>
          </a:p>
          <a:p>
            <a:pPr algn="just">
              <a:buFont typeface="+mj-lt"/>
              <a:buAutoNum type="arabicPeriod"/>
            </a:pPr>
            <a:r>
              <a:rPr lang="en-IN" b="0" i="0" dirty="0" err="1">
                <a:solidFill>
                  <a:srgbClr val="161616"/>
                </a:solidFill>
                <a:effectLst/>
                <a:latin typeface="Segoe UI" panose="020B0502040204020203" pitchFamily="34" charset="0"/>
              </a:rPr>
              <a:t>Ado.Net</a:t>
            </a:r>
            <a:r>
              <a:rPr lang="en-IN" b="0" i="0" dirty="0">
                <a:solidFill>
                  <a:srgbClr val="161616"/>
                </a:solidFill>
                <a:effectLst/>
                <a:latin typeface="Segoe UI" panose="020B0502040204020203" pitchFamily="34" charset="0"/>
              </a:rPr>
              <a:t> </a:t>
            </a:r>
            <a:r>
              <a:rPr lang="en-IN" b="0" i="0" dirty="0" err="1">
                <a:solidFill>
                  <a:srgbClr val="161616"/>
                </a:solidFill>
                <a:effectLst/>
                <a:latin typeface="Segoe UI" panose="020B0502040204020203" pitchFamily="34" charset="0"/>
              </a:rPr>
              <a:t>SqlAdapter</a:t>
            </a:r>
            <a:r>
              <a:rPr lang="en-IN" b="0" i="0" dirty="0">
                <a:solidFill>
                  <a:srgbClr val="161616"/>
                </a:solidFill>
                <a:effectLst/>
                <a:latin typeface="Segoe UI" panose="020B0502040204020203" pitchFamily="34" charset="0"/>
              </a:rPr>
              <a:t>, </a:t>
            </a:r>
            <a:r>
              <a:rPr lang="en-IN" b="0" i="0" dirty="0" err="1">
                <a:solidFill>
                  <a:srgbClr val="161616"/>
                </a:solidFill>
                <a:effectLst/>
                <a:latin typeface="Segoe UI" panose="020B0502040204020203" pitchFamily="34" charset="0"/>
              </a:rPr>
              <a:t>OracleAdapter</a:t>
            </a:r>
            <a:r>
              <a:rPr lang="en-IN" b="0" i="0" dirty="0">
                <a:solidFill>
                  <a:srgbClr val="161616"/>
                </a:solidFill>
                <a:effectLst/>
                <a:latin typeface="Segoe UI" panose="020B0502040204020203" pitchFamily="34" charset="0"/>
              </a:rPr>
              <a:t>, </a:t>
            </a:r>
            <a:r>
              <a:rPr lang="en-IN" b="0" i="0" dirty="0" err="1">
                <a:solidFill>
                  <a:srgbClr val="161616"/>
                </a:solidFill>
                <a:effectLst/>
                <a:latin typeface="Segoe UI" panose="020B0502040204020203" pitchFamily="34" charset="0"/>
              </a:rPr>
              <a:t>MySqlAdapter</a:t>
            </a:r>
            <a:r>
              <a:rPr lang="en-IN" b="0" i="0" dirty="0">
                <a:solidFill>
                  <a:srgbClr val="161616"/>
                </a:solidFill>
                <a:effectLst/>
                <a:latin typeface="Segoe UI" panose="020B0502040204020203" pitchFamily="34" charset="0"/>
              </a:rPr>
              <a:t> are the best example of Adapter Pattern.</a:t>
            </a:r>
          </a:p>
          <a:p>
            <a:pPr algn="l"/>
            <a:endParaRPr lang="en-US" b="1" i="0" dirty="0">
              <a:solidFill>
                <a:srgbClr val="61738E"/>
              </a:solidFill>
              <a:effectLst/>
              <a:latin typeface="__Source_Sans_Pro_fea366"/>
            </a:endParaRPr>
          </a:p>
          <a:p>
            <a:pPr marL="742950" lvl="1" indent="-285750" algn="l">
              <a:buFont typeface="Arial" panose="020B0604020202020204" pitchFamily="34" charset="0"/>
              <a:buChar char="•"/>
            </a:pPr>
            <a:endParaRPr lang="en-US" b="0" i="0" dirty="0">
              <a:solidFill>
                <a:srgbClr val="212529"/>
              </a:solidFill>
              <a:effectLst/>
              <a:latin typeface="inter"/>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10</a:t>
            </a:fld>
            <a:endParaRPr lang="en-US"/>
          </a:p>
        </p:txBody>
      </p:sp>
    </p:spTree>
    <p:extLst>
      <p:ext uri="{BB962C8B-B14F-4D97-AF65-F5344CB8AC3E}">
        <p14:creationId xmlns:p14="http://schemas.microsoft.com/office/powerpoint/2010/main" val="1124456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b="1" i="0" dirty="0">
                <a:solidFill>
                  <a:srgbClr val="444444"/>
                </a:solidFill>
                <a:effectLst/>
                <a:latin typeface="PT Sans" panose="020B0503020203020204" pitchFamily="34" charset="0"/>
              </a:rPr>
              <a:t>Intent : Chain of Responsibility</a:t>
            </a:r>
            <a:r>
              <a:rPr lang="en-IN" b="0" i="0" dirty="0">
                <a:solidFill>
                  <a:srgbClr val="444444"/>
                </a:solidFill>
                <a:effectLst/>
                <a:latin typeface="PT Sans" panose="020B0503020203020204" pitchFamily="34" charset="0"/>
              </a:rPr>
              <a:t> is a </a:t>
            </a:r>
            <a:r>
              <a:rPr lang="en-IN" b="0" i="0" dirty="0" err="1">
                <a:solidFill>
                  <a:srgbClr val="444444"/>
                </a:solidFill>
                <a:effectLst/>
                <a:latin typeface="PT Sans" panose="020B0503020203020204" pitchFamily="34" charset="0"/>
              </a:rPr>
              <a:t>behavioral</a:t>
            </a:r>
            <a:r>
              <a:rPr lang="en-IN" b="0" i="0" dirty="0">
                <a:solidFill>
                  <a:srgbClr val="444444"/>
                </a:solidFill>
                <a:effectLst/>
                <a:latin typeface="PT Sans" panose="020B0503020203020204" pitchFamily="34" charset="0"/>
              </a:rPr>
              <a:t> design pattern that lets you pass requests along a chain of handlers. Upon receiving a request, each handler decides either to process the request or to pass it to the next handler in the chain.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IN" b="0" i="0" dirty="0">
                <a:solidFill>
                  <a:srgbClr val="161616"/>
                </a:solidFill>
                <a:effectLst/>
                <a:latin typeface="Segoe UI" panose="020B0502040204020203" pitchFamily="34" charset="0"/>
              </a:rPr>
              <a:t>This pattern decouples sender and receiver of a request based on the type of request.</a:t>
            </a:r>
            <a:endParaRPr lang="en-IN" b="0" i="0" dirty="0">
              <a:solidFill>
                <a:srgbClr val="444444"/>
              </a:solidFill>
              <a:effectLst/>
              <a:latin typeface="PT Sans" panose="020B0503020203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IN" b="0" i="0" dirty="0">
                <a:solidFill>
                  <a:srgbClr val="161616"/>
                </a:solidFill>
                <a:effectLst/>
                <a:latin typeface="Segoe UI" panose="020B0502040204020203" pitchFamily="34" charset="0"/>
              </a:rPr>
              <a:t>In this pattern, normally each receiver (handler) contains a reference to another receiver. If one receiver cannot handle the request then it passes the same to the next receiver and so on</a:t>
            </a:r>
            <a:endParaRPr lang="en-IN" b="1" i="0" dirty="0">
              <a:solidFill>
                <a:srgbClr val="444444"/>
              </a:solidFill>
              <a:effectLst/>
              <a:latin typeface="PT Sans" panose="020B0503020203020204" pitchFamily="34" charset="0"/>
            </a:endParaRPr>
          </a:p>
          <a:p>
            <a:pPr algn="l"/>
            <a:endParaRPr lang="en-US" b="0" i="0" dirty="0">
              <a:solidFill>
                <a:srgbClr val="374151"/>
              </a:solidFill>
              <a:effectLst/>
              <a:latin typeface="Söhne"/>
            </a:endParaRPr>
          </a:p>
          <a:p>
            <a:pPr algn="l"/>
            <a:r>
              <a:rPr lang="en-US" b="0" i="0" dirty="0">
                <a:solidFill>
                  <a:srgbClr val="374151"/>
                </a:solidFill>
                <a:effectLst/>
                <a:latin typeface="Söhne"/>
              </a:rPr>
              <a:t>Here are the key components of the Chain of Responsibility Pattern:</a:t>
            </a:r>
          </a:p>
          <a:p>
            <a:pPr algn="l">
              <a:buFont typeface="+mj-lt"/>
              <a:buAutoNum type="arabicPeriod"/>
            </a:pPr>
            <a:r>
              <a:rPr lang="en-US" b="1" i="0" dirty="0">
                <a:solidFill>
                  <a:srgbClr val="374151"/>
                </a:solidFill>
                <a:effectLst/>
                <a:latin typeface="Söhne"/>
              </a:rPr>
              <a:t>Handler</a:t>
            </a:r>
            <a:r>
              <a:rPr lang="en-US" b="0" i="0" dirty="0">
                <a:solidFill>
                  <a:srgbClr val="374151"/>
                </a:solidFill>
                <a:effectLst/>
                <a:latin typeface="Söhne"/>
              </a:rPr>
              <a:t>: This is an interface or an abstract class that declares a method for handling requests. It also usually contains a reference to the next handler in the chain.</a:t>
            </a:r>
          </a:p>
          <a:p>
            <a:pPr algn="l">
              <a:buFont typeface="+mj-lt"/>
              <a:buAutoNum type="arabicPeriod"/>
            </a:pPr>
            <a:r>
              <a:rPr lang="en-US" b="1" i="0" dirty="0" err="1">
                <a:solidFill>
                  <a:srgbClr val="374151"/>
                </a:solidFill>
                <a:effectLst/>
                <a:latin typeface="Söhne"/>
              </a:rPr>
              <a:t>ConcreteHandler</a:t>
            </a:r>
            <a:r>
              <a:rPr lang="en-US" b="0" i="0" dirty="0">
                <a:solidFill>
                  <a:srgbClr val="374151"/>
                </a:solidFill>
                <a:effectLst/>
                <a:latin typeface="Söhne"/>
              </a:rPr>
              <a:t>: This is a concrete implementation of the Handler interface. It contains the logic to handle requests and may also pass the request to the next handler in the chain.</a:t>
            </a:r>
          </a:p>
          <a:p>
            <a:pPr algn="l">
              <a:buFont typeface="+mj-lt"/>
              <a:buAutoNum type="arabicPeriod"/>
            </a:pPr>
            <a:r>
              <a:rPr lang="en-US" b="1" i="0" dirty="0">
                <a:solidFill>
                  <a:srgbClr val="374151"/>
                </a:solidFill>
                <a:effectLst/>
                <a:latin typeface="Söhne"/>
              </a:rPr>
              <a:t>Client</a:t>
            </a:r>
            <a:r>
              <a:rPr lang="en-US" b="0" i="0" dirty="0">
                <a:solidFill>
                  <a:srgbClr val="374151"/>
                </a:solidFill>
                <a:effectLst/>
                <a:latin typeface="Söhne"/>
              </a:rPr>
              <a:t>: This is the object that initiates the request. It is unaware of the chain structure and is only aware of the first handler in the chain.</a:t>
            </a:r>
          </a:p>
          <a:p>
            <a:endParaRPr lang="en-IN" dirty="0"/>
          </a:p>
          <a:p>
            <a:pPr algn="just"/>
            <a:r>
              <a:rPr lang="en-IN" b="1" i="0" dirty="0">
                <a:solidFill>
                  <a:srgbClr val="F5811D"/>
                </a:solidFill>
                <a:effectLst/>
                <a:latin typeface="Segoe UI" panose="020B0502040204020203" pitchFamily="34" charset="0"/>
              </a:rPr>
              <a:t>Who is what?</a:t>
            </a:r>
          </a:p>
          <a:p>
            <a:pPr algn="just"/>
            <a:r>
              <a:rPr lang="en-IN" b="0" i="0" dirty="0">
                <a:solidFill>
                  <a:srgbClr val="161616"/>
                </a:solidFill>
                <a:effectLst/>
                <a:latin typeface="Segoe UI" panose="020B0502040204020203" pitchFamily="34" charset="0"/>
              </a:rPr>
              <a:t>The classes, interfaces, and objects in the above class diagram can be identified as follows:</a:t>
            </a:r>
          </a:p>
          <a:p>
            <a:pPr algn="just">
              <a:buFont typeface="+mj-lt"/>
              <a:buAutoNum type="arabicPeriod"/>
            </a:pPr>
            <a:r>
              <a:rPr lang="en-IN" b="0" i="0" dirty="0">
                <a:solidFill>
                  <a:srgbClr val="161616"/>
                </a:solidFill>
                <a:effectLst/>
                <a:latin typeface="Segoe UI" panose="020B0502040204020203" pitchFamily="34" charset="0"/>
              </a:rPr>
              <a:t>Approver- Handler abstract class.</a:t>
            </a:r>
          </a:p>
          <a:p>
            <a:pPr algn="just">
              <a:buFont typeface="+mj-lt"/>
              <a:buAutoNum type="arabicPeriod"/>
            </a:pPr>
            <a:r>
              <a:rPr lang="en-IN" b="0" i="0" dirty="0">
                <a:solidFill>
                  <a:srgbClr val="161616"/>
                </a:solidFill>
                <a:effectLst/>
                <a:latin typeface="Segoe UI" panose="020B0502040204020203" pitchFamily="34" charset="0"/>
              </a:rPr>
              <a:t>Clerk, Assistant Manager &amp; Manager - </a:t>
            </a:r>
            <a:r>
              <a:rPr lang="en-IN" b="0" i="0" dirty="0" err="1">
                <a:solidFill>
                  <a:srgbClr val="161616"/>
                </a:solidFill>
                <a:effectLst/>
                <a:latin typeface="Segoe UI" panose="020B0502040204020203" pitchFamily="34" charset="0"/>
              </a:rPr>
              <a:t>ConcreteHandler</a:t>
            </a:r>
            <a:r>
              <a:rPr lang="en-IN" b="0" i="0" dirty="0">
                <a:solidFill>
                  <a:srgbClr val="161616"/>
                </a:solidFill>
                <a:effectLst/>
                <a:latin typeface="Segoe UI" panose="020B0502040204020203" pitchFamily="34" charset="0"/>
              </a:rPr>
              <a:t> classes.</a:t>
            </a:r>
          </a:p>
          <a:p>
            <a:pPr algn="just">
              <a:buFont typeface="+mj-lt"/>
              <a:buAutoNum type="arabicPeriod"/>
            </a:pPr>
            <a:r>
              <a:rPr lang="en-IN" b="0" i="0" dirty="0">
                <a:solidFill>
                  <a:srgbClr val="161616"/>
                </a:solidFill>
                <a:effectLst/>
                <a:latin typeface="Segoe UI" panose="020B0502040204020203" pitchFamily="34" charset="0"/>
              </a:rPr>
              <a:t>Loan &amp; </a:t>
            </a:r>
            <a:r>
              <a:rPr lang="en-IN" b="0" i="0" dirty="0" err="1">
                <a:solidFill>
                  <a:srgbClr val="161616"/>
                </a:solidFill>
                <a:effectLst/>
                <a:latin typeface="Segoe UI" panose="020B0502040204020203" pitchFamily="34" charset="0"/>
              </a:rPr>
              <a:t>LoanEventArgs</a:t>
            </a:r>
            <a:r>
              <a:rPr lang="en-IN" b="0" i="0" dirty="0">
                <a:solidFill>
                  <a:srgbClr val="161616"/>
                </a:solidFill>
                <a:effectLst/>
                <a:latin typeface="Segoe UI" panose="020B0502040204020203" pitchFamily="34" charset="0"/>
              </a:rPr>
              <a:t> - These classes are used for internal processing and hold request details.</a:t>
            </a:r>
          </a:p>
          <a:p>
            <a:pPr algn="just"/>
            <a:r>
              <a:rPr lang="en-IN" b="1" i="0" dirty="0">
                <a:solidFill>
                  <a:srgbClr val="4466C5"/>
                </a:solidFill>
                <a:effectLst/>
                <a:latin typeface="Segoe UI" panose="020B0502040204020203" pitchFamily="34" charset="0"/>
              </a:rPr>
              <a:t>When to use it?</a:t>
            </a:r>
          </a:p>
          <a:p>
            <a:pPr algn="just">
              <a:buFont typeface="+mj-lt"/>
              <a:buAutoNum type="arabicPeriod"/>
            </a:pPr>
            <a:r>
              <a:rPr lang="en-IN" b="0" i="0" dirty="0">
                <a:solidFill>
                  <a:srgbClr val="161616"/>
                </a:solidFill>
                <a:effectLst/>
                <a:latin typeface="Segoe UI" panose="020B0502040204020203" pitchFamily="34" charset="0"/>
              </a:rPr>
              <a:t>A set of handlers to handle a request.</a:t>
            </a:r>
          </a:p>
          <a:p>
            <a:pPr algn="just">
              <a:buFont typeface="+mj-lt"/>
              <a:buAutoNum type="arabicPeriod"/>
            </a:pPr>
            <a:r>
              <a:rPr lang="en-IN" b="0" i="0" dirty="0">
                <a:solidFill>
                  <a:srgbClr val="161616"/>
                </a:solidFill>
                <a:effectLst/>
                <a:latin typeface="Segoe UI" panose="020B0502040204020203" pitchFamily="34" charset="0"/>
              </a:rPr>
              <a:t>A scenario within you needs to pass a request to one handler among a list of handlers at run-time based on certain conditions.</a:t>
            </a:r>
          </a:p>
          <a:p>
            <a:pPr algn="just">
              <a:buFont typeface="+mj-lt"/>
              <a:buAutoNum type="arabicPeriod"/>
            </a:pPr>
            <a:r>
              <a:rPr lang="en-IN" b="0" i="0" dirty="0">
                <a:solidFill>
                  <a:srgbClr val="161616"/>
                </a:solidFill>
                <a:effectLst/>
                <a:latin typeface="Segoe UI" panose="020B0502040204020203" pitchFamily="34" charset="0"/>
              </a:rPr>
              <a:t>Exception handling system in C# is a good example of this pattern. Since an exception thrown by a piece of code in C# is handled by a set of try-catch block. Here catch blocks act as possible handlers to handle the exception.</a:t>
            </a:r>
          </a:p>
          <a:p>
            <a:pPr algn="just">
              <a:buFont typeface="+mj-lt"/>
              <a:buAutoNum type="arabicPeriod"/>
            </a:pPr>
            <a:endParaRPr lang="en-IN" b="0" i="0" dirty="0">
              <a:solidFill>
                <a:srgbClr val="161616"/>
              </a:solidFill>
              <a:effectLst/>
              <a:latin typeface="Segoe UI" panose="020B0502040204020203" pitchFamily="34"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11</a:t>
            </a:fld>
            <a:endParaRPr lang="en-US"/>
          </a:p>
        </p:txBody>
      </p:sp>
    </p:spTree>
    <p:extLst>
      <p:ext uri="{BB962C8B-B14F-4D97-AF65-F5344CB8AC3E}">
        <p14:creationId xmlns:p14="http://schemas.microsoft.com/office/powerpoint/2010/main" val="42475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IN" b="1" i="0" dirty="0">
                <a:solidFill>
                  <a:srgbClr val="444444"/>
                </a:solidFill>
                <a:effectLst/>
                <a:latin typeface="PT Sans" panose="020B0503020203020204" pitchFamily="34" charset="0"/>
              </a:rPr>
              <a:t>Intent : Observer</a:t>
            </a:r>
            <a:r>
              <a:rPr lang="en-IN" b="0" i="0" dirty="0">
                <a:solidFill>
                  <a:srgbClr val="444444"/>
                </a:solidFill>
                <a:effectLst/>
                <a:latin typeface="PT Sans" panose="020B0503020203020204" pitchFamily="34" charset="0"/>
              </a:rPr>
              <a:t> is a behavioural design pattern that lets you define a subscription mechanism to notify multiple objects about any events that happen to the object they’re observing.</a:t>
            </a:r>
            <a:endParaRPr lang="en-IN" b="1" i="0" dirty="0">
              <a:solidFill>
                <a:srgbClr val="444444"/>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IN" b="0" i="0" dirty="0">
                <a:solidFill>
                  <a:srgbClr val="161616"/>
                </a:solidFill>
                <a:effectLst/>
                <a:latin typeface="Segoe UI" panose="020B0502040204020203" pitchFamily="34" charset="0"/>
              </a:rPr>
              <a:t>This pattern is used when there is one too many relationships between objects such as if one object is modified, its dependent objects are to be notified automatically</a:t>
            </a:r>
            <a:endParaRPr lang="en-IN" b="1" i="0" dirty="0">
              <a:solidFill>
                <a:srgbClr val="444444"/>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b="0" i="0" dirty="0">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b="0" i="0" dirty="0">
                <a:solidFill>
                  <a:srgbClr val="374151"/>
                </a:solidFill>
                <a:effectLst/>
                <a:latin typeface="Söhne"/>
              </a:rPr>
              <a:t>Here are the key components of the Observer Pattern: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374151"/>
                </a:solidFill>
                <a:effectLst/>
                <a:latin typeface="Söhne"/>
              </a:rPr>
              <a:t>Subject</a:t>
            </a:r>
            <a:r>
              <a:rPr kumimoji="0" lang="en-US" altLang="en-US" sz="1200" b="0" i="0" u="none" strike="noStrike" cap="none" normalizeH="0" baseline="0" dirty="0">
                <a:ln>
                  <a:noFill/>
                </a:ln>
                <a:solidFill>
                  <a:srgbClr val="374151"/>
                </a:solidFill>
                <a:effectLst/>
                <a:latin typeface="Söhne"/>
              </a:rPr>
              <a:t>: This is the object that holds the state and triggers the notification to the observers when the state changes. The subject maintains a collection of observers.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374151"/>
                </a:solidFill>
                <a:effectLst/>
                <a:latin typeface="Söhne"/>
              </a:rPr>
              <a:t>Observer</a:t>
            </a:r>
            <a:r>
              <a:rPr kumimoji="0" lang="en-US" altLang="en-US" sz="1200" b="0" i="0" u="none" strike="noStrike" cap="none" normalizeH="0" baseline="0" dirty="0">
                <a:ln>
                  <a:noFill/>
                </a:ln>
                <a:solidFill>
                  <a:srgbClr val="374151"/>
                </a:solidFill>
                <a:effectLst/>
                <a:latin typeface="Söhne"/>
              </a:rPr>
              <a:t>: This is the interface that defines the method (usually </a:t>
            </a:r>
            <a:r>
              <a:rPr kumimoji="0" lang="en-US" altLang="en-US" b="1" i="0" u="none" strike="noStrike" cap="none" normalizeH="0" baseline="0" dirty="0">
                <a:ln>
                  <a:noFill/>
                </a:ln>
                <a:solidFill>
                  <a:srgbClr val="374151"/>
                </a:solidFill>
                <a:effectLst/>
                <a:latin typeface="Söhne Mono"/>
              </a:rPr>
              <a:t>update()</a:t>
            </a:r>
            <a:r>
              <a:rPr kumimoji="0" lang="en-US" altLang="en-US" sz="1200" b="0" i="0" u="none" strike="noStrike" cap="none" normalizeH="0" baseline="0" dirty="0">
                <a:ln>
                  <a:noFill/>
                </a:ln>
                <a:solidFill>
                  <a:srgbClr val="374151"/>
                </a:solidFill>
                <a:effectLst/>
                <a:latin typeface="Söhne"/>
              </a:rPr>
              <a:t>) that is called by the subject to notify the observer of a state change. Observers register with the subject to receive updates.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err="1">
                <a:ln>
                  <a:noFill/>
                </a:ln>
                <a:solidFill>
                  <a:srgbClr val="374151"/>
                </a:solidFill>
                <a:effectLst/>
                <a:latin typeface="Söhne"/>
              </a:rPr>
              <a:t>ConcreteSubject</a:t>
            </a:r>
            <a:r>
              <a:rPr kumimoji="0" lang="en-US" altLang="en-US" sz="1200" b="0" i="0" u="none" strike="noStrike" cap="none" normalizeH="0" baseline="0" dirty="0">
                <a:ln>
                  <a:noFill/>
                </a:ln>
                <a:solidFill>
                  <a:srgbClr val="374151"/>
                </a:solidFill>
                <a:effectLst/>
                <a:latin typeface="Söhne"/>
              </a:rPr>
              <a:t>: This is the concrete implementation of the subject. It maintains the state and sends notifications to its observers when the state changes.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err="1">
                <a:ln>
                  <a:noFill/>
                </a:ln>
                <a:solidFill>
                  <a:srgbClr val="374151"/>
                </a:solidFill>
                <a:effectLst/>
                <a:latin typeface="Söhne"/>
              </a:rPr>
              <a:t>ConcreteObserver</a:t>
            </a:r>
            <a:r>
              <a:rPr kumimoji="0" lang="en-US" altLang="en-US" sz="1200" b="0" i="0" u="none" strike="noStrike" cap="none" normalizeH="0" baseline="0" dirty="0">
                <a:ln>
                  <a:noFill/>
                </a:ln>
                <a:solidFill>
                  <a:srgbClr val="374151"/>
                </a:solidFill>
                <a:effectLst/>
                <a:latin typeface="Söhne"/>
              </a:rPr>
              <a:t>: This is the concrete implementation of the observer. It registers with a subject to receive updates and implements the update method to react to changes in the subject.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rgbClr val="374151"/>
              </a:solidFill>
              <a:effectLst/>
              <a:latin typeface="Söhne"/>
            </a:endParaRPr>
          </a:p>
          <a:p>
            <a:pPr algn="just"/>
            <a:r>
              <a:rPr lang="en-IN" b="1" i="0" dirty="0">
                <a:solidFill>
                  <a:srgbClr val="4466C5"/>
                </a:solidFill>
                <a:effectLst/>
                <a:latin typeface="Segoe UI" panose="020B0502040204020203" pitchFamily="34" charset="0"/>
              </a:rPr>
              <a:t>When to use it?</a:t>
            </a:r>
          </a:p>
          <a:p>
            <a:pPr algn="just">
              <a:buFont typeface="+mj-lt"/>
              <a:buAutoNum type="arabicPeriod"/>
            </a:pPr>
            <a:r>
              <a:rPr lang="en-IN" b="0" i="0" dirty="0">
                <a:solidFill>
                  <a:srgbClr val="161616"/>
                </a:solidFill>
                <a:effectLst/>
                <a:latin typeface="Segoe UI" panose="020B0502040204020203" pitchFamily="34" charset="0"/>
              </a:rPr>
              <a:t>Changes in the state of an object need to be notified to a set of dependent objects, not all of them.</a:t>
            </a:r>
          </a:p>
          <a:p>
            <a:pPr algn="just">
              <a:buFont typeface="+mj-lt"/>
              <a:buAutoNum type="arabicPeriod"/>
            </a:pPr>
            <a:r>
              <a:rPr lang="en-IN" b="0" i="0" dirty="0">
                <a:solidFill>
                  <a:srgbClr val="161616"/>
                </a:solidFill>
                <a:effectLst/>
                <a:latin typeface="Segoe UI" panose="020B0502040204020203" pitchFamily="34" charset="0"/>
              </a:rPr>
              <a:t>Notification capability is required.</a:t>
            </a:r>
          </a:p>
          <a:p>
            <a:pPr algn="just">
              <a:buFont typeface="+mj-lt"/>
              <a:buAutoNum type="arabicPeriod"/>
            </a:pPr>
            <a:r>
              <a:rPr lang="en-IN" b="0" i="0" dirty="0">
                <a:solidFill>
                  <a:srgbClr val="161616"/>
                </a:solidFill>
                <a:effectLst/>
                <a:latin typeface="Segoe UI" panose="020B0502040204020203" pitchFamily="34" charset="0"/>
              </a:rPr>
              <a:t>The object sending the notification does not need to know about the receivers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74151"/>
              </a:solidFill>
              <a:effectLst/>
              <a:latin typeface="Söhne"/>
            </a:endParaRPr>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12</a:t>
            </a:fld>
            <a:endParaRPr lang="en-US"/>
          </a:p>
        </p:txBody>
      </p:sp>
    </p:spTree>
    <p:extLst>
      <p:ext uri="{BB962C8B-B14F-4D97-AF65-F5344CB8AC3E}">
        <p14:creationId xmlns:p14="http://schemas.microsoft.com/office/powerpoint/2010/main" val="379115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374151"/>
                </a:solidFill>
                <a:effectLst/>
                <a:latin typeface="Söhne"/>
              </a:rPr>
              <a:t>Here are the key components of the Repository Pattern:</a:t>
            </a:r>
          </a:p>
          <a:p>
            <a:r>
              <a:rPr lang="en-US" b="1" i="0" dirty="0">
                <a:effectLst/>
                <a:latin typeface="Söhne"/>
              </a:rPr>
              <a:t>Repository Interface</a:t>
            </a:r>
            <a:r>
              <a:rPr lang="en-US" b="0" i="0" dirty="0">
                <a:solidFill>
                  <a:srgbClr val="374151"/>
                </a:solidFill>
                <a:effectLst/>
                <a:latin typeface="Söhne"/>
              </a:rPr>
              <a:t>: Defines the contract for data access operations. It typically includes methods such as </a:t>
            </a:r>
            <a:r>
              <a:rPr lang="en-US" dirty="0" err="1"/>
              <a:t>GetById</a:t>
            </a:r>
            <a:r>
              <a:rPr lang="en-US" b="0" i="0" dirty="0">
                <a:solidFill>
                  <a:srgbClr val="374151"/>
                </a:solidFill>
                <a:effectLst/>
                <a:latin typeface="Söhne"/>
              </a:rPr>
              <a:t>, </a:t>
            </a:r>
            <a:r>
              <a:rPr lang="en-US" dirty="0" err="1"/>
              <a:t>GetAll</a:t>
            </a:r>
            <a:r>
              <a:rPr lang="en-US" b="0" i="0" dirty="0">
                <a:solidFill>
                  <a:srgbClr val="374151"/>
                </a:solidFill>
                <a:effectLst/>
                <a:latin typeface="Söhne"/>
              </a:rPr>
              <a:t>, </a:t>
            </a:r>
            <a:r>
              <a:rPr lang="en-US" dirty="0"/>
              <a:t>Add</a:t>
            </a:r>
            <a:r>
              <a:rPr lang="en-US" b="0" i="0" dirty="0">
                <a:solidFill>
                  <a:srgbClr val="374151"/>
                </a:solidFill>
                <a:effectLst/>
                <a:latin typeface="Söhne"/>
              </a:rPr>
              <a:t>, </a:t>
            </a:r>
            <a:r>
              <a:rPr lang="en-US" dirty="0"/>
              <a:t>Update</a:t>
            </a:r>
            <a:r>
              <a:rPr lang="en-US" b="0" i="0" dirty="0">
                <a:solidFill>
                  <a:srgbClr val="374151"/>
                </a:solidFill>
                <a:effectLst/>
                <a:latin typeface="Söhne"/>
              </a:rPr>
              <a:t>, and </a:t>
            </a:r>
            <a:r>
              <a:rPr lang="en-US" dirty="0"/>
              <a:t>Delete</a:t>
            </a:r>
            <a:r>
              <a:rPr lang="en-US" b="0" i="0" dirty="0">
                <a:solidFill>
                  <a:srgbClr val="374151"/>
                </a:solidFill>
                <a:effectLst/>
                <a:latin typeface="Söhne"/>
              </a:rPr>
              <a:t>. This interface abstracts the data access layer and allows the application to work with data without knowing the details of how the data is stored.</a:t>
            </a:r>
          </a:p>
          <a:p>
            <a:r>
              <a:rPr lang="en-US" b="1" i="0" dirty="0">
                <a:effectLst/>
                <a:latin typeface="Söhne"/>
              </a:rPr>
              <a:t>Concrete Repository</a:t>
            </a:r>
            <a:r>
              <a:rPr lang="en-US" b="0" i="0" dirty="0">
                <a:solidFill>
                  <a:srgbClr val="374151"/>
                </a:solidFill>
                <a:effectLst/>
                <a:latin typeface="Söhne"/>
              </a:rPr>
              <a:t>: Implements the repository interface and provides the actual implementation for data access. It interacts with the underlying data source (e.g., a database) to perform CRUD (Create, Read, Update, Delete) operations.</a:t>
            </a:r>
          </a:p>
          <a:p>
            <a:r>
              <a:rPr lang="en-US" b="1" i="0" dirty="0">
                <a:effectLst/>
                <a:latin typeface="Söhne"/>
              </a:rPr>
              <a:t>Client or Service</a:t>
            </a:r>
            <a:r>
              <a:rPr lang="en-US" b="0" i="0" dirty="0">
                <a:solidFill>
                  <a:srgbClr val="374151"/>
                </a:solidFill>
                <a:effectLst/>
                <a:latin typeface="Söhne"/>
              </a:rPr>
              <a:t>: The application components that use the repository to access and manipulate data. Clients interact with the repository through the repository interface, and they are shielded from the details of the data storage.</a:t>
            </a:r>
          </a:p>
          <a:p>
            <a:endParaRPr lang="en-US" b="0" i="0" dirty="0">
              <a:solidFill>
                <a:srgbClr val="374151"/>
              </a:solidFill>
              <a:effectLst/>
              <a:latin typeface="Söhne"/>
            </a:endParaRPr>
          </a:p>
          <a:p>
            <a:r>
              <a:rPr lang="en-IN" b="1" i="0" dirty="0">
                <a:solidFill>
                  <a:srgbClr val="000000"/>
                </a:solidFill>
                <a:effectLst/>
                <a:latin typeface="arial" panose="020B0604020202020204" pitchFamily="34" charset="0"/>
              </a:rPr>
              <a:t>Repository Design Pattern in C# with an Example</a:t>
            </a:r>
            <a:r>
              <a:rPr lang="en-IN" b="0" i="0" dirty="0">
                <a:solidFill>
                  <a:srgbClr val="000000"/>
                </a:solidFill>
                <a:effectLst/>
                <a:latin typeface="arial" panose="020B0604020202020204" pitchFamily="34" charset="0"/>
              </a:rPr>
              <a:t> from the context of </a:t>
            </a:r>
            <a:r>
              <a:rPr lang="en-IN" b="1" i="0" u="none" strike="noStrike" dirty="0">
                <a:solidFill>
                  <a:srgbClr val="0274BE"/>
                </a:solidFill>
                <a:effectLst/>
                <a:latin typeface="arial" panose="020B0604020202020204" pitchFamily="34" charset="0"/>
                <a:hlinkClick r:id="rId3"/>
              </a:rPr>
              <a:t>Entity Framework</a:t>
            </a:r>
            <a:r>
              <a:rPr lang="en-IN" b="0" i="0" dirty="0">
                <a:solidFill>
                  <a:srgbClr val="000000"/>
                </a:solidFill>
                <a:effectLst/>
                <a:latin typeface="arial" panose="020B0604020202020204" pitchFamily="34" charset="0"/>
              </a:rPr>
              <a:t> and </a:t>
            </a:r>
            <a:r>
              <a:rPr lang="en-IN" b="1" i="0" u="none" strike="noStrike" dirty="0">
                <a:solidFill>
                  <a:srgbClr val="0274BE"/>
                </a:solidFill>
                <a:effectLst/>
                <a:latin typeface="arial" panose="020B0604020202020204" pitchFamily="34" charset="0"/>
                <a:hlinkClick r:id="rId4"/>
              </a:rPr>
              <a:t>ASP.NET MVC</a:t>
            </a:r>
            <a:r>
              <a:rPr lang="en-IN" b="0" i="0" dirty="0">
                <a:solidFill>
                  <a:srgbClr val="000000"/>
                </a:solidFill>
                <a:effectLst/>
                <a:latin typeface="arial" panose="020B0604020202020204" pitchFamily="34" charset="0"/>
              </a:rPr>
              <a:t> application</a:t>
            </a:r>
          </a:p>
          <a:p>
            <a:r>
              <a:rPr lang="en-IN" b="0" i="0" dirty="0">
                <a:effectLst/>
                <a:latin typeface="-apple-system"/>
              </a:rPr>
              <a:t>The repository pattern acts as an intermediary between the DAL and BAL, providing a consistent and centralized approach to handle CRUD (Create, Read, Update, Delete) operations. By decoupling the business logic from the data access logic, it promotes maintainability, testability, and flexibility in software development. </a:t>
            </a:r>
          </a:p>
          <a:p>
            <a:endParaRPr lang="en-IN" b="0" i="0" dirty="0">
              <a:effectLst/>
              <a:latin typeface="-apple-system"/>
            </a:endParaRPr>
          </a:p>
          <a:p>
            <a:r>
              <a:rPr lang="en-IN" b="1" i="0" dirty="0">
                <a:solidFill>
                  <a:srgbClr val="242424"/>
                </a:solidFill>
                <a:effectLst/>
                <a:latin typeface="source-serif-pro"/>
              </a:rPr>
              <a:t> Repository Pattern Implementation:</a:t>
            </a:r>
            <a:endParaRPr lang="en-IN" b="0" i="0" dirty="0">
              <a:solidFill>
                <a:srgbClr val="000000"/>
              </a:solidFill>
              <a:effectLst/>
              <a:latin typeface="arial" panose="020B0604020202020204" pitchFamily="34" charset="0"/>
            </a:endParaRPr>
          </a:p>
          <a:p>
            <a:pPr algn="l"/>
            <a:r>
              <a:rPr lang="en-IN" b="1" i="0" dirty="0">
                <a:solidFill>
                  <a:srgbClr val="242424"/>
                </a:solidFill>
                <a:effectLst/>
                <a:latin typeface="source-serif-pro"/>
              </a:rPr>
              <a:t>3.1 Define the Repository Interface:  </a:t>
            </a:r>
            <a:r>
              <a:rPr lang="en-IN" b="0" i="0" dirty="0">
                <a:solidFill>
                  <a:srgbClr val="242424"/>
                </a:solidFill>
                <a:effectLst/>
                <a:latin typeface="source-serif-pro"/>
              </a:rPr>
              <a:t>First, create an interface that defines the contract for data access operations. This interface should include methods for common operations like </a:t>
            </a:r>
            <a:r>
              <a:rPr lang="en-IN" b="0" i="0" dirty="0" err="1">
                <a:solidFill>
                  <a:srgbClr val="242424"/>
                </a:solidFill>
                <a:effectLst/>
                <a:latin typeface="source-serif-pro"/>
              </a:rPr>
              <a:t>GetById</a:t>
            </a:r>
            <a:r>
              <a:rPr lang="en-IN" b="0" i="0" dirty="0">
                <a:solidFill>
                  <a:srgbClr val="242424"/>
                </a:solidFill>
                <a:effectLst/>
                <a:latin typeface="source-serif-pro"/>
              </a:rPr>
              <a:t>, </a:t>
            </a:r>
            <a:r>
              <a:rPr lang="en-IN" b="0" i="0" dirty="0" err="1">
                <a:solidFill>
                  <a:srgbClr val="242424"/>
                </a:solidFill>
                <a:effectLst/>
                <a:latin typeface="source-serif-pro"/>
              </a:rPr>
              <a:t>GetAll</a:t>
            </a:r>
            <a:r>
              <a:rPr lang="en-IN" b="0" i="0" dirty="0">
                <a:solidFill>
                  <a:srgbClr val="242424"/>
                </a:solidFill>
                <a:effectLst/>
                <a:latin typeface="source-serif-pro"/>
              </a:rPr>
              <a:t>, Add, Update, and Delete.</a:t>
            </a:r>
          </a:p>
          <a:p>
            <a:pPr algn="l"/>
            <a:r>
              <a:rPr lang="en-IN" b="1" i="0" dirty="0">
                <a:solidFill>
                  <a:srgbClr val="242424"/>
                </a:solidFill>
                <a:effectLst/>
                <a:latin typeface="source-serif-pro"/>
              </a:rPr>
              <a:t>3.2 Implement the Repository: </a:t>
            </a:r>
            <a:r>
              <a:rPr lang="en-IN" b="0" i="0" dirty="0">
                <a:solidFill>
                  <a:srgbClr val="242424"/>
                </a:solidFill>
                <a:effectLst/>
                <a:latin typeface="source-serif-pro"/>
              </a:rPr>
              <a:t>Next, create concrete repository classes that implement the repository interface. These classes interact with the underlying data storage and provide the necessary operations for data retrieval and manipulation.</a:t>
            </a:r>
          </a:p>
          <a:p>
            <a:pPr algn="l"/>
            <a:r>
              <a:rPr lang="en-IN" b="1" i="0" dirty="0">
                <a:solidFill>
                  <a:srgbClr val="242424"/>
                </a:solidFill>
                <a:effectLst/>
                <a:latin typeface="source-serif-pro"/>
              </a:rPr>
              <a:t>3.3 Dependency Injection: </a:t>
            </a:r>
            <a:r>
              <a:rPr lang="en-IN" b="0" i="0" dirty="0">
                <a:solidFill>
                  <a:srgbClr val="242424"/>
                </a:solidFill>
                <a:effectLst/>
                <a:latin typeface="source-serif-pro"/>
              </a:rPr>
              <a:t>To utilize the repository within the business logic layer, employ dependency injection. By injecting the repository interface into your business logic classes, you decouple them from the specific repository implementation, making it easier to switch repositories or mock them during testing.</a:t>
            </a:r>
          </a:p>
          <a:p>
            <a:pPr algn="l"/>
            <a:r>
              <a:rPr lang="en-IN" b="1" i="0" dirty="0">
                <a:solidFill>
                  <a:srgbClr val="242424"/>
                </a:solidFill>
                <a:effectLst/>
                <a:latin typeface="source-serif-pro"/>
              </a:rPr>
              <a:t>3.4 Unit of Work: </a:t>
            </a:r>
            <a:r>
              <a:rPr lang="en-IN" b="0" i="0" dirty="0">
                <a:solidFill>
                  <a:srgbClr val="242424"/>
                </a:solidFill>
                <a:effectLst/>
                <a:latin typeface="source-serif-pro"/>
              </a:rPr>
              <a:t>Consider implementing the Unit of Work pattern alongside the repository pattern to manage transactional operations that involve multiple repositories. The Unit of Work pattern allows you to group related repository operations within a single transaction, ensuring atomicity and consistency. This pattern helps maintain data integrity and simplifies error handling. However, its implementation depends on the specific requirements of your application.</a:t>
            </a:r>
          </a:p>
          <a:p>
            <a:pPr algn="l"/>
            <a:endParaRPr lang="en-IN" b="0" i="0" dirty="0">
              <a:solidFill>
                <a:srgbClr val="242424"/>
              </a:solidFill>
              <a:effectLst/>
              <a:latin typeface="source-serif-pro"/>
            </a:endParaRPr>
          </a:p>
          <a:p>
            <a:pPr algn="l"/>
            <a:endParaRPr lang="en-IN" b="0" i="0" dirty="0">
              <a:solidFill>
                <a:srgbClr val="242424"/>
              </a:solidFill>
              <a:effectLst/>
              <a:latin typeface="source-serif-pro"/>
            </a:endParaRPr>
          </a:p>
          <a:p>
            <a:pPr algn="l"/>
            <a:endParaRPr lang="en-IN" b="0" i="0" dirty="0">
              <a:solidFill>
                <a:srgbClr val="242424"/>
              </a:solidFill>
              <a:effectLst/>
              <a:latin typeface="source-serif-pro"/>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13</a:t>
            </a:fld>
            <a:endParaRPr lang="en-US"/>
          </a:p>
        </p:txBody>
      </p:sp>
    </p:spTree>
    <p:extLst>
      <p:ext uri="{BB962C8B-B14F-4D97-AF65-F5344CB8AC3E}">
        <p14:creationId xmlns:p14="http://schemas.microsoft.com/office/powerpoint/2010/main" val="150139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2</a:t>
            </a:fld>
            <a:endParaRPr lang="en-US"/>
          </a:p>
        </p:txBody>
      </p:sp>
    </p:spTree>
    <p:extLst>
      <p:ext uri="{BB962C8B-B14F-4D97-AF65-F5344CB8AC3E}">
        <p14:creationId xmlns:p14="http://schemas.microsoft.com/office/powerpoint/2010/main" val="141787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800" dirty="0">
                <a:effectLst/>
                <a:latin typeface="Calibri" panose="020F0502020204030204" pitchFamily="34" charset="0"/>
                <a:ea typeface="Times New Roman" panose="02020603050405020304" pitchFamily="18" charset="0"/>
              </a:rPr>
              <a:t>Before we start, this is pre-requisite that you should have basic understanding on this topic to better grasp the content I going to present in the session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3</a:t>
            </a:fld>
            <a:endParaRPr lang="en-US"/>
          </a:p>
        </p:txBody>
      </p:sp>
    </p:spTree>
    <p:extLst>
      <p:ext uri="{BB962C8B-B14F-4D97-AF65-F5344CB8AC3E}">
        <p14:creationId xmlns:p14="http://schemas.microsoft.com/office/powerpoint/2010/main" val="294171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u="sng" dirty="0"/>
              <a:t>Design Principles </a:t>
            </a:r>
            <a:r>
              <a:rPr lang="en-US" dirty="0"/>
              <a:t>are general (high-level) guidelines that help inform good software design. You should have a very good reason every time you decide not to follow principles.</a:t>
            </a:r>
          </a:p>
          <a:p>
            <a:r>
              <a:rPr lang="en-US" b="1" u="sng" dirty="0"/>
              <a:t>Design Patterns </a:t>
            </a:r>
            <a:r>
              <a:rPr lang="en-US" b="0" dirty="0"/>
              <a:t>are</a:t>
            </a:r>
            <a:r>
              <a:rPr lang="en-US" b="1" dirty="0"/>
              <a:t> </a:t>
            </a:r>
            <a:r>
              <a:rPr lang="en-US" dirty="0"/>
              <a:t>specific (low-level) solutions to specific problems. You should have a very good reason every time you decide to implement a pattern.</a:t>
            </a:r>
          </a:p>
          <a:p>
            <a:endParaRPr lang="en-US" dirty="0"/>
          </a:p>
          <a:p>
            <a:pPr algn="l"/>
            <a:r>
              <a:rPr lang="en-US" dirty="0"/>
              <a:t>Both concepts are important for building high-quality software, and they can be used in conjunction to create robust and maintainable systems.</a:t>
            </a:r>
          </a:p>
          <a:p>
            <a:pPr algn="l"/>
            <a:endParaRPr lang="en-US" dirty="0"/>
          </a:p>
          <a:p>
            <a:pPr algn="l"/>
            <a:r>
              <a:rPr lang="en-US" dirty="0"/>
              <a:t>Benefit of Design Patterns:</a:t>
            </a:r>
          </a:p>
          <a:p>
            <a:pPr algn="l">
              <a:buFont typeface="+mj-lt"/>
              <a:buAutoNum type="arabicPeriod"/>
            </a:pPr>
            <a:r>
              <a:rPr lang="en-US" b="1" i="0" dirty="0">
                <a:solidFill>
                  <a:srgbClr val="000000"/>
                </a:solidFill>
                <a:effectLst/>
                <a:latin typeface="Arial" panose="020B0604020202020204" pitchFamily="34" charset="0"/>
              </a:rPr>
              <a:t>Blueprints for Problem Solving: Imagine </a:t>
            </a:r>
            <a:r>
              <a:rPr lang="en-US" b="0" i="0" dirty="0">
                <a:solidFill>
                  <a:srgbClr val="000000"/>
                </a:solidFill>
                <a:effectLst/>
                <a:latin typeface="Arial" panose="020B0604020202020204" pitchFamily="34" charset="0"/>
              </a:rPr>
              <a:t>Design patterns are like those handy instruction booklets, guiding you step by step. They offer tried-and-true solutions to common challenges, ensuring you don't get lost in the coding wilderness. By studying them, you get a direct line into understanding the principles of object-oriented design: encapsulation, inheritance, polymorphism, and abstraction.</a:t>
            </a:r>
          </a:p>
          <a:p>
            <a:pPr algn="l">
              <a:buFont typeface="+mj-lt"/>
              <a:buAutoNum type="arabicPeriod"/>
            </a:pPr>
            <a:r>
              <a:rPr lang="en-US" b="1" i="0" dirty="0">
                <a:solidFill>
                  <a:srgbClr val="000000"/>
                </a:solidFill>
                <a:effectLst/>
                <a:latin typeface="Arial" panose="020B0604020202020204" pitchFamily="34" charset="0"/>
              </a:rPr>
              <a:t>Spotlight on Best Practices: </a:t>
            </a:r>
            <a:r>
              <a:rPr lang="en-US" b="0" i="0" dirty="0">
                <a:solidFill>
                  <a:srgbClr val="000000"/>
                </a:solidFill>
                <a:effectLst/>
                <a:latin typeface="Arial" panose="020B0604020202020204" pitchFamily="34" charset="0"/>
              </a:rPr>
              <a:t>There's coding, and then there is efficient coding. Design patterns are the culmination of collective wisdom from seasoned developers. They embody best practices in object-oriented design. So, by diving into patterns, you are not just learning to code, you are learning to code correctly. It is like getting tips straight from the pros.</a:t>
            </a:r>
          </a:p>
          <a:p>
            <a:pPr algn="l">
              <a:buFont typeface="+mj-lt"/>
              <a:buAutoNum type="arabicPeriod"/>
            </a:pPr>
            <a:r>
              <a:rPr lang="en-US" b="1" i="0" dirty="0">
                <a:solidFill>
                  <a:srgbClr val="000000"/>
                </a:solidFill>
                <a:effectLst/>
                <a:latin typeface="Arial" panose="020B0604020202020204" pitchFamily="34" charset="0"/>
              </a:rPr>
              <a:t>Enhanced Code Reusability: </a:t>
            </a:r>
            <a:r>
              <a:rPr lang="en-US" b="0" i="0" dirty="0">
                <a:solidFill>
                  <a:srgbClr val="000000"/>
                </a:solidFill>
                <a:effectLst/>
                <a:latin typeface="Arial" panose="020B0604020202020204" pitchFamily="34" charset="0"/>
              </a:rPr>
              <a:t>Remember the joy of recycling Lego pieces to create something new? That's what design patterns offer. They emphasize modular and reusable code. By understanding patterns, you will find yourself writing code that's more adaptable and can be reused in various scenarios.</a:t>
            </a:r>
          </a:p>
          <a:p>
            <a:pPr algn="l">
              <a:buFont typeface="+mj-lt"/>
              <a:buAutoNum type="arabicPeriod"/>
            </a:pPr>
            <a:r>
              <a:rPr lang="en-US" b="1" i="0" dirty="0">
                <a:solidFill>
                  <a:srgbClr val="000000"/>
                </a:solidFill>
                <a:effectLst/>
                <a:latin typeface="Arial" panose="020B0604020202020204" pitchFamily="34" charset="0"/>
              </a:rPr>
              <a:t>Boosted Communication: </a:t>
            </a:r>
            <a:r>
              <a:rPr lang="en-US" b="0" i="0" dirty="0">
                <a:solidFill>
                  <a:srgbClr val="000000"/>
                </a:solidFill>
                <a:effectLst/>
                <a:latin typeface="Arial" panose="020B0604020202020204" pitchFamily="34" charset="0"/>
              </a:rPr>
              <a:t>Here's a game-changer: design patterns give you a shared vocabulary. Instead of saying, "I've set up this system where objects can handle a request or pass it on to another object," you can just say, "I've implemented the Chain of Responsibility pattern." It's like having a secret handshake with fellow developers. Studying patterns, therefore, is not just about coding, it is also about enhancing collaboration and clarity.</a:t>
            </a:r>
          </a:p>
          <a:p>
            <a:pPr algn="l">
              <a:buFont typeface="+mj-lt"/>
              <a:buAutoNum type="arabicPeriod"/>
            </a:pPr>
            <a:r>
              <a:rPr lang="en-US" b="1" i="0" dirty="0">
                <a:solidFill>
                  <a:srgbClr val="000000"/>
                </a:solidFill>
                <a:effectLst/>
                <a:latin typeface="Arial" panose="020B0604020202020204" pitchFamily="34" charset="0"/>
              </a:rPr>
              <a:t>Predictable System Design: </a:t>
            </a:r>
            <a:r>
              <a:rPr lang="en-US" b="0" i="0" dirty="0">
                <a:solidFill>
                  <a:srgbClr val="000000"/>
                </a:solidFill>
                <a:effectLst/>
                <a:latin typeface="Arial" panose="020B0604020202020204" pitchFamily="34" charset="0"/>
              </a:rPr>
              <a:t>With design patterns, there is an element of predictability. When you recognize a pattern in play, you get a good sense of the system's behavior and structure. It's akin to recognizing a familiar melody in a song. By diving deep into patterns, you're training your brain to spot these melodies, making it easier to navigate and understand object-oriented systems.</a:t>
            </a:r>
          </a:p>
          <a:p>
            <a:pPr algn="l">
              <a:buFont typeface="+mj-lt"/>
              <a:buAutoNum type="arabicPeriod"/>
            </a:pPr>
            <a:r>
              <a:rPr lang="en-US" b="1" i="0" dirty="0">
                <a:solidFill>
                  <a:srgbClr val="000000"/>
                </a:solidFill>
                <a:effectLst/>
                <a:latin typeface="Arial" panose="020B0604020202020204" pitchFamily="34" charset="0"/>
              </a:rPr>
              <a:t>Enhancing Adaptability: </a:t>
            </a:r>
            <a:r>
              <a:rPr lang="en-US" b="0" i="0" dirty="0">
                <a:solidFill>
                  <a:srgbClr val="000000"/>
                </a:solidFill>
                <a:effectLst/>
                <a:latin typeface="Arial" panose="020B0604020202020204" pitchFamily="34" charset="0"/>
              </a:rPr>
              <a:t>Design patterns are all about flexibility. They ensure your system can evolve and adapt without monumental overhauls. By internalizing patterns, you learn the art of crafting systems that can weather changes. It's like building a ship that not only sails smoothly but can also handle stormy seas.</a:t>
            </a:r>
          </a:p>
          <a:p>
            <a:endParaRPr lang="en-US" dirty="0"/>
          </a:p>
        </p:txBody>
      </p:sp>
      <p:sp>
        <p:nvSpPr>
          <p:cNvPr id="4" name="Slide Number Placeholder 3"/>
          <p:cNvSpPr>
            <a:spLocks noGrp="1"/>
          </p:cNvSpPr>
          <p:nvPr>
            <p:ph type="sldNum" sz="quarter" idx="10"/>
          </p:nvPr>
        </p:nvSpPr>
        <p:spPr/>
        <p:txBody>
          <a:bodyPr/>
          <a:lstStyle/>
          <a:p>
            <a:fld id="{8D995FD2-2599-B949-9249-811F26ADAC5E}" type="slidenum">
              <a:rPr lang="en-US" smtClean="0"/>
              <a:pPr/>
              <a:t>4</a:t>
            </a:fld>
            <a:endParaRPr lang="en-US"/>
          </a:p>
        </p:txBody>
      </p:sp>
      <p:sp>
        <p:nvSpPr>
          <p:cNvPr id="5" name="Date Placeholder 4"/>
          <p:cNvSpPr>
            <a:spLocks noGrp="1"/>
          </p:cNvSpPr>
          <p:nvPr>
            <p:ph type="dt" idx="11"/>
          </p:nvPr>
        </p:nvSpPr>
        <p:spPr/>
        <p:txBody>
          <a:bodyPr/>
          <a:lstStyle/>
          <a:p>
            <a:r>
              <a:rPr lang="en-US"/>
              <a:t>5/24/2017</a:t>
            </a:r>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9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b="1" i="0" u="sng" dirty="0">
                <a:solidFill>
                  <a:srgbClr val="5E5E5E"/>
                </a:solidFill>
                <a:effectLst/>
                <a:latin typeface="Work Sans" pitchFamily="2" charset="0"/>
              </a:rPr>
              <a:t>Single Responsibility Principle</a:t>
            </a:r>
          </a:p>
          <a:p>
            <a:pPr algn="l"/>
            <a:r>
              <a:rPr lang="en-US" b="0" i="0" dirty="0">
                <a:solidFill>
                  <a:srgbClr val="323232"/>
                </a:solidFill>
                <a:effectLst/>
                <a:latin typeface="Work Sans" pitchFamily="2" charset="0"/>
              </a:rPr>
              <a:t>The single responsibility principle states that every class should have only one responsibility and that responsibility should be entirely encapsulated by the class. </a:t>
            </a:r>
          </a:p>
          <a:p>
            <a:pPr algn="l"/>
            <a:r>
              <a:rPr lang="en-US" b="0" i="0" dirty="0">
                <a:solidFill>
                  <a:srgbClr val="323232"/>
                </a:solidFill>
                <a:effectLst/>
                <a:latin typeface="Work Sans" pitchFamily="2" charset="0"/>
              </a:rPr>
              <a:t>All its services of this class should be narrowly aligned with that responsibility. </a:t>
            </a:r>
            <a:r>
              <a:rPr lang="en-US" b="0" i="0" dirty="0">
                <a:solidFill>
                  <a:srgbClr val="242424"/>
                </a:solidFill>
                <a:effectLst/>
                <a:latin typeface="source-serif-pro"/>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242424"/>
              </a:solidFill>
              <a:effectLst/>
              <a:latin typeface="source-serif-pro"/>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42424"/>
                </a:solidFill>
                <a:effectLst/>
                <a:latin typeface="source-serif-pro"/>
              </a:rPr>
              <a:t>Code that adheres to SRP is </a:t>
            </a:r>
            <a:r>
              <a:rPr lang="en-US" b="1" i="0" dirty="0">
                <a:solidFill>
                  <a:srgbClr val="242424"/>
                </a:solidFill>
                <a:effectLst/>
                <a:latin typeface="source-serif-pro"/>
              </a:rPr>
              <a:t>better </a:t>
            </a:r>
            <a:r>
              <a:rPr lang="en-US" b="1" i="0" dirty="0">
                <a:solidFill>
                  <a:srgbClr val="4D5156"/>
                </a:solidFill>
                <a:effectLst/>
                <a:latin typeface="Google Sans"/>
              </a:rPr>
              <a:t>structure, readable, </a:t>
            </a:r>
            <a:r>
              <a:rPr lang="en-US" b="1" i="0" dirty="0">
                <a:solidFill>
                  <a:srgbClr val="181818"/>
                </a:solidFill>
                <a:effectLst/>
                <a:latin typeface="lora" panose="020F0502020204030204" pitchFamily="2" charset="0"/>
              </a:rPr>
              <a:t>higher degree of code reusability</a:t>
            </a:r>
            <a:r>
              <a:rPr lang="en-US" b="1" i="0" dirty="0">
                <a:solidFill>
                  <a:srgbClr val="4D5156"/>
                </a:solidFill>
                <a:effectLst/>
                <a:latin typeface="Google Sans"/>
              </a:rPr>
              <a:t> and reduce chances of code duplicity</a:t>
            </a:r>
            <a:r>
              <a:rPr lang="en-US" b="0" i="0" dirty="0">
                <a:solidFill>
                  <a:srgbClr val="4D5156"/>
                </a:solidFill>
                <a:effectLst/>
                <a:latin typeface="Google Sans"/>
              </a:rPr>
              <a:t>.</a:t>
            </a:r>
            <a:endParaRPr lang="en-US" b="0" i="0" dirty="0">
              <a:solidFill>
                <a:srgbClr val="323232"/>
              </a:solidFill>
              <a:effectLst/>
              <a:latin typeface="Work Sans" pitchFamily="2" charset="0"/>
            </a:endParaRPr>
          </a:p>
          <a:p>
            <a:pPr algn="l"/>
            <a:endParaRPr lang="en-US" b="0" i="0" dirty="0">
              <a:solidFill>
                <a:srgbClr val="242424"/>
              </a:solidFill>
              <a:effectLst/>
              <a:latin typeface="source-serif-pro"/>
            </a:endParaRPr>
          </a:p>
          <a:p>
            <a:pPr algn="l"/>
            <a:endParaRPr lang="en-US" b="0" i="0" dirty="0">
              <a:solidFill>
                <a:srgbClr val="242424"/>
              </a:solidFill>
              <a:effectLst/>
              <a:latin typeface="source-serif-pro"/>
            </a:endParaRPr>
          </a:p>
          <a:p>
            <a:pPr algn="l"/>
            <a:r>
              <a:rPr lang="en-US" b="0" i="0" dirty="0">
                <a:solidFill>
                  <a:srgbClr val="181818"/>
                </a:solidFill>
                <a:effectLst/>
                <a:latin typeface="lora" panose="020F0502020204030204" pitchFamily="2" charset="0"/>
              </a:rPr>
              <a:t>The advantages of following the Single Responsibility Principle (SRP) include the following:</a:t>
            </a:r>
          </a:p>
          <a:p>
            <a:pPr lvl="1" algn="l">
              <a:buFont typeface="Arial" panose="020B0604020202020204" pitchFamily="34" charset="0"/>
              <a:buChar char="•"/>
            </a:pPr>
            <a:r>
              <a:rPr lang="en-US" b="0" i="0" dirty="0">
                <a:solidFill>
                  <a:srgbClr val="181818"/>
                </a:solidFill>
                <a:effectLst/>
                <a:latin typeface="lora" panose="020F0502020204030204" pitchFamily="2" charset="0"/>
              </a:rPr>
              <a:t>Better code organization and maintainability.</a:t>
            </a:r>
          </a:p>
          <a:p>
            <a:pPr lvl="1" algn="l">
              <a:buFont typeface="Arial" panose="020B0604020202020204" pitchFamily="34" charset="0"/>
              <a:buChar char="•"/>
            </a:pPr>
            <a:r>
              <a:rPr lang="en-US" b="0" i="0" dirty="0">
                <a:solidFill>
                  <a:srgbClr val="181818"/>
                </a:solidFill>
                <a:effectLst/>
                <a:latin typeface="lora" panose="020F0502020204030204" pitchFamily="2" charset="0"/>
              </a:rPr>
              <a:t>Improved readability and understanding of code.</a:t>
            </a:r>
          </a:p>
          <a:p>
            <a:pPr lvl="1" algn="l">
              <a:buFont typeface="Arial" panose="020B0604020202020204" pitchFamily="34" charset="0"/>
              <a:buChar char="•"/>
            </a:pPr>
            <a:r>
              <a:rPr lang="en-US" b="0" i="0" dirty="0">
                <a:solidFill>
                  <a:srgbClr val="181818"/>
                </a:solidFill>
                <a:effectLst/>
                <a:latin typeface="lora" panose="020F0502020204030204" pitchFamily="2" charset="0"/>
              </a:rPr>
              <a:t>Easier debugging and testing of code.</a:t>
            </a:r>
          </a:p>
          <a:p>
            <a:pPr lvl="1" algn="l">
              <a:buFont typeface="Arial" panose="020B0604020202020204" pitchFamily="34" charset="0"/>
              <a:buChar char="•"/>
            </a:pPr>
            <a:r>
              <a:rPr lang="en-US" b="0" i="0" dirty="0">
                <a:solidFill>
                  <a:srgbClr val="181818"/>
                </a:solidFill>
                <a:effectLst/>
                <a:latin typeface="lora" panose="020F0502020204030204" pitchFamily="2" charset="0"/>
              </a:rPr>
              <a:t>A higher degree of code reusability.</a:t>
            </a:r>
          </a:p>
          <a:p>
            <a:pPr lvl="1" algn="l">
              <a:buFont typeface="Arial" panose="020B0604020202020204" pitchFamily="34" charset="0"/>
              <a:buChar char="•"/>
            </a:pPr>
            <a:r>
              <a:rPr lang="en-US" b="0" i="0" dirty="0">
                <a:solidFill>
                  <a:srgbClr val="181818"/>
                </a:solidFill>
                <a:effectLst/>
                <a:latin typeface="lora" panose="020F0502020204030204" pitchFamily="2" charset="0"/>
              </a:rPr>
              <a:t>Facilitation of parallel development and implementation of new features.</a:t>
            </a:r>
          </a:p>
          <a:p>
            <a:pPr lvl="1" algn="l">
              <a:buFont typeface="Arial" panose="020B0604020202020204" pitchFamily="34" charset="0"/>
              <a:buChar char="•"/>
            </a:pPr>
            <a:r>
              <a:rPr lang="en-US" b="0" i="0" dirty="0">
                <a:solidFill>
                  <a:srgbClr val="181818"/>
                </a:solidFill>
                <a:effectLst/>
                <a:latin typeface="lora" panose="020F0502020204030204" pitchFamily="2" charset="0"/>
              </a:rPr>
              <a:t>Ability to make changes to code with less risk of introducing bugs.</a:t>
            </a:r>
          </a:p>
          <a:p>
            <a:pPr lvl="1" algn="l">
              <a:buFont typeface="Arial" panose="020B0604020202020204" pitchFamily="34" charset="0"/>
              <a:buChar char="•"/>
            </a:pPr>
            <a:endParaRPr lang="en-US" b="0" i="0" dirty="0">
              <a:solidFill>
                <a:srgbClr val="181818"/>
              </a:solidFill>
              <a:effectLst/>
              <a:latin typeface="lora" panose="020F0502020204030204" pitchFamily="2" charset="0"/>
            </a:endParaRPr>
          </a:p>
          <a:p>
            <a:pPr algn="l"/>
            <a:r>
              <a:rPr lang="en-US" b="0" i="0" dirty="0">
                <a:solidFill>
                  <a:srgbClr val="181818"/>
                </a:solidFill>
                <a:effectLst/>
                <a:latin typeface="lora" panose="020F0502020204030204" pitchFamily="2" charset="0"/>
              </a:rPr>
              <a:t>Some of the disadvantages of the Single Responsibility Principle (SRP) include the following:</a:t>
            </a:r>
          </a:p>
          <a:p>
            <a:pPr lvl="1" algn="l">
              <a:buFont typeface="Arial" panose="020B0604020202020204" pitchFamily="34" charset="0"/>
              <a:buChar char="•"/>
            </a:pPr>
            <a:r>
              <a:rPr lang="en-US" b="0" i="0" dirty="0">
                <a:solidFill>
                  <a:srgbClr val="181818"/>
                </a:solidFill>
                <a:effectLst/>
                <a:latin typeface="lora" panose="020F0502020204030204" pitchFamily="2" charset="0"/>
              </a:rPr>
              <a:t>Potential for over-engineering, leading to too much abstraction and unnecessary code.</a:t>
            </a:r>
          </a:p>
          <a:p>
            <a:pPr lvl="1" algn="l">
              <a:buFont typeface="Arial" panose="020B0604020202020204" pitchFamily="34" charset="0"/>
              <a:buChar char="•"/>
            </a:pPr>
            <a:r>
              <a:rPr lang="en-US" b="0" i="0" dirty="0">
                <a:solidFill>
                  <a:srgbClr val="181818"/>
                </a:solidFill>
                <a:effectLst/>
                <a:latin typeface="lora" panose="020F0502020204030204" pitchFamily="2" charset="0"/>
              </a:rPr>
              <a:t>Difficulties in determining the appropriate granularity of responsibilities.</a:t>
            </a:r>
          </a:p>
          <a:p>
            <a:pPr lvl="0" algn="l">
              <a:buFont typeface="Arial" panose="020B0604020202020204" pitchFamily="34" charset="0"/>
              <a:buChar char="•"/>
            </a:pPr>
            <a:endParaRPr lang="en-US" b="0" i="0" dirty="0">
              <a:solidFill>
                <a:srgbClr val="323232"/>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N" b="1" i="0" u="sng" dirty="0">
                <a:solidFill>
                  <a:srgbClr val="5E5E5E"/>
                </a:solidFill>
                <a:effectLst/>
                <a:latin typeface="Work Sans" pitchFamily="2" charset="0"/>
              </a:rPr>
              <a:t>Open Closed Principle</a:t>
            </a:r>
          </a:p>
          <a:p>
            <a:pPr algn="l"/>
            <a:r>
              <a:rPr lang="en-US" b="0" i="0" dirty="0">
                <a:solidFill>
                  <a:srgbClr val="323232"/>
                </a:solidFill>
                <a:effectLst/>
                <a:latin typeface="Work Sans" pitchFamily="2" charset="0"/>
              </a:rPr>
              <a:t>It states that software entities (classes, modules, functions, etc.) should be open for extension, but closed for modification. </a:t>
            </a:r>
          </a:p>
          <a:p>
            <a:pPr algn="l"/>
            <a:r>
              <a:rPr lang="en-US" b="0" i="0" dirty="0">
                <a:solidFill>
                  <a:srgbClr val="323232"/>
                </a:solidFill>
                <a:effectLst/>
                <a:latin typeface="Work Sans" pitchFamily="2" charset="0"/>
              </a:rPr>
              <a:t>It mean When applications requirements change, we should be able to expand the module.</a:t>
            </a:r>
          </a:p>
          <a:p>
            <a:pPr algn="l"/>
            <a:r>
              <a:rPr lang="en-US" b="0" i="0" dirty="0">
                <a:solidFill>
                  <a:srgbClr val="323232"/>
                </a:solidFill>
                <a:effectLst/>
                <a:latin typeface="Work Sans" pitchFamily="2" charset="0"/>
              </a:rPr>
              <a:t>In other words, we should have the ability to extend classes, making them more functional. At the same time, the behavior of the old methods does not change, and class itself is not changing to.</a:t>
            </a:r>
          </a:p>
          <a:p>
            <a:pPr algn="l"/>
            <a:endParaRPr lang="en-US" b="0" i="0" dirty="0">
              <a:solidFill>
                <a:srgbClr val="323232"/>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42424"/>
                </a:solidFill>
                <a:effectLst/>
                <a:latin typeface="source-serif-pro"/>
              </a:rPr>
              <a:t>Code that adheres to OCP is </a:t>
            </a:r>
            <a:r>
              <a:rPr lang="en-US" b="1" i="0" dirty="0">
                <a:solidFill>
                  <a:srgbClr val="242424"/>
                </a:solidFill>
                <a:effectLst/>
                <a:latin typeface="source-serif-pro"/>
              </a:rPr>
              <a:t>better </a:t>
            </a:r>
            <a:r>
              <a:rPr lang="en-US" b="1" i="0" dirty="0">
                <a:solidFill>
                  <a:srgbClr val="4D5156"/>
                </a:solidFill>
                <a:effectLst/>
                <a:latin typeface="Google Sans"/>
              </a:rPr>
              <a:t>Maintainable</a:t>
            </a:r>
            <a:r>
              <a:rPr lang="en-US" b="0" i="0" dirty="0">
                <a:solidFill>
                  <a:srgbClr val="4D5156"/>
                </a:solidFill>
                <a:effectLst/>
                <a:latin typeface="Google Sans"/>
              </a:rPr>
              <a:t> as t</a:t>
            </a:r>
            <a:r>
              <a:rPr lang="en-US" b="0" i="0" dirty="0">
                <a:solidFill>
                  <a:srgbClr val="040C28"/>
                </a:solidFill>
                <a:effectLst/>
                <a:latin typeface="Google Sans"/>
              </a:rPr>
              <a:t>he closed nature of the modules ensures that changes to one part of the software code don't affect other parts</a:t>
            </a:r>
            <a:r>
              <a:rPr lang="en-US" b="0" i="0" dirty="0">
                <a:solidFill>
                  <a:srgbClr val="4D5156"/>
                </a:solidFill>
                <a:effectLst/>
                <a:latin typeface="Google Sans"/>
              </a:rPr>
              <a:t>. </a:t>
            </a:r>
          </a:p>
          <a:p>
            <a:pPr algn="l"/>
            <a:r>
              <a:rPr lang="en-US" b="0" i="0" dirty="0">
                <a:solidFill>
                  <a:srgbClr val="4D5156"/>
                </a:solidFill>
                <a:effectLst/>
                <a:latin typeface="Google Sans"/>
              </a:rPr>
              <a:t>This will reduce the likelihood of unintended bugs or complexity and make the system easier to maintain.</a:t>
            </a:r>
            <a:endParaRPr lang="en-US" b="0" i="0" dirty="0">
              <a:solidFill>
                <a:srgbClr val="323232"/>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N" b="1" i="0" u="sng" dirty="0">
              <a:solidFill>
                <a:srgbClr val="5E5E5E"/>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N" b="1" i="0" u="sng" dirty="0">
                <a:solidFill>
                  <a:srgbClr val="5E5E5E"/>
                </a:solidFill>
                <a:effectLst/>
                <a:latin typeface="Work Sans" pitchFamily="2" charset="0"/>
              </a:rPr>
              <a:t>Liskov Substitution Principle</a:t>
            </a:r>
          </a:p>
          <a:p>
            <a:pPr algn="l"/>
            <a:r>
              <a:rPr lang="en-US" b="0" i="0" dirty="0">
                <a:solidFill>
                  <a:srgbClr val="323232"/>
                </a:solidFill>
                <a:effectLst/>
                <a:latin typeface="Work Sans" pitchFamily="2" charset="0"/>
              </a:rPr>
              <a:t>Derived types must be completely substitutable for their base types that mean, if S is a subtype of T, then objects of type T in a program may be replaceable with objects of type S without altering any of the desirable properties of that program or </a:t>
            </a:r>
            <a:r>
              <a:rPr lang="en-US" b="0" i="0" dirty="0">
                <a:effectLst/>
                <a:latin typeface="-apple-system"/>
              </a:rPr>
              <a:t>without affecting the correctness of the system.</a:t>
            </a:r>
            <a:endParaRPr lang="en-US" b="0" i="0" dirty="0">
              <a:solidFill>
                <a:srgbClr val="323232"/>
              </a:solidFill>
              <a:effectLst/>
              <a:latin typeface="Work Sans" pitchFamily="2" charset="0"/>
            </a:endParaRPr>
          </a:p>
          <a:p>
            <a:pPr algn="l" fontAlgn="auto"/>
            <a:r>
              <a:rPr lang="en-US" b="0" i="0" dirty="0">
                <a:effectLst/>
                <a:latin typeface="-apple-system"/>
              </a:rPr>
              <a:t>It specifically deals with the concept of subtyping and inheritance in OOP. </a:t>
            </a:r>
            <a:endParaRPr lang="en-US" b="0" i="0" dirty="0">
              <a:solidFill>
                <a:srgbClr val="323232"/>
              </a:solidFill>
              <a:effectLst/>
              <a:latin typeface="Work Sans" pitchFamily="2" charset="0"/>
            </a:endParaRPr>
          </a:p>
          <a:p>
            <a:pPr algn="l"/>
            <a:r>
              <a:rPr lang="en-US" b="0" i="0" dirty="0">
                <a:solidFill>
                  <a:srgbClr val="242424"/>
                </a:solidFill>
                <a:effectLst/>
                <a:latin typeface="source-serif-pro"/>
              </a:rPr>
              <a:t>Code that adheres to LSP is </a:t>
            </a:r>
            <a:r>
              <a:rPr lang="en-US" b="1" i="0" dirty="0">
                <a:solidFill>
                  <a:srgbClr val="242424"/>
                </a:solidFill>
                <a:effectLst/>
                <a:latin typeface="source-serif-pro"/>
              </a:rPr>
              <a:t>loosely dependent to each other and encourages code reusability. </a:t>
            </a:r>
            <a:endParaRPr lang="en-US" b="1" i="0" dirty="0">
              <a:solidFill>
                <a:srgbClr val="323232"/>
              </a:solidFill>
              <a:effectLst/>
              <a:latin typeface="Work Sans" pitchFamily="2" charset="0"/>
            </a:endParaRPr>
          </a:p>
          <a:p>
            <a:pPr algn="l">
              <a:buFont typeface="Arial" panose="020B0604020202020204" pitchFamily="34" charset="0"/>
              <a:buNone/>
            </a:pPr>
            <a:endParaRPr lang="en-US" b="0" i="0" dirty="0">
              <a:solidFill>
                <a:srgbClr val="323232"/>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IN" b="1" i="0" u="sng" dirty="0">
                <a:solidFill>
                  <a:srgbClr val="5E5E5E"/>
                </a:solidFill>
                <a:effectLst/>
                <a:latin typeface="Work Sans" pitchFamily="2" charset="0"/>
              </a:rPr>
              <a:t>Interface Segregation Principle</a:t>
            </a:r>
          </a:p>
          <a:p>
            <a:pPr algn="l"/>
            <a:r>
              <a:rPr lang="en-US" b="0" i="0" dirty="0">
                <a:solidFill>
                  <a:srgbClr val="4D5156"/>
                </a:solidFill>
                <a:effectLst/>
                <a:latin typeface="Google Sans"/>
              </a:rPr>
              <a:t>Interface segregation principle (ISP) states that </a:t>
            </a:r>
            <a:r>
              <a:rPr lang="en-US" b="0" i="0" dirty="0">
                <a:solidFill>
                  <a:srgbClr val="040C28"/>
                </a:solidFill>
                <a:effectLst/>
                <a:latin typeface="Google Sans"/>
              </a:rPr>
              <a:t>no class code should be forced to depend on methods it does not use</a:t>
            </a:r>
            <a:r>
              <a:rPr lang="en-US" b="0" i="0" dirty="0">
                <a:solidFill>
                  <a:srgbClr val="4D5156"/>
                </a:solidFill>
                <a:effectLst/>
                <a:latin typeface="Google Sans"/>
              </a:rPr>
              <a:t>. </a:t>
            </a:r>
          </a:p>
          <a:p>
            <a:pPr algn="l"/>
            <a:r>
              <a:rPr lang="en-US" b="0" i="0" dirty="0">
                <a:solidFill>
                  <a:srgbClr val="4D5156"/>
                </a:solidFill>
                <a:effectLst/>
                <a:latin typeface="Google Sans"/>
              </a:rPr>
              <a:t>ISP splits interfaces that are very large into smaller and e</a:t>
            </a:r>
            <a:r>
              <a:rPr lang="en-US" b="0" i="0" dirty="0">
                <a:solidFill>
                  <a:srgbClr val="323232"/>
                </a:solidFill>
                <a:effectLst/>
                <a:latin typeface="Work Sans" pitchFamily="2" charset="0"/>
              </a:rPr>
              <a:t>mphasis on </a:t>
            </a:r>
            <a:r>
              <a:rPr lang="en-IN" b="0" i="1" dirty="0">
                <a:effectLst/>
                <a:latin typeface="-apple-system"/>
              </a:rPr>
              <a:t>Smaller, Focused Interfaces. </a:t>
            </a:r>
            <a:r>
              <a:rPr lang="en-US" b="0" i="0" dirty="0">
                <a:effectLst/>
                <a:latin typeface="-apple-system"/>
              </a:rPr>
              <a:t>Each interface represents a cohesive set of related methods. When classes implement these smaller interfaces, they only depend on the methods they need, avoiding unnecessary and unused functionalities. This selective implementation reduces dependencies and coupling between classes.</a:t>
            </a:r>
            <a:endParaRPr lang="en-IN" b="0" i="1" dirty="0">
              <a:effectLst/>
              <a:latin typeface="-apple-system"/>
            </a:endParaRPr>
          </a:p>
          <a:p>
            <a:pPr algn="l"/>
            <a:r>
              <a:rPr lang="en-US" b="0" i="0" dirty="0">
                <a:solidFill>
                  <a:srgbClr val="323232"/>
                </a:solidFill>
                <a:effectLst/>
                <a:latin typeface="Work Sans" pitchFamily="2" charset="0"/>
              </a:rPr>
              <a:t>ISP is intended to keep a </a:t>
            </a:r>
            <a:r>
              <a:rPr lang="en-US" b="1" i="0" dirty="0">
                <a:solidFill>
                  <a:srgbClr val="323232"/>
                </a:solidFill>
                <a:effectLst/>
                <a:latin typeface="Work Sans" pitchFamily="2" charset="0"/>
              </a:rPr>
              <a:t>system decoupled</a:t>
            </a:r>
            <a:r>
              <a:rPr lang="en-US" b="0" i="0" dirty="0">
                <a:solidFill>
                  <a:srgbClr val="323232"/>
                </a:solidFill>
                <a:effectLst/>
                <a:latin typeface="Work Sans" pitchFamily="2" charset="0"/>
              </a:rPr>
              <a:t> and thus make it easier to </a:t>
            </a:r>
            <a:r>
              <a:rPr lang="en-US" b="1" i="0" dirty="0">
                <a:solidFill>
                  <a:srgbClr val="323232"/>
                </a:solidFill>
                <a:effectLst/>
                <a:latin typeface="Work Sans" pitchFamily="2" charset="0"/>
              </a:rPr>
              <a:t>refactor, change, and redeploy.</a:t>
            </a:r>
          </a:p>
          <a:p>
            <a:pPr lvl="0" algn="l">
              <a:buFont typeface="Arial" panose="020B0604020202020204" pitchFamily="34" charset="0"/>
              <a:buNone/>
            </a:pPr>
            <a:endParaRPr lang="en-US" b="0" i="0" dirty="0">
              <a:solidFill>
                <a:srgbClr val="323232"/>
              </a:solidFill>
              <a:effectLst/>
              <a:latin typeface="Work Sans" pitchFamily="2"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N" b="1" i="0" u="sng" dirty="0">
                <a:solidFill>
                  <a:srgbClr val="5E5E5E"/>
                </a:solidFill>
                <a:effectLst/>
                <a:latin typeface="Work Sans" pitchFamily="2" charset="0"/>
              </a:rPr>
              <a:t>Dependency Inversion Principle</a:t>
            </a:r>
            <a:endParaRPr lang="en-US" b="0" i="0" dirty="0">
              <a:solidFill>
                <a:srgbClr val="323232"/>
              </a:solidFill>
              <a:effectLst/>
              <a:latin typeface="Work Sans" pitchFamily="2" charset="0"/>
            </a:endParaRPr>
          </a:p>
          <a:p>
            <a:pPr algn="l"/>
            <a:r>
              <a:rPr lang="en-US" b="0" i="0" dirty="0">
                <a:solidFill>
                  <a:srgbClr val="323232"/>
                </a:solidFill>
                <a:effectLst/>
                <a:latin typeface="Work Sans" pitchFamily="2" charset="0"/>
              </a:rPr>
              <a:t>Dependency inversion talks about the coupling between the different classes or modules.</a:t>
            </a:r>
          </a:p>
          <a:p>
            <a:pPr algn="l"/>
            <a:r>
              <a:rPr lang="en-US" b="0" i="0" dirty="0">
                <a:solidFill>
                  <a:srgbClr val="323232"/>
                </a:solidFill>
                <a:effectLst/>
                <a:latin typeface="Work Sans" pitchFamily="2" charset="0"/>
              </a:rPr>
              <a:t>The main motto of the dependency inversion is any higher classes should always depend upon the abstraction of the class rather than the detail.</a:t>
            </a:r>
          </a:p>
          <a:p>
            <a:pPr algn="l"/>
            <a:r>
              <a:rPr lang="en-US" b="0" i="0" dirty="0">
                <a:solidFill>
                  <a:srgbClr val="323232"/>
                </a:solidFill>
                <a:effectLst/>
                <a:latin typeface="Work Sans" pitchFamily="2" charset="0"/>
              </a:rPr>
              <a:t>This aims is to reduce the coupling between the classes is achieved by introducing abstraction between the layer, thus doesn’t care about the real implementation.</a:t>
            </a:r>
          </a:p>
          <a:p>
            <a:pPr algn="l"/>
            <a:r>
              <a:rPr lang="en-US" b="0" i="0" dirty="0">
                <a:solidFill>
                  <a:srgbClr val="5E5E5E"/>
                </a:solidFill>
                <a:effectLst/>
                <a:latin typeface="Work Sans" pitchFamily="2" charset="0"/>
              </a:rPr>
              <a:t>The principle states:</a:t>
            </a:r>
          </a:p>
          <a:p>
            <a:pPr lvl="1" algn="l">
              <a:buFont typeface="Arial" panose="020B0604020202020204" pitchFamily="34" charset="0"/>
              <a:buChar char="•"/>
            </a:pPr>
            <a:r>
              <a:rPr lang="en-US" b="0" i="0" dirty="0">
                <a:solidFill>
                  <a:srgbClr val="323232"/>
                </a:solidFill>
                <a:effectLst/>
                <a:latin typeface="Work Sans" pitchFamily="2" charset="0"/>
              </a:rPr>
              <a:t>High-level modules should not depend on low-level modules. Instead both should depend on abstractions.</a:t>
            </a:r>
          </a:p>
          <a:p>
            <a:pPr lvl="1" algn="l">
              <a:buFont typeface="Arial" panose="020B0604020202020204" pitchFamily="34" charset="0"/>
              <a:buChar char="•"/>
            </a:pPr>
            <a:r>
              <a:rPr lang="en-US" b="0" i="0" dirty="0">
                <a:solidFill>
                  <a:srgbClr val="323232"/>
                </a:solidFill>
                <a:effectLst/>
                <a:latin typeface="Work Sans" pitchFamily="2" charset="0"/>
              </a:rPr>
              <a:t>Along with that Abstractions should not depend on details. But Details should depend on abstractions.</a:t>
            </a:r>
          </a:p>
          <a:p>
            <a:pPr lvl="1" algn="l">
              <a:buFont typeface="Arial" panose="020B0604020202020204" pitchFamily="34" charset="0"/>
              <a:buChar char="•"/>
            </a:pPr>
            <a:endParaRPr lang="en-US" b="0" i="0" dirty="0">
              <a:solidFill>
                <a:srgbClr val="323232"/>
              </a:solidFill>
              <a:effectLst/>
              <a:latin typeface="Work Sans" pitchFamily="2" charset="0"/>
            </a:endParaRPr>
          </a:p>
          <a:p>
            <a:pPr lvl="0" algn="l">
              <a:buFont typeface="Arial" panose="020B0604020202020204" pitchFamily="34" charset="0"/>
              <a:buNone/>
            </a:pPr>
            <a:r>
              <a:rPr lang="en-US" b="1" i="0" dirty="0">
                <a:solidFill>
                  <a:srgbClr val="323232"/>
                </a:solidFill>
                <a:effectLst/>
                <a:latin typeface="Work Sans" pitchFamily="2" charset="0"/>
              </a:rPr>
              <a:t>Pros of Dependency Injection</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1. Better Testability</a:t>
            </a:r>
          </a:p>
          <a:p>
            <a:pPr lvl="0" algn="l">
              <a:buFont typeface="Arial" panose="020B0604020202020204" pitchFamily="34" charset="0"/>
              <a:buNone/>
            </a:pPr>
            <a:r>
              <a:rPr lang="en-US" b="0" i="0" dirty="0">
                <a:solidFill>
                  <a:srgbClr val="323232"/>
                </a:solidFill>
                <a:effectLst/>
                <a:latin typeface="Work Sans" pitchFamily="2" charset="0"/>
              </a:rPr>
              <a:t>One of the main advantages of using dependency injection is that it can greatly improve the testability of your code. By separating dependencies from the class that uses them, it’s much easier to create unit tests for that class. You can simply create a mock object to simulate the behavior of the dependency, rather than having to create a real instance of it. This makes it easier to write tests that are isolated and repeatable.</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2. Easier to Maintain</a:t>
            </a:r>
          </a:p>
          <a:p>
            <a:pPr lvl="0" algn="l">
              <a:buFont typeface="Arial" panose="020B0604020202020204" pitchFamily="34" charset="0"/>
              <a:buNone/>
            </a:pPr>
            <a:r>
              <a:rPr lang="en-US" b="0" i="0" dirty="0">
                <a:solidFill>
                  <a:srgbClr val="323232"/>
                </a:solidFill>
                <a:effectLst/>
                <a:latin typeface="Work Sans" pitchFamily="2" charset="0"/>
              </a:rPr>
              <a:t>Another advantage of dependency injection is that it can make your code easier to maintain. By separating dependencies from the class that uses them, you can make changes to those dependencies without having to change the class itself. This can reduce the risk of introducing bugs and make it easier to modify your code as your application evolves.</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3. Better Code Reusability</a:t>
            </a:r>
          </a:p>
          <a:p>
            <a:pPr lvl="0" algn="l">
              <a:buFont typeface="Arial" panose="020B0604020202020204" pitchFamily="34" charset="0"/>
              <a:buNone/>
            </a:pPr>
            <a:r>
              <a:rPr lang="en-US" b="0" i="0" dirty="0">
                <a:solidFill>
                  <a:srgbClr val="323232"/>
                </a:solidFill>
                <a:effectLst/>
                <a:latin typeface="Work Sans" pitchFamily="2" charset="0"/>
              </a:rPr>
              <a:t>Dependency injection can also make it easier to reuse code across multiple applications. By creating reusable classes and interfaces, you can inject them into different classes and applications without having to duplicate code. This can save time and reduce the amount of code you need to maintain.</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4. Reduced Coupling</a:t>
            </a:r>
          </a:p>
          <a:p>
            <a:pPr lvl="0" algn="l">
              <a:buFont typeface="Arial" panose="020B0604020202020204" pitchFamily="34" charset="0"/>
              <a:buNone/>
            </a:pPr>
            <a:r>
              <a:rPr lang="en-US" b="0" i="0" dirty="0">
                <a:solidFill>
                  <a:srgbClr val="323232"/>
                </a:solidFill>
                <a:effectLst/>
                <a:latin typeface="Work Sans" pitchFamily="2" charset="0"/>
              </a:rPr>
              <a:t>Dependency injection can help reduce coupling between classes in your application. Coupling refers to the degree to which one class depends on another. When a class creates its own dependencies, it’s tightly coupled to those dependencies. By using dependency injection, you can reduce that coupling by creating a separation between the class and its dependencies.</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1" i="0" dirty="0">
                <a:solidFill>
                  <a:srgbClr val="323232"/>
                </a:solidFill>
                <a:effectLst/>
                <a:latin typeface="Work Sans" pitchFamily="2" charset="0"/>
              </a:rPr>
              <a:t>Cons of Dependency Injection</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1. Increased Complexity</a:t>
            </a:r>
          </a:p>
          <a:p>
            <a:pPr lvl="0" algn="l">
              <a:buFont typeface="Arial" panose="020B0604020202020204" pitchFamily="34" charset="0"/>
              <a:buNone/>
            </a:pPr>
            <a:r>
              <a:rPr lang="en-US" b="0" i="0" dirty="0">
                <a:solidFill>
                  <a:srgbClr val="323232"/>
                </a:solidFill>
                <a:effectLst/>
                <a:latin typeface="Work Sans" pitchFamily="2" charset="0"/>
              </a:rPr>
              <a:t>One potential downside of dependency injection is that it can add complexity to your code. When you use DI, you’re creating additional classes and interfaces to manage your dependencies. This can make your code harder to understand and more difficult to maintain.</a:t>
            </a:r>
          </a:p>
          <a:p>
            <a:pPr lvl="0" algn="l">
              <a:buFont typeface="Arial" panose="020B0604020202020204" pitchFamily="34" charset="0"/>
              <a:buNone/>
            </a:pPr>
            <a:endParaRPr lang="en-US" b="0" i="0" dirty="0">
              <a:solidFill>
                <a:srgbClr val="323232"/>
              </a:solidFill>
              <a:effectLst/>
              <a:latin typeface="Work Sans" pitchFamily="2" charset="0"/>
            </a:endParaRPr>
          </a:p>
          <a:p>
            <a:pPr lvl="0" algn="l">
              <a:buFont typeface="Arial" panose="020B0604020202020204" pitchFamily="34" charset="0"/>
              <a:buNone/>
            </a:pPr>
            <a:r>
              <a:rPr lang="en-US" b="0" i="0" dirty="0">
                <a:solidFill>
                  <a:srgbClr val="323232"/>
                </a:solidFill>
                <a:effectLst/>
                <a:latin typeface="Work Sans" pitchFamily="2" charset="0"/>
              </a:rPr>
              <a:t>2. Performance Overhead</a:t>
            </a:r>
          </a:p>
          <a:p>
            <a:pPr lvl="0" algn="l">
              <a:buFont typeface="Arial" panose="020B0604020202020204" pitchFamily="34" charset="0"/>
              <a:buNone/>
            </a:pPr>
            <a:r>
              <a:rPr lang="en-US" b="0" i="0" dirty="0">
                <a:solidFill>
                  <a:srgbClr val="323232"/>
                </a:solidFill>
                <a:effectLst/>
                <a:latin typeface="Work Sans" pitchFamily="2" charset="0"/>
              </a:rPr>
              <a:t>Another potential downside of dependency injection is that it can add some performance overhead. When you use DI, you’re creating additional objects and interfaces that need to be managed by the .NET runtime. This can slow down your application, especially if you have a large number of dependencies.</a:t>
            </a:r>
          </a:p>
          <a:p>
            <a:pPr lvl="0" algn="l">
              <a:buFont typeface="Arial" panose="020B0604020202020204" pitchFamily="34" charset="0"/>
              <a:buNone/>
            </a:pPr>
            <a:endParaRPr lang="en-US" b="0" i="0" dirty="0">
              <a:solidFill>
                <a:srgbClr val="323232"/>
              </a:solidFill>
              <a:effectLst/>
              <a:latin typeface="Work Sans" pitchFamily="2" charset="0"/>
            </a:endParaRPr>
          </a:p>
        </p:txBody>
      </p:sp>
      <p:sp>
        <p:nvSpPr>
          <p:cNvPr id="4" name="Slide Number Placeholder 3"/>
          <p:cNvSpPr>
            <a:spLocks noGrp="1"/>
          </p:cNvSpPr>
          <p:nvPr>
            <p:ph type="sldNum" sz="quarter" idx="10"/>
          </p:nvPr>
        </p:nvSpPr>
        <p:spPr/>
        <p:txBody>
          <a:bodyPr/>
          <a:lstStyle/>
          <a:p>
            <a:fld id="{8D995FD2-2599-B949-9249-811F26ADAC5E}" type="slidenum">
              <a:rPr lang="en-US" smtClean="0"/>
              <a:pPr/>
              <a:t>5</a:t>
            </a:fld>
            <a:endParaRPr lang="en-US"/>
          </a:p>
        </p:txBody>
      </p:sp>
      <p:sp>
        <p:nvSpPr>
          <p:cNvPr id="5" name="Date Placeholder 4"/>
          <p:cNvSpPr>
            <a:spLocks noGrp="1"/>
          </p:cNvSpPr>
          <p:nvPr>
            <p:ph type="dt" idx="11"/>
          </p:nvPr>
        </p:nvSpPr>
        <p:spPr/>
        <p:txBody>
          <a:bodyPr/>
          <a:lstStyle/>
          <a:p>
            <a:r>
              <a:rPr lang="en-US"/>
              <a:t>5/24/2017</a:t>
            </a:r>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8775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73239"/>
                </a:solidFill>
                <a:effectLst/>
                <a:latin typeface="Nunito" pitchFamily="2" charset="0"/>
              </a:rPr>
              <a:t>The </a:t>
            </a:r>
            <a:r>
              <a:rPr lang="en-US" b="1" i="0" u="sng" dirty="0">
                <a:solidFill>
                  <a:srgbClr val="273239"/>
                </a:solidFill>
                <a:effectLst/>
                <a:latin typeface="Nunito" pitchFamily="2" charset="0"/>
              </a:rPr>
              <a:t>Gang of Four Design Patterns </a:t>
            </a:r>
            <a:r>
              <a:rPr lang="en-US" b="0" i="0" dirty="0">
                <a:solidFill>
                  <a:srgbClr val="273239"/>
                </a:solidFill>
                <a:effectLst/>
                <a:latin typeface="Nunito" pitchFamily="2" charset="0"/>
              </a:rPr>
              <a:t>is a set of solutions to common problems we encounter in software design and development. They were first introduced in the book</a:t>
            </a:r>
            <a:r>
              <a:rPr lang="en-US" b="1" i="0" dirty="0">
                <a:solidFill>
                  <a:srgbClr val="273239"/>
                </a:solidFill>
                <a:effectLst/>
                <a:latin typeface="Nunito" pitchFamily="2" charset="0"/>
              </a:rPr>
              <a:t> Design Patterns: Elements of Reusable Object-Oriented Software</a:t>
            </a:r>
            <a:r>
              <a:rPr lang="en-US" b="0" i="0" dirty="0">
                <a:solidFill>
                  <a:srgbClr val="273239"/>
                </a:solidFill>
                <a:effectLst/>
                <a:latin typeface="Nunito" pitchFamily="2" charset="0"/>
              </a:rPr>
              <a:t>, published in 1994. The book was written by Erich Gamma, Richard Helm, Ralph Johnson, and John </a:t>
            </a:r>
            <a:r>
              <a:rPr lang="en-US" b="0" i="0" dirty="0" err="1">
                <a:solidFill>
                  <a:srgbClr val="273239"/>
                </a:solidFill>
                <a:effectLst/>
                <a:latin typeface="Nunito" pitchFamily="2" charset="0"/>
              </a:rPr>
              <a:t>Vlissides</a:t>
            </a:r>
            <a:r>
              <a:rPr lang="en-US" b="0" i="0" dirty="0">
                <a:solidFill>
                  <a:srgbClr val="273239"/>
                </a:solidFill>
                <a:effectLst/>
                <a:latin typeface="Nunito" pitchFamily="2" charset="0"/>
              </a:rPr>
              <a:t>, who are collectively known as </a:t>
            </a:r>
            <a:r>
              <a:rPr lang="en-US" b="1" i="0" dirty="0">
                <a:solidFill>
                  <a:srgbClr val="273239"/>
                </a:solidFill>
                <a:effectLst/>
                <a:latin typeface="Nunito" pitchFamily="2" charset="0"/>
              </a:rPr>
              <a:t>Gang of Four</a:t>
            </a:r>
            <a:r>
              <a:rPr lang="en-US" b="0" i="0" dirty="0">
                <a:solidFill>
                  <a:srgbClr val="273239"/>
                </a:solidFill>
                <a:effectLst/>
                <a:latin typeface="Nunito" pitchFamily="2"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u="sng" dirty="0">
              <a:solidFill>
                <a:srgbClr val="273239"/>
              </a:solidFill>
              <a:effectLst/>
              <a:latin typeface="Nunito"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IN" b="1" i="0" u="sng" dirty="0">
                <a:effectLst/>
                <a:latin typeface="-apple-system"/>
              </a:rPr>
              <a:t>Creational Design Patterns</a:t>
            </a:r>
            <a:r>
              <a:rPr lang="en-US" b="0" i="0" dirty="0">
                <a:effectLst/>
                <a:latin typeface="-apple-system"/>
              </a:rPr>
              <a:t> provide a way to create objects while hiding the creation logic, rather than instantiating objects directly using new operator. This gives program more flexibility in deciding which objects need to be created for a given use case.</a:t>
            </a:r>
          </a:p>
          <a:p>
            <a:endParaRPr lang="en-US" b="0" i="0" u="sng" dirty="0">
              <a:effectLst/>
              <a:latin typeface="-apple-system"/>
            </a:endParaRPr>
          </a:p>
          <a:p>
            <a:r>
              <a:rPr lang="en-US" b="1" i="0" u="sng" dirty="0">
                <a:effectLst/>
                <a:latin typeface="-apple-system"/>
              </a:rPr>
              <a:t>Structural design patterns </a:t>
            </a:r>
            <a:r>
              <a:rPr lang="en-US" b="0" i="0" dirty="0">
                <a:effectLst/>
                <a:latin typeface="-apple-system"/>
              </a:rPr>
              <a:t>are concerned with how classes and objects can be composed, to form larger structures. The structural design patterns simplifies the structure by identifying the relationships. These patterns focus on, how the classes inherit from each other and how they are composed from other classes.</a:t>
            </a:r>
          </a:p>
          <a:p>
            <a:endParaRPr lang="en-US" b="0" i="0" dirty="0">
              <a:effectLst/>
              <a:latin typeface="-apple-system"/>
            </a:endParaRPr>
          </a:p>
          <a:p>
            <a:r>
              <a:rPr lang="en-US" b="1" i="0" u="sng" dirty="0">
                <a:effectLst/>
                <a:latin typeface="-apple-system"/>
              </a:rPr>
              <a:t>Behavioral design patterns </a:t>
            </a:r>
            <a:r>
              <a:rPr lang="en-US" b="0" i="0" dirty="0">
                <a:effectLst/>
                <a:latin typeface="-apple-system"/>
              </a:rPr>
              <a:t>are concerned with the interaction and responsibility of objects. In these design </a:t>
            </a:r>
            <a:r>
              <a:rPr lang="en-US" b="0" i="0" dirty="0" err="1">
                <a:effectLst/>
                <a:latin typeface="-apple-system"/>
              </a:rPr>
              <a:t>patterns,the</a:t>
            </a:r>
            <a:r>
              <a:rPr lang="en-US" b="0" i="0" dirty="0">
                <a:effectLst/>
                <a:latin typeface="-apple-system"/>
              </a:rPr>
              <a:t> interaction between the objects should be in such a way that they can easily talk to each other and still should be loosely coupled. That means the implementation and the client should be loosely coupled in order to avoid hard coding and dependencies.</a:t>
            </a:r>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6</a:t>
            </a:fld>
            <a:endParaRPr lang="en-US"/>
          </a:p>
        </p:txBody>
      </p:sp>
    </p:spTree>
    <p:extLst>
      <p:ext uri="{BB962C8B-B14F-4D97-AF65-F5344CB8AC3E}">
        <p14:creationId xmlns:p14="http://schemas.microsoft.com/office/powerpoint/2010/main" val="187154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424"/>
                </a:solidFill>
                <a:effectLst/>
                <a:latin typeface="source-serif-pro"/>
              </a:rPr>
              <a:t>Similarities between Singleton and Static</a:t>
            </a:r>
            <a:endParaRPr lang="en-US" b="0" i="0" dirty="0">
              <a:solidFill>
                <a:srgbClr val="242424"/>
              </a:solidFill>
              <a:effectLst/>
              <a:latin typeface="source-serif-pro"/>
            </a:endParaRPr>
          </a:p>
          <a:p>
            <a:pPr algn="l">
              <a:buFont typeface="Arial" panose="020B0604020202020204" pitchFamily="34" charset="0"/>
              <a:buChar char="•"/>
            </a:pPr>
            <a:r>
              <a:rPr lang="en-US" b="0" i="0" dirty="0">
                <a:solidFill>
                  <a:srgbClr val="242424"/>
                </a:solidFill>
                <a:effectLst/>
                <a:latin typeface="source-serif-pro"/>
              </a:rPr>
              <a:t>Both Static and Singleton classes can have only one instance available in the memory.</a:t>
            </a:r>
          </a:p>
          <a:p>
            <a:pPr algn="l">
              <a:buFont typeface="Arial" panose="020B0604020202020204" pitchFamily="34" charset="0"/>
              <a:buChar char="•"/>
            </a:pPr>
            <a:r>
              <a:rPr lang="en-US" b="0" i="0" dirty="0">
                <a:solidFill>
                  <a:srgbClr val="242424"/>
                </a:solidFill>
                <a:effectLst/>
                <a:latin typeface="source-serif-pro"/>
              </a:rPr>
              <a:t>Both classes can be used for holding the global state of an application.</a:t>
            </a:r>
          </a:p>
          <a:p>
            <a:pPr algn="l">
              <a:buFont typeface="Arial" panose="020B0604020202020204" pitchFamily="34" charset="0"/>
              <a:buChar char="•"/>
            </a:pPr>
            <a:endParaRPr lang="en-US" b="0" i="0" dirty="0">
              <a:solidFill>
                <a:srgbClr val="242424"/>
              </a:solidFill>
              <a:effectLst/>
              <a:latin typeface="source-serif-pro"/>
            </a:endParaRPr>
          </a:p>
          <a:p>
            <a:pPr algn="l"/>
            <a:r>
              <a:rPr lang="en-US" b="1" i="0" dirty="0">
                <a:solidFill>
                  <a:srgbClr val="242424"/>
                </a:solidFill>
                <a:effectLst/>
                <a:latin typeface="source-serif-pro"/>
              </a:rPr>
              <a:t>Differences between Singleton and Static</a:t>
            </a:r>
            <a:endParaRPr lang="en-US" b="0" i="0" dirty="0">
              <a:solidFill>
                <a:srgbClr val="242424"/>
              </a:solidFill>
              <a:effectLst/>
              <a:latin typeface="source-serif-pro"/>
            </a:endParaRPr>
          </a:p>
          <a:p>
            <a:pPr algn="l">
              <a:buFont typeface="Arial" panose="020B0604020202020204" pitchFamily="34" charset="0"/>
              <a:buChar char="•"/>
            </a:pPr>
            <a:r>
              <a:rPr lang="en-US" b="0" i="0" dirty="0">
                <a:solidFill>
                  <a:srgbClr val="242424"/>
                </a:solidFill>
                <a:effectLst/>
                <a:latin typeface="source-serif-pro"/>
              </a:rPr>
              <a:t>A Singleton class supports </a:t>
            </a:r>
            <a:r>
              <a:rPr lang="en-US" b="1" i="0" dirty="0">
                <a:solidFill>
                  <a:srgbClr val="242424"/>
                </a:solidFill>
                <a:effectLst/>
                <a:latin typeface="source-serif-pro"/>
              </a:rPr>
              <a:t>interface </a:t>
            </a:r>
            <a:r>
              <a:rPr lang="en-US" b="0" i="0" dirty="0">
                <a:solidFill>
                  <a:srgbClr val="242424"/>
                </a:solidFill>
                <a:effectLst/>
                <a:latin typeface="source-serif-pro"/>
              </a:rPr>
              <a:t>implementation, while static classes cannot implement interfaces.</a:t>
            </a:r>
          </a:p>
          <a:p>
            <a:pPr algn="l">
              <a:buFont typeface="Arial" panose="020B0604020202020204" pitchFamily="34" charset="0"/>
              <a:buChar char="•"/>
            </a:pPr>
            <a:r>
              <a:rPr lang="en-US" b="0" i="0" dirty="0">
                <a:solidFill>
                  <a:srgbClr val="242424"/>
                </a:solidFill>
                <a:effectLst/>
                <a:latin typeface="source-serif-pro"/>
              </a:rPr>
              <a:t>A Singleton class supports </a:t>
            </a:r>
            <a:r>
              <a:rPr lang="en-US" b="1" i="0" dirty="0">
                <a:solidFill>
                  <a:srgbClr val="242424"/>
                </a:solidFill>
                <a:effectLst/>
                <a:latin typeface="source-serif-pro"/>
              </a:rPr>
              <a:t>inheritance</a:t>
            </a:r>
            <a:r>
              <a:rPr lang="en-US" b="0" i="0" dirty="0">
                <a:solidFill>
                  <a:srgbClr val="242424"/>
                </a:solidFill>
                <a:effectLst/>
                <a:latin typeface="source-serif-pro"/>
              </a:rPr>
              <a:t>, while a Static class is a sealed class, and therefore cannot be inherited.</a:t>
            </a:r>
          </a:p>
          <a:p>
            <a:pPr algn="l">
              <a:buFont typeface="Arial" panose="020B0604020202020204" pitchFamily="34" charset="0"/>
              <a:buChar char="•"/>
            </a:pPr>
            <a:r>
              <a:rPr lang="en-US" b="0" i="0" dirty="0">
                <a:solidFill>
                  <a:srgbClr val="242424"/>
                </a:solidFill>
                <a:effectLst/>
                <a:latin typeface="source-serif-pro"/>
              </a:rPr>
              <a:t>A Singleton class can be </a:t>
            </a:r>
            <a:r>
              <a:rPr lang="en-US" b="1" i="0" dirty="0">
                <a:solidFill>
                  <a:srgbClr val="242424"/>
                </a:solidFill>
                <a:effectLst/>
                <a:latin typeface="source-serif-pro"/>
              </a:rPr>
              <a:t>instantiated </a:t>
            </a:r>
            <a:r>
              <a:rPr lang="en-US" b="0" i="0" dirty="0">
                <a:solidFill>
                  <a:srgbClr val="242424"/>
                </a:solidFill>
                <a:effectLst/>
                <a:latin typeface="source-serif-pro"/>
              </a:rPr>
              <a:t>using the new keyword, while static can not be instantiated (static class can be used directly).</a:t>
            </a:r>
          </a:p>
          <a:p>
            <a:pPr algn="l">
              <a:buFont typeface="Arial" panose="020B0604020202020204" pitchFamily="34" charset="0"/>
              <a:buChar char="•"/>
            </a:pPr>
            <a:r>
              <a:rPr lang="en-US" b="0" i="0" dirty="0">
                <a:solidFill>
                  <a:srgbClr val="242424"/>
                </a:solidFill>
                <a:effectLst/>
                <a:latin typeface="source-serif-pro"/>
              </a:rPr>
              <a:t>Both Singleton and static are stored on the Heap memory, but static classes are stored in a special area of the Heap Memory called the </a:t>
            </a:r>
            <a:r>
              <a:rPr lang="en-US" b="1" i="0" dirty="0">
                <a:solidFill>
                  <a:srgbClr val="242424"/>
                </a:solidFill>
                <a:effectLst/>
                <a:latin typeface="source-serif-pro"/>
              </a:rPr>
              <a:t>High-Frequency Heap</a:t>
            </a:r>
            <a:r>
              <a:rPr lang="en-US" b="0" i="0" dirty="0">
                <a:solidFill>
                  <a:srgbClr val="242424"/>
                </a:solidFill>
                <a:effectLst/>
                <a:latin typeface="source-serif-pro"/>
              </a:rPr>
              <a:t> (Objects in High Frequency Heap are not garbage collected by GC, and hence static members are available throughout the application lifetime).</a:t>
            </a:r>
          </a:p>
          <a:p>
            <a:pPr algn="l">
              <a:buFont typeface="Arial" panose="020B0604020202020204" pitchFamily="34" charset="0"/>
              <a:buChar char="•"/>
            </a:pPr>
            <a:r>
              <a:rPr lang="en-US" b="0" i="0" dirty="0">
                <a:solidFill>
                  <a:srgbClr val="242424"/>
                </a:solidFill>
                <a:effectLst/>
                <a:latin typeface="source-serif-pro"/>
              </a:rPr>
              <a:t>A Singleton class can </a:t>
            </a:r>
            <a:r>
              <a:rPr lang="en-US" b="1" i="0" dirty="0">
                <a:solidFill>
                  <a:srgbClr val="242424"/>
                </a:solidFill>
                <a:effectLst/>
                <a:latin typeface="source-serif-pro"/>
              </a:rPr>
              <a:t>Dispose</a:t>
            </a:r>
            <a:r>
              <a:rPr lang="en-US" b="0" i="0" dirty="0">
                <a:solidFill>
                  <a:srgbClr val="242424"/>
                </a:solidFill>
                <a:effectLst/>
                <a:latin typeface="source-serif-pro"/>
              </a:rPr>
              <a:t>, while a static class can not.</a:t>
            </a:r>
          </a:p>
          <a:p>
            <a:pPr algn="l">
              <a:buFont typeface="Arial" panose="020B0604020202020204" pitchFamily="34" charset="0"/>
              <a:buChar char="•"/>
            </a:pPr>
            <a:r>
              <a:rPr lang="en-US" b="0" i="0" dirty="0">
                <a:solidFill>
                  <a:srgbClr val="242424"/>
                </a:solidFill>
                <a:effectLst/>
                <a:latin typeface="source-serif-pro"/>
              </a:rPr>
              <a:t>A Singleton class can have a </a:t>
            </a:r>
            <a:r>
              <a:rPr lang="en-US" b="1" i="0" dirty="0">
                <a:solidFill>
                  <a:srgbClr val="242424"/>
                </a:solidFill>
                <a:effectLst/>
                <a:latin typeface="source-serif-pro"/>
              </a:rPr>
              <a:t>constructor</a:t>
            </a:r>
            <a:r>
              <a:rPr lang="en-US" b="0" i="0" dirty="0">
                <a:solidFill>
                  <a:srgbClr val="242424"/>
                </a:solidFill>
                <a:effectLst/>
                <a:latin typeface="source-serif-pro"/>
              </a:rPr>
              <a:t>, while a static class can only have a </a:t>
            </a:r>
            <a:r>
              <a:rPr lang="en-US" b="1" i="0" dirty="0">
                <a:solidFill>
                  <a:srgbClr val="242424"/>
                </a:solidFill>
                <a:effectLst/>
                <a:latin typeface="source-serif-pro"/>
              </a:rPr>
              <a:t>private static </a:t>
            </a:r>
            <a:r>
              <a:rPr lang="en-US" b="1" i="0" dirty="0" err="1">
                <a:solidFill>
                  <a:srgbClr val="242424"/>
                </a:solidFill>
                <a:effectLst/>
                <a:latin typeface="source-serif-pro"/>
              </a:rPr>
              <a:t>parameterless</a:t>
            </a:r>
            <a:r>
              <a:rPr lang="en-US" b="1" i="0" dirty="0">
                <a:solidFill>
                  <a:srgbClr val="242424"/>
                </a:solidFill>
                <a:effectLst/>
                <a:latin typeface="source-serif-pro"/>
              </a:rPr>
              <a:t> </a:t>
            </a:r>
            <a:r>
              <a:rPr lang="en-US" b="1" i="0" u="sng" dirty="0">
                <a:solidFill>
                  <a:srgbClr val="242424"/>
                </a:solidFill>
                <a:effectLst/>
                <a:latin typeface="source-serif-pro"/>
                <a:hlinkClick r:id="rId3"/>
              </a:rPr>
              <a:t>constructor</a:t>
            </a:r>
            <a:r>
              <a:rPr lang="en-US" b="0" i="0" u="sng" dirty="0">
                <a:solidFill>
                  <a:srgbClr val="242424"/>
                </a:solidFill>
                <a:effectLst/>
                <a:latin typeface="source-serif-pro"/>
                <a:hlinkClick r:id="rId3"/>
              </a:rPr>
              <a:t> </a:t>
            </a:r>
            <a:r>
              <a:rPr lang="en-US" b="0" i="0" dirty="0">
                <a:solidFill>
                  <a:srgbClr val="242424"/>
                </a:solidFill>
                <a:effectLst/>
                <a:latin typeface="source-serif-pro"/>
              </a:rPr>
              <a:t>and cannot have </a:t>
            </a:r>
            <a:r>
              <a:rPr lang="en-US" b="0" i="0" u="sng" dirty="0">
                <a:solidFill>
                  <a:srgbClr val="242424"/>
                </a:solidFill>
                <a:effectLst/>
                <a:latin typeface="source-serif-pro"/>
                <a:hlinkClick r:id="rId4"/>
              </a:rPr>
              <a:t>instance constructors</a:t>
            </a:r>
            <a:r>
              <a:rPr lang="en-US" b="0" i="0" dirty="0">
                <a:solidFill>
                  <a:srgbClr val="242424"/>
                </a:solidFill>
                <a:effectLst/>
                <a:latin typeface="source-serif-pro"/>
              </a:rPr>
              <a:t>.</a:t>
            </a:r>
          </a:p>
          <a:p>
            <a:pPr algn="l">
              <a:buFont typeface="Arial" panose="020B0604020202020204" pitchFamily="34" charset="0"/>
              <a:buChar char="•"/>
            </a:pPr>
            <a:r>
              <a:rPr lang="en-US" b="0" i="0" dirty="0">
                <a:solidFill>
                  <a:srgbClr val="242424"/>
                </a:solidFill>
                <a:effectLst/>
                <a:latin typeface="source-serif-pro"/>
              </a:rPr>
              <a:t>A Static class has better performance since static methods are bonded on compile time.</a:t>
            </a:r>
          </a:p>
          <a:p>
            <a:pPr algn="l">
              <a:buFont typeface="Arial" panose="020B0604020202020204" pitchFamily="34" charset="0"/>
              <a:buChar char="•"/>
            </a:pPr>
            <a:r>
              <a:rPr lang="en-US" b="0" i="0" dirty="0">
                <a:solidFill>
                  <a:srgbClr val="242424"/>
                </a:solidFill>
                <a:effectLst/>
                <a:latin typeface="source-serif-pro"/>
              </a:rPr>
              <a:t>A Singleton class can be </a:t>
            </a:r>
            <a:r>
              <a:rPr lang="en-US" b="1" i="0" dirty="0">
                <a:solidFill>
                  <a:srgbClr val="242424"/>
                </a:solidFill>
                <a:effectLst/>
                <a:latin typeface="source-serif-pro"/>
              </a:rPr>
              <a:t>lazy loaded </a:t>
            </a:r>
            <a:r>
              <a:rPr lang="en-US" b="0" i="0" dirty="0">
                <a:solidFill>
                  <a:srgbClr val="242424"/>
                </a:solidFill>
                <a:effectLst/>
                <a:latin typeface="source-serif-pro"/>
              </a:rPr>
              <a:t>when needed, while static classes are always loaded. Static classes are loaded automatically by the .NET Framework common language runtime (CLR) when the program or namespace containing the class is loaded.</a:t>
            </a:r>
          </a:p>
          <a:p>
            <a:pPr algn="l"/>
            <a:r>
              <a:rPr lang="en-US" b="1" i="0" dirty="0">
                <a:solidFill>
                  <a:srgbClr val="242424"/>
                </a:solidFill>
                <a:effectLst/>
                <a:latin typeface="source-serif-pro"/>
              </a:rPr>
              <a:t>Conclusion</a:t>
            </a:r>
            <a:endParaRPr lang="en-US" b="0" i="0" dirty="0">
              <a:solidFill>
                <a:srgbClr val="242424"/>
              </a:solidFill>
              <a:effectLst/>
              <a:latin typeface="source-serif-pro"/>
            </a:endParaRPr>
          </a:p>
          <a:p>
            <a:pPr algn="l"/>
            <a:r>
              <a:rPr lang="en-US" b="1" i="0" dirty="0">
                <a:solidFill>
                  <a:srgbClr val="242424"/>
                </a:solidFill>
                <a:effectLst/>
                <a:latin typeface="source-serif-pro"/>
              </a:rPr>
              <a:t>Static </a:t>
            </a:r>
            <a:r>
              <a:rPr lang="en-US" b="0" i="0" dirty="0">
                <a:solidFill>
                  <a:srgbClr val="242424"/>
                </a:solidFill>
                <a:effectLst/>
                <a:latin typeface="source-serif-pro"/>
              </a:rPr>
              <a:t>classes can be used when you need to implement some kind of </a:t>
            </a:r>
            <a:r>
              <a:rPr lang="en-US" b="1" i="0" dirty="0">
                <a:solidFill>
                  <a:srgbClr val="242424"/>
                </a:solidFill>
                <a:effectLst/>
                <a:latin typeface="source-serif-pro"/>
              </a:rPr>
              <a:t>utility </a:t>
            </a:r>
            <a:r>
              <a:rPr lang="en-US" b="0" i="0" dirty="0">
                <a:solidFill>
                  <a:srgbClr val="242424"/>
                </a:solidFill>
                <a:effectLst/>
                <a:latin typeface="source-serif-pro"/>
              </a:rPr>
              <a:t>classes that do not need many modifications, classes such as </a:t>
            </a:r>
            <a:r>
              <a:rPr lang="en-US" b="1" i="0" dirty="0">
                <a:solidFill>
                  <a:srgbClr val="242424"/>
                </a:solidFill>
                <a:effectLst/>
                <a:latin typeface="source-serif-pro"/>
              </a:rPr>
              <a:t>extension</a:t>
            </a:r>
            <a:r>
              <a:rPr lang="en-US" b="0" i="0" dirty="0">
                <a:solidFill>
                  <a:srgbClr val="242424"/>
                </a:solidFill>
                <a:effectLst/>
                <a:latin typeface="source-serif-pro"/>
              </a:rPr>
              <a:t>, </a:t>
            </a:r>
            <a:r>
              <a:rPr lang="en-US" b="1" i="0" dirty="0">
                <a:solidFill>
                  <a:srgbClr val="242424"/>
                </a:solidFill>
                <a:effectLst/>
                <a:latin typeface="source-serif-pro"/>
              </a:rPr>
              <a:t>helper</a:t>
            </a:r>
            <a:r>
              <a:rPr lang="en-US" b="0" i="0" dirty="0">
                <a:solidFill>
                  <a:srgbClr val="242424"/>
                </a:solidFill>
                <a:effectLst/>
                <a:latin typeface="source-serif-pro"/>
              </a:rPr>
              <a:t>, </a:t>
            </a:r>
            <a:r>
              <a:rPr lang="en-US" b="1" i="0" dirty="0">
                <a:solidFill>
                  <a:srgbClr val="242424"/>
                </a:solidFill>
                <a:effectLst/>
                <a:latin typeface="source-serif-pro"/>
              </a:rPr>
              <a:t>constant</a:t>
            </a:r>
            <a:r>
              <a:rPr lang="en-US" b="0" i="0" dirty="0">
                <a:solidFill>
                  <a:srgbClr val="242424"/>
                </a:solidFill>
                <a:effectLst/>
                <a:latin typeface="source-serif-pro"/>
              </a:rPr>
              <a:t>, etc. As Static classes don’t allow instantiation, there will be no duplicate objects, avoiding extra usage of memory.</a:t>
            </a:r>
          </a:p>
          <a:p>
            <a:pPr algn="l"/>
            <a:r>
              <a:rPr lang="en-US" b="1" i="0" dirty="0">
                <a:solidFill>
                  <a:srgbClr val="242424"/>
                </a:solidFill>
                <a:effectLst/>
                <a:latin typeface="source-serif-pro"/>
              </a:rPr>
              <a:t>Singleton </a:t>
            </a:r>
            <a:r>
              <a:rPr lang="en-US" b="0" i="0" dirty="0">
                <a:solidFill>
                  <a:srgbClr val="242424"/>
                </a:solidFill>
                <a:effectLst/>
                <a:latin typeface="source-serif-pro"/>
              </a:rPr>
              <a:t>classes can be used when only one instance of a particular class needs to be created, and then a simple global access to that instance is going to be provided for the entire application, for example when you have some </a:t>
            </a:r>
            <a:r>
              <a:rPr lang="en-US" b="1" i="0" dirty="0">
                <a:solidFill>
                  <a:srgbClr val="242424"/>
                </a:solidFill>
                <a:effectLst/>
                <a:latin typeface="source-serif-pro"/>
              </a:rPr>
              <a:t>service</a:t>
            </a:r>
            <a:r>
              <a:rPr lang="en-US" b="0" i="0" dirty="0">
                <a:solidFill>
                  <a:srgbClr val="242424"/>
                </a:solidFill>
                <a:effectLst/>
                <a:latin typeface="source-serif-pro"/>
              </a:rPr>
              <a:t> </a:t>
            </a:r>
            <a:r>
              <a:rPr lang="en-US" b="1" i="0" dirty="0">
                <a:solidFill>
                  <a:srgbClr val="242424"/>
                </a:solidFill>
                <a:effectLst/>
                <a:latin typeface="source-serif-pro"/>
              </a:rPr>
              <a:t>proxies</a:t>
            </a:r>
            <a:r>
              <a:rPr lang="en-US" b="0" i="0" dirty="0">
                <a:solidFill>
                  <a:srgbClr val="242424"/>
                </a:solidFill>
                <a:effectLst/>
                <a:latin typeface="source-serif-pro"/>
              </a:rPr>
              <a:t>, a </a:t>
            </a:r>
            <a:r>
              <a:rPr lang="en-US" b="1" i="0" dirty="0">
                <a:solidFill>
                  <a:srgbClr val="242424"/>
                </a:solidFill>
                <a:effectLst/>
                <a:latin typeface="source-serif-pro"/>
              </a:rPr>
              <a:t>Logger class</a:t>
            </a:r>
            <a:r>
              <a:rPr lang="en-US" b="0" i="0" dirty="0">
                <a:solidFill>
                  <a:srgbClr val="242424"/>
                </a:solidFill>
                <a:effectLst/>
                <a:latin typeface="source-serif-pro"/>
              </a:rPr>
              <a:t>, </a:t>
            </a:r>
            <a:r>
              <a:rPr lang="en-US" b="1" i="0" dirty="0">
                <a:solidFill>
                  <a:srgbClr val="242424"/>
                </a:solidFill>
                <a:effectLst/>
                <a:latin typeface="source-serif-pro"/>
              </a:rPr>
              <a:t>caching</a:t>
            </a:r>
            <a:r>
              <a:rPr lang="en-US" b="0" i="0" dirty="0">
                <a:solidFill>
                  <a:srgbClr val="242424"/>
                </a:solidFill>
                <a:effectLst/>
                <a:latin typeface="source-serif-pro"/>
              </a:rPr>
              <a:t>, </a:t>
            </a:r>
            <a:r>
              <a:rPr lang="en-US" b="1" i="0" dirty="0">
                <a:solidFill>
                  <a:srgbClr val="242424"/>
                </a:solidFill>
                <a:effectLst/>
                <a:latin typeface="source-serif-pro"/>
              </a:rPr>
              <a:t>database connections</a:t>
            </a:r>
            <a:r>
              <a:rPr lang="en-US" b="0" i="0" dirty="0">
                <a:solidFill>
                  <a:srgbClr val="242424"/>
                </a:solidFill>
                <a:effectLst/>
                <a:latin typeface="source-serif-pro"/>
              </a:rPr>
              <a:t>, etc.</a:t>
            </a: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7</a:t>
            </a:fld>
            <a:endParaRPr lang="en-US"/>
          </a:p>
        </p:txBody>
      </p:sp>
    </p:spTree>
    <p:extLst>
      <p:ext uri="{BB962C8B-B14F-4D97-AF65-F5344CB8AC3E}">
        <p14:creationId xmlns:p14="http://schemas.microsoft.com/office/powerpoint/2010/main" val="68106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Factory Design Pattern:</a:t>
            </a:r>
          </a:p>
          <a:p>
            <a:pPr algn="l">
              <a:buFont typeface="+mj-lt"/>
              <a:buAutoNum type="arabicPeriod"/>
            </a:pPr>
            <a:r>
              <a:rPr lang="en-US" b="1" i="0" dirty="0">
                <a:solidFill>
                  <a:srgbClr val="374151"/>
                </a:solidFill>
                <a:effectLst/>
                <a:latin typeface="Söhne"/>
              </a:rPr>
              <a:t>Intent: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Factory pattern provides an interface for creating objects in a super class, but allows subclasses to alter the type of objects that will be created.</a:t>
            </a:r>
          </a:p>
          <a:p>
            <a:pPr marL="742950" lvl="1" indent="-285750" algn="l">
              <a:buFont typeface="+mj-lt"/>
              <a:buAutoNum type="arabicPeriod"/>
            </a:pPr>
            <a:r>
              <a:rPr lang="en-US" b="0" i="0" dirty="0">
                <a:solidFill>
                  <a:srgbClr val="374151"/>
                </a:solidFill>
                <a:effectLst/>
                <a:latin typeface="Söhne"/>
              </a:rPr>
              <a:t>It is focused on creating a single type of object, and the responsibility of the factory is to instantiate objects based on certain conditions or parameters.</a:t>
            </a:r>
          </a:p>
          <a:p>
            <a:pPr algn="l">
              <a:buFont typeface="+mj-lt"/>
              <a:buAutoNum type="arabicPeriod"/>
            </a:pPr>
            <a:r>
              <a:rPr lang="en-US" b="1" i="0" dirty="0">
                <a:solidFill>
                  <a:srgbClr val="374151"/>
                </a:solidFill>
                <a:effectLst/>
                <a:latin typeface="Söhne"/>
              </a:rPr>
              <a:t>Usage: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Suitable when you have a super class with multiple sub-classes and, based on a parameter or condition, you need to return one class instance.</a:t>
            </a:r>
          </a:p>
          <a:p>
            <a:pPr marL="742950" lvl="1" indent="-285750" algn="l">
              <a:buFont typeface="+mj-lt"/>
              <a:buAutoNum type="arabicPeriod"/>
            </a:pPr>
            <a:r>
              <a:rPr lang="en-US" b="0" i="0" dirty="0">
                <a:solidFill>
                  <a:srgbClr val="374151"/>
                </a:solidFill>
                <a:effectLst/>
                <a:latin typeface="Söhne"/>
              </a:rPr>
              <a:t>Example: Creating different shapes (circles, rectangles, squares) based on user input.</a:t>
            </a:r>
          </a:p>
          <a:p>
            <a:pPr algn="l">
              <a:buFont typeface="+mj-lt"/>
              <a:buAutoNum type="arabicPeriod"/>
            </a:pPr>
            <a:r>
              <a:rPr lang="en-US" b="1" i="0" dirty="0">
                <a:solidFill>
                  <a:srgbClr val="374151"/>
                </a:solidFill>
                <a:effectLst/>
                <a:latin typeface="Söhne"/>
              </a:rPr>
              <a:t>Flexibility: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Provides a centralized point for object creation, making it easier to modify or extend the instantiation process without modifying client code.</a:t>
            </a: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8</a:t>
            </a:fld>
            <a:endParaRPr lang="en-US"/>
          </a:p>
        </p:txBody>
      </p:sp>
    </p:spTree>
    <p:extLst>
      <p:ext uri="{BB962C8B-B14F-4D97-AF65-F5344CB8AC3E}">
        <p14:creationId xmlns:p14="http://schemas.microsoft.com/office/powerpoint/2010/main" val="125925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latin typeface="Tahoma" panose="020B0604030504040204" pitchFamily="34" charset="0"/>
                <a:ea typeface="Tahoma" panose="020B0604030504040204" pitchFamily="34" charset="0"/>
                <a:cs typeface="Tahoma" panose="020B0604030504040204" pitchFamily="34" charset="0"/>
              </a:rPr>
              <a:t>Intent: </a:t>
            </a:r>
            <a:r>
              <a:rPr lang="en-IN" b="1" i="0" dirty="0">
                <a:solidFill>
                  <a:srgbClr val="444444"/>
                </a:solidFill>
                <a:effectLst/>
                <a:latin typeface="PT Sans" panose="020B0503020203020204" pitchFamily="34" charset="0"/>
              </a:rPr>
              <a:t>Decorator</a:t>
            </a:r>
            <a:r>
              <a:rPr lang="en-IN" b="0" i="0" dirty="0">
                <a:solidFill>
                  <a:srgbClr val="444444"/>
                </a:solidFill>
                <a:effectLst/>
                <a:latin typeface="PT Sans" panose="020B0503020203020204" pitchFamily="34" charset="0"/>
              </a:rPr>
              <a:t> is a structural design pattern that lets you attach new behaviours to objects by placing these objects inside special wrapper objects that contain the </a:t>
            </a:r>
            <a:r>
              <a:rPr lang="en-IN" b="0" i="0" dirty="0" err="1">
                <a:solidFill>
                  <a:srgbClr val="444444"/>
                </a:solidFill>
                <a:effectLst/>
                <a:latin typeface="PT Sans" panose="020B0503020203020204" pitchFamily="34" charset="0"/>
              </a:rPr>
              <a:t>behaviors</a:t>
            </a:r>
            <a:r>
              <a:rPr lang="en-IN" b="0" i="0" dirty="0">
                <a:solidFill>
                  <a:srgbClr val="444444"/>
                </a:solidFill>
                <a:effectLst/>
                <a:latin typeface="PT Sans" panose="020B0503020203020204" pitchFamily="34" charset="0"/>
              </a:rPr>
              <a:t>.</a:t>
            </a:r>
            <a:endParaRPr lang="en-IN" sz="1200" b="1" dirty="0">
              <a:latin typeface="Tahoma" panose="020B0604030504040204" pitchFamily="34" charset="0"/>
              <a:ea typeface="Tahoma" panose="020B0604030504040204" pitchFamily="34" charset="0"/>
              <a:cs typeface="Tahoma" panose="020B0604030504040204" pitchFamily="34" charset="0"/>
            </a:endParaRPr>
          </a:p>
          <a:p>
            <a:endParaRPr lang="en-IN"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dirty="0">
                <a:latin typeface="Tahoma" panose="020B0604030504040204" pitchFamily="34" charset="0"/>
                <a:ea typeface="Tahoma" panose="020B0604030504040204" pitchFamily="34" charset="0"/>
                <a:cs typeface="Tahoma" panose="020B0604030504040204" pitchFamily="34" charset="0"/>
              </a:rPr>
              <a:t>Here are the key components and concepts associated with the Decorator Pattern:</a:t>
            </a:r>
          </a:p>
          <a:p>
            <a:r>
              <a:rPr lang="en-IN" sz="1200" b="1" dirty="0">
                <a:latin typeface="Tahoma" panose="020B0604030504040204" pitchFamily="34" charset="0"/>
                <a:ea typeface="Tahoma" panose="020B0604030504040204" pitchFamily="34" charset="0"/>
                <a:cs typeface="Tahoma" panose="020B0604030504040204" pitchFamily="34" charset="0"/>
              </a:rPr>
              <a:t>Component</a:t>
            </a:r>
            <a:r>
              <a:rPr lang="en-IN" sz="1200" dirty="0">
                <a:latin typeface="Tahoma" panose="020B0604030504040204" pitchFamily="34" charset="0"/>
                <a:ea typeface="Tahoma" panose="020B0604030504040204" pitchFamily="34" charset="0"/>
                <a:cs typeface="Tahoma" panose="020B0604030504040204" pitchFamily="34" charset="0"/>
              </a:rPr>
              <a:t>: This is an interface or an abstract class that defines the interface for objects that can have responsibilities added to them dynamically. In other words, it represents the core functionality that decorators enhance.</a:t>
            </a:r>
          </a:p>
          <a:p>
            <a:r>
              <a:rPr lang="en-IN" sz="1200" b="1" dirty="0" err="1">
                <a:latin typeface="Tahoma" panose="020B0604030504040204" pitchFamily="34" charset="0"/>
                <a:ea typeface="Tahoma" panose="020B0604030504040204" pitchFamily="34" charset="0"/>
                <a:cs typeface="Tahoma" panose="020B0604030504040204" pitchFamily="34" charset="0"/>
              </a:rPr>
              <a:t>ConcreteComponent</a:t>
            </a:r>
            <a:r>
              <a:rPr lang="en-IN" sz="1200" dirty="0">
                <a:latin typeface="Tahoma" panose="020B0604030504040204" pitchFamily="34" charset="0"/>
                <a:ea typeface="Tahoma" panose="020B0604030504040204" pitchFamily="34" charset="0"/>
                <a:cs typeface="Tahoma" panose="020B0604030504040204" pitchFamily="34" charset="0"/>
              </a:rPr>
              <a:t>: This is a concrete implementation of the Component interface. It defines the base behavior to which decorators can add functionality.</a:t>
            </a:r>
          </a:p>
          <a:p>
            <a:r>
              <a:rPr lang="en-IN" sz="1200" b="1" dirty="0">
                <a:latin typeface="Tahoma" panose="020B0604030504040204" pitchFamily="34" charset="0"/>
                <a:ea typeface="Tahoma" panose="020B0604030504040204" pitchFamily="34" charset="0"/>
                <a:cs typeface="Tahoma" panose="020B0604030504040204" pitchFamily="34" charset="0"/>
              </a:rPr>
              <a:t>Decorator</a:t>
            </a:r>
            <a:r>
              <a:rPr lang="en-IN" sz="1200" dirty="0">
                <a:latin typeface="Tahoma" panose="020B0604030504040204" pitchFamily="34" charset="0"/>
                <a:ea typeface="Tahoma" panose="020B0604030504040204" pitchFamily="34" charset="0"/>
                <a:cs typeface="Tahoma" panose="020B0604030504040204" pitchFamily="34" charset="0"/>
              </a:rPr>
              <a:t>: This is an abstract class that also conforms to the Component interface. It has a reference to a Component object and defines an interface that conforms to Component. Decorators maintain a reference to the wrapped component and can alter its behavior or add new behavior.</a:t>
            </a:r>
          </a:p>
          <a:p>
            <a:r>
              <a:rPr lang="en-IN" sz="1200" b="1" dirty="0" err="1">
                <a:latin typeface="Tahoma" panose="020B0604030504040204" pitchFamily="34" charset="0"/>
                <a:ea typeface="Tahoma" panose="020B0604030504040204" pitchFamily="34" charset="0"/>
                <a:cs typeface="Tahoma" panose="020B0604030504040204" pitchFamily="34" charset="0"/>
              </a:rPr>
              <a:t>ConcreteDecorator</a:t>
            </a:r>
            <a:r>
              <a:rPr lang="en-IN" sz="1200" dirty="0">
                <a:latin typeface="Tahoma" panose="020B0604030504040204" pitchFamily="34" charset="0"/>
                <a:ea typeface="Tahoma" panose="020B0604030504040204" pitchFamily="34" charset="0"/>
                <a:cs typeface="Tahoma" panose="020B0604030504040204" pitchFamily="34" charset="0"/>
              </a:rPr>
              <a:t>: This is a concrete implementation of the Decorator class. It adds specific functionality to the components it decorates.</a:t>
            </a:r>
          </a:p>
          <a:p>
            <a:endParaRPr lang="en-IN" sz="1200" dirty="0">
              <a:latin typeface="Tahoma" panose="020B0604030504040204" pitchFamily="34" charset="0"/>
              <a:ea typeface="Tahoma" panose="020B0604030504040204" pitchFamily="34" charset="0"/>
              <a:cs typeface="Tahoma" panose="020B0604030504040204" pitchFamily="34" charset="0"/>
            </a:endParaRPr>
          </a:p>
          <a:p>
            <a:endParaRPr lang="en-IN" sz="1200" dirty="0">
              <a:latin typeface="Tahoma" panose="020B0604030504040204" pitchFamily="34" charset="0"/>
              <a:ea typeface="Tahoma" panose="020B0604030504040204" pitchFamily="34" charset="0"/>
              <a:cs typeface="Tahoma" panose="020B0604030504040204" pitchFamily="34" charset="0"/>
            </a:endParaRPr>
          </a:p>
          <a:p>
            <a:r>
              <a:rPr lang="en-IN" sz="1200" b="1" dirty="0">
                <a:latin typeface="Tahoma" panose="020B0604030504040204" pitchFamily="34" charset="0"/>
                <a:ea typeface="Tahoma" panose="020B0604030504040204" pitchFamily="34" charset="0"/>
                <a:cs typeface="Tahoma" panose="020B0604030504040204" pitchFamily="34" charset="0"/>
              </a:rPr>
              <a:t>Example:</a:t>
            </a:r>
          </a:p>
          <a:p>
            <a:pPr algn="just"/>
            <a:r>
              <a:rPr lang="en-IN" b="0" i="0" dirty="0">
                <a:solidFill>
                  <a:srgbClr val="161616"/>
                </a:solidFill>
                <a:effectLst/>
                <a:latin typeface="Segoe UI" panose="020B0502040204020203" pitchFamily="34" charset="0"/>
              </a:rPr>
              <a:t>The classes, interfaces, and objects in the above class diagram can be identified as follows:</a:t>
            </a:r>
          </a:p>
          <a:p>
            <a:pPr algn="just">
              <a:buFont typeface="+mj-lt"/>
              <a:buAutoNum type="arabicPeriod"/>
            </a:pPr>
            <a:r>
              <a:rPr lang="en-IN" b="0" i="0" dirty="0">
                <a:solidFill>
                  <a:srgbClr val="161616"/>
                </a:solidFill>
                <a:effectLst/>
                <a:latin typeface="Segoe UI" panose="020B0502040204020203" pitchFamily="34" charset="0"/>
              </a:rPr>
              <a:t>Vehicle - Component Interface.</a:t>
            </a:r>
          </a:p>
          <a:p>
            <a:pPr algn="just">
              <a:buFont typeface="+mj-lt"/>
              <a:buAutoNum type="arabicPeriod"/>
            </a:pPr>
            <a:r>
              <a:rPr lang="en-IN" b="0" i="0" dirty="0" err="1">
                <a:solidFill>
                  <a:srgbClr val="161616"/>
                </a:solidFill>
                <a:effectLst/>
                <a:latin typeface="Segoe UI" panose="020B0502040204020203" pitchFamily="34" charset="0"/>
              </a:rPr>
              <a:t>HondaCity</a:t>
            </a:r>
            <a:r>
              <a:rPr lang="en-IN" b="0" i="0" dirty="0">
                <a:solidFill>
                  <a:srgbClr val="161616"/>
                </a:solidFill>
                <a:effectLst/>
                <a:latin typeface="Segoe UI" panose="020B0502040204020203" pitchFamily="34" charset="0"/>
              </a:rPr>
              <a:t>- </a:t>
            </a:r>
            <a:r>
              <a:rPr lang="en-IN" b="0" i="0" dirty="0" err="1">
                <a:solidFill>
                  <a:srgbClr val="161616"/>
                </a:solidFill>
                <a:effectLst/>
                <a:latin typeface="Segoe UI" panose="020B0502040204020203" pitchFamily="34" charset="0"/>
              </a:rPr>
              <a:t>ConcreteComponent</a:t>
            </a:r>
            <a:r>
              <a:rPr lang="en-IN" b="0" i="0" dirty="0">
                <a:solidFill>
                  <a:srgbClr val="161616"/>
                </a:solidFill>
                <a:effectLst/>
                <a:latin typeface="Segoe UI" panose="020B0502040204020203" pitchFamily="34" charset="0"/>
              </a:rPr>
              <a:t> class.</a:t>
            </a:r>
          </a:p>
          <a:p>
            <a:pPr algn="just">
              <a:buFont typeface="+mj-lt"/>
              <a:buAutoNum type="arabicPeriod"/>
            </a:pPr>
            <a:r>
              <a:rPr lang="en-IN" b="0" i="0" dirty="0" err="1">
                <a:solidFill>
                  <a:srgbClr val="161616"/>
                </a:solidFill>
                <a:effectLst/>
                <a:latin typeface="Segoe UI" panose="020B0502040204020203" pitchFamily="34" charset="0"/>
              </a:rPr>
              <a:t>VehicleDecorator</a:t>
            </a:r>
            <a:r>
              <a:rPr lang="en-IN" b="0" i="0" dirty="0">
                <a:solidFill>
                  <a:srgbClr val="161616"/>
                </a:solidFill>
                <a:effectLst/>
                <a:latin typeface="Segoe UI" panose="020B0502040204020203" pitchFamily="34" charset="0"/>
              </a:rPr>
              <a:t>- Decorator Class.</a:t>
            </a:r>
          </a:p>
          <a:p>
            <a:pPr algn="just">
              <a:buFont typeface="+mj-lt"/>
              <a:buAutoNum type="arabicPeriod"/>
            </a:pPr>
            <a:r>
              <a:rPr lang="en-IN" b="0" i="0" dirty="0">
                <a:solidFill>
                  <a:srgbClr val="161616"/>
                </a:solidFill>
                <a:effectLst/>
                <a:latin typeface="Segoe UI" panose="020B0502040204020203" pitchFamily="34" charset="0"/>
              </a:rPr>
              <a:t>Special Offer- </a:t>
            </a:r>
            <a:r>
              <a:rPr lang="en-IN" b="0" i="0" dirty="0" err="1">
                <a:solidFill>
                  <a:srgbClr val="161616"/>
                </a:solidFill>
                <a:effectLst/>
                <a:latin typeface="Segoe UI" panose="020B0502040204020203" pitchFamily="34" charset="0"/>
              </a:rPr>
              <a:t>ConcreteDecorator</a:t>
            </a:r>
            <a:r>
              <a:rPr lang="en-IN" b="0" i="0" dirty="0">
                <a:solidFill>
                  <a:srgbClr val="161616"/>
                </a:solidFill>
                <a:effectLst/>
                <a:latin typeface="Segoe UI" panose="020B0502040204020203" pitchFamily="34" charset="0"/>
              </a:rPr>
              <a:t> class.</a:t>
            </a:r>
          </a:p>
          <a:p>
            <a:pPr algn="just"/>
            <a:r>
              <a:rPr lang="en-IN" b="1" i="0" dirty="0">
                <a:solidFill>
                  <a:srgbClr val="4466C5"/>
                </a:solidFill>
                <a:effectLst/>
                <a:latin typeface="Segoe UI" panose="020B0502040204020203" pitchFamily="34" charset="0"/>
              </a:rPr>
              <a:t>When to use it?</a:t>
            </a:r>
          </a:p>
          <a:p>
            <a:pPr algn="just">
              <a:buFont typeface="+mj-lt"/>
              <a:buAutoNum type="arabicPeriod"/>
            </a:pPr>
            <a:r>
              <a:rPr lang="en-IN" b="0" i="0" dirty="0">
                <a:solidFill>
                  <a:srgbClr val="161616"/>
                </a:solidFill>
                <a:effectLst/>
                <a:latin typeface="Segoe UI" panose="020B0502040204020203" pitchFamily="34" charset="0"/>
              </a:rPr>
              <a:t>Add additional state or </a:t>
            </a:r>
            <a:r>
              <a:rPr lang="en-IN" b="0" i="0" dirty="0" err="1">
                <a:solidFill>
                  <a:srgbClr val="161616"/>
                </a:solidFill>
                <a:effectLst/>
                <a:latin typeface="Segoe UI" panose="020B0502040204020203" pitchFamily="34" charset="0"/>
              </a:rPr>
              <a:t>behavior</a:t>
            </a:r>
            <a:r>
              <a:rPr lang="en-IN" b="0" i="0" dirty="0">
                <a:solidFill>
                  <a:srgbClr val="161616"/>
                </a:solidFill>
                <a:effectLst/>
                <a:latin typeface="Segoe UI" panose="020B0502040204020203" pitchFamily="34" charset="0"/>
              </a:rPr>
              <a:t> to an object dynamically.</a:t>
            </a:r>
          </a:p>
          <a:p>
            <a:pPr algn="just">
              <a:buFont typeface="+mj-lt"/>
              <a:buAutoNum type="arabicPeriod"/>
            </a:pPr>
            <a:r>
              <a:rPr lang="en-IN" b="0" i="0" dirty="0">
                <a:solidFill>
                  <a:srgbClr val="161616"/>
                </a:solidFill>
                <a:effectLst/>
                <a:latin typeface="Segoe UI" panose="020B0502040204020203" pitchFamily="34" charset="0"/>
              </a:rPr>
              <a:t>Make changes to some objects in a class without affecting others.</a:t>
            </a:r>
          </a:p>
          <a:p>
            <a:pPr algn="just">
              <a:buFont typeface="+mj-lt"/>
              <a:buAutoNum type="arabicPeriod"/>
            </a:pPr>
            <a:endParaRPr lang="en-IN" b="0" i="0" dirty="0">
              <a:solidFill>
                <a:srgbClr val="161616"/>
              </a:solidFill>
              <a:effectLst/>
              <a:latin typeface="Segoe UI" panose="020B0502040204020203" pitchFamily="34" charset="0"/>
            </a:endParaRPr>
          </a:p>
          <a:p>
            <a:endParaRPr lang="en-IN" b="1"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9</a:t>
            </a:fld>
            <a:endParaRPr lang="en-US"/>
          </a:p>
        </p:txBody>
      </p:sp>
    </p:spTree>
    <p:extLst>
      <p:ext uri="{BB962C8B-B14F-4D97-AF65-F5344CB8AC3E}">
        <p14:creationId xmlns:p14="http://schemas.microsoft.com/office/powerpoint/2010/main" val="3309072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G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 y="-14595"/>
            <a:ext cx="9157750" cy="5164970"/>
          </a:xfrm>
          <a:prstGeom prst="rect">
            <a:avLst/>
          </a:prstGeom>
        </p:spPr>
      </p:pic>
      <p:sp>
        <p:nvSpPr>
          <p:cNvPr id="8" name="Rechteck 8"/>
          <p:cNvSpPr/>
          <p:nvPr/>
        </p:nvSpPr>
        <p:spPr>
          <a:xfrm>
            <a:off x="-1" y="2578100"/>
            <a:ext cx="7059614" cy="895350"/>
          </a:xfrm>
          <a:prstGeom prst="rect">
            <a:avLst/>
          </a:prstGeom>
          <a:solidFill>
            <a:srgbClr val="7AB800">
              <a:alpha val="82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solidFill>
              <a:latin typeface="Calibri"/>
            </a:endParaRPr>
          </a:p>
        </p:txBody>
      </p:sp>
      <p:pic>
        <p:nvPicPr>
          <p:cNvPr id="9" name="Picture 6"/>
          <p:cNvPicPr>
            <a:picLocks noChangeAspect="1" noChangeArrowheads="1"/>
          </p:cNvPicPr>
          <p:nvPr/>
        </p:nvPicPr>
        <p:blipFill>
          <a:blip r:embed="rId5" cstate="print"/>
          <a:srcRect/>
          <a:stretch>
            <a:fillRect/>
          </a:stretch>
        </p:blipFill>
        <p:spPr bwMode="auto">
          <a:xfrm>
            <a:off x="6376194" y="-54769"/>
            <a:ext cx="2749011" cy="1288083"/>
          </a:xfrm>
          <a:prstGeom prst="rect">
            <a:avLst/>
          </a:prstGeom>
          <a:noFill/>
          <a:ln w="9525">
            <a:noFill/>
            <a:miter lim="800000"/>
            <a:headEnd/>
            <a:tailEnd/>
          </a:ln>
        </p:spPr>
      </p:pic>
      <p:sp>
        <p:nvSpPr>
          <p:cNvPr id="10" name="TextBox 9"/>
          <p:cNvSpPr txBox="1"/>
          <p:nvPr>
            <p:custDataLst>
              <p:tags r:id="rId1"/>
            </p:custDataLst>
          </p:nvPr>
        </p:nvSpPr>
        <p:spPr>
          <a:xfrm>
            <a:off x="432000" y="3492000"/>
            <a:ext cx="6552000" cy="288147"/>
          </a:xfrm>
          <a:prstGeom prst="rect">
            <a:avLst/>
          </a:prstGeom>
          <a:noFill/>
        </p:spPr>
        <p:txBody>
          <a:bodyPr wrap="square" lIns="72000" tIns="36000" rIns="72000" bIns="36000" rtlCol="0">
            <a:spAutoFit/>
          </a:bodyPr>
          <a:lstStyle/>
          <a:p>
            <a:endParaRPr lang="de-CH" sz="1400" b="1" dirty="0">
              <a:solidFill>
                <a:schemeClr val="bg1"/>
              </a:solidFill>
              <a:latin typeface="+mn-lt"/>
            </a:endParaRPr>
          </a:p>
        </p:txBody>
      </p:sp>
      <p:sp>
        <p:nvSpPr>
          <p:cNvPr id="12" name="Title 1"/>
          <p:cNvSpPr>
            <a:spLocks noGrp="1"/>
          </p:cNvSpPr>
          <p:nvPr>
            <p:ph type="title"/>
          </p:nvPr>
        </p:nvSpPr>
        <p:spPr>
          <a:xfrm>
            <a:off x="432000" y="2628000"/>
            <a:ext cx="6552000" cy="792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fontScale="92500" lnSpcReduction="10000"/>
          </a:bodyPr>
          <a:lstStyle>
            <a:lvl1pPr>
              <a:defRPr lang="de-CH" kern="1200" dirty="0">
                <a:solidFill>
                  <a:schemeClr val="bg1"/>
                </a:solidFill>
              </a:defRPr>
            </a:lvl1pPr>
          </a:lstStyle>
          <a:p>
            <a:pPr lvl="0"/>
            <a:r>
              <a:rPr lang="en-US"/>
              <a:t>Click to edit Master title style</a:t>
            </a:r>
            <a:endParaRPr lang="de-CH" dirty="0"/>
          </a:p>
        </p:txBody>
      </p:sp>
      <p:sp>
        <p:nvSpPr>
          <p:cNvPr id="13" name="Rectangle 3"/>
          <p:cNvSpPr>
            <a:spLocks noGrp="1" noChangeArrowheads="1"/>
          </p:cNvSpPr>
          <p:nvPr>
            <p:ph idx="1"/>
          </p:nvPr>
        </p:nvSpPr>
        <p:spPr bwMode="auto">
          <a:xfrm>
            <a:off x="9288968" y="-20538"/>
            <a:ext cx="899656"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Autofit/>
          </a:bodyPr>
          <a:lstStyle>
            <a:lvl1pPr>
              <a:defRPr sz="1000"/>
            </a:lvl1pPr>
            <a:lvl2pPr>
              <a:defRPr sz="1000"/>
            </a:lvl2pPr>
            <a:lvl3pPr>
              <a:defRPr sz="9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567266925"/>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G Agenda">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a:xfrm>
            <a:off x="9252848" y="36000"/>
            <a:ext cx="575736" cy="612000"/>
          </a:xfrm>
        </p:spPr>
        <p:txBody>
          <a:bodyPr>
            <a:noAutofit/>
          </a:bodyPr>
          <a:lstStyle>
            <a:lvl1pPr>
              <a:defRPr sz="600">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p:txBody>
          <a:bodyPr/>
          <a:lstStyle>
            <a:lvl1pPr marL="234000" indent="-234000">
              <a:spcAft>
                <a:spcPts val="500"/>
              </a:spcAft>
              <a:buClr>
                <a:schemeClr val="tx2"/>
              </a:buClr>
              <a:buSzPct val="75000"/>
              <a:buFont typeface="Wingdings" pitchFamily="2" charset="2"/>
              <a:buChar char=""/>
              <a:defRPr sz="2000">
                <a:solidFill>
                  <a:schemeClr val="bg2"/>
                </a:solidFill>
              </a:defRPr>
            </a:lvl1pPr>
            <a:lvl2pPr marL="468000" indent="-234000">
              <a:spcAft>
                <a:spcPts val="500"/>
              </a:spcAft>
              <a:buFont typeface="Calibri" pitchFamily="34" charset="0"/>
              <a:buChar char="–"/>
              <a:defRPr sz="2000"/>
            </a:lvl2pPr>
            <a:lvl3pPr marL="702000" indent="-234000">
              <a:spcAft>
                <a:spcPts val="500"/>
              </a:spcAft>
              <a:buClr>
                <a:schemeClr val="bg2"/>
              </a:buClr>
              <a:buSzPct val="100000"/>
              <a:buFont typeface="Calibri" pitchFamily="34" charset="0"/>
              <a:buChar char="–"/>
              <a:defRPr b="0"/>
            </a:lvl3pPr>
            <a:lvl4pPr marL="936000">
              <a:spcAft>
                <a:spcPts val="500"/>
              </a:spcAft>
              <a:defRPr sz="2000"/>
            </a:lvl4pPr>
            <a:lvl5pPr marL="1170000" indent="-234000">
              <a:spcAft>
                <a:spcPts val="500"/>
              </a:spcAft>
              <a:buFont typeface="Calibri"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3" cstate="print"/>
          <a:srcRect b="20452"/>
          <a:stretch>
            <a:fillRect/>
          </a:stretch>
        </p:blipFill>
        <p:spPr bwMode="auto">
          <a:xfrm>
            <a:off x="8205256" y="31750"/>
            <a:ext cx="828209" cy="529238"/>
          </a:xfrm>
          <a:prstGeom prst="rect">
            <a:avLst/>
          </a:prstGeom>
          <a:noFill/>
          <a:ln w="9525">
            <a:noFill/>
            <a:miter lim="800000"/>
            <a:headEnd/>
            <a:tailEnd/>
          </a:ln>
        </p:spPr>
      </p:pic>
      <p:sp>
        <p:nvSpPr>
          <p:cNvPr id="4" name="TextBox 3"/>
          <p:cNvSpPr txBox="1"/>
          <p:nvPr>
            <p:custDataLst>
              <p:tags r:id="rId1"/>
            </p:custDataLst>
          </p:nvPr>
        </p:nvSpPr>
        <p:spPr>
          <a:xfrm>
            <a:off x="360000" y="36000"/>
            <a:ext cx="7164000" cy="612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lvl1pPr eaLnBrk="1" hangingPunct="1">
              <a:defRPr sz="2800">
                <a:solidFill>
                  <a:schemeClr val="bg1"/>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lvl="0"/>
            <a:endParaRPr lang="en-US" dirty="0"/>
          </a:p>
        </p:txBody>
      </p:sp>
    </p:spTree>
    <p:extLst>
      <p:ext uri="{BB962C8B-B14F-4D97-AF65-F5344CB8AC3E}">
        <p14:creationId xmlns:p14="http://schemas.microsoft.com/office/powerpoint/2010/main" val="165500417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G En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54" y="-1"/>
            <a:ext cx="9188639" cy="5170141"/>
          </a:xfrm>
          <a:prstGeom prst="rect">
            <a:avLst/>
          </a:prstGeom>
        </p:spPr>
      </p:pic>
      <p:sp>
        <p:nvSpPr>
          <p:cNvPr id="9" name="Textfeld 2"/>
          <p:cNvSpPr txBox="1"/>
          <p:nvPr>
            <p:custDataLst>
              <p:tags r:id="rId1"/>
            </p:custDataLst>
          </p:nvPr>
        </p:nvSpPr>
        <p:spPr>
          <a:xfrm>
            <a:off x="360000" y="1584000"/>
            <a:ext cx="7470775" cy="441591"/>
          </a:xfrm>
          <a:prstGeom prst="rect">
            <a:avLst/>
          </a:prstGeom>
          <a:noFill/>
        </p:spPr>
        <p:txBody>
          <a:bodyPr wrap="square" lIns="72000" tIns="36000" rIns="72000" bIns="36000" rtlCol="0">
            <a:spAutoFit/>
          </a:bodyPr>
          <a:lstStyle/>
          <a:p>
            <a:pPr marL="0" marR="0" lvl="0" indent="0" algn="l" defTabSz="914400" rtl="0" eaLnBrk="0" fontAlgn="base" latinLnBrk="0" hangingPunct="0">
              <a:lnSpc>
                <a:spcPts val="2800"/>
              </a:lnSpc>
              <a:spcBef>
                <a:spcPct val="0"/>
              </a:spcBef>
              <a:spcAft>
                <a:spcPct val="0"/>
              </a:spcAft>
              <a:buClrTx/>
              <a:buSzTx/>
              <a:buFontTx/>
              <a:buNone/>
              <a:tabLst/>
              <a:defRPr/>
            </a:pPr>
            <a:endParaRPr kumimoji="0" lang="de-DE" sz="2800" b="0" i="0" u="none" strike="noStrike" kern="1200" cap="none" spc="0" normalizeH="0" baseline="0" noProof="0" dirty="0">
              <a:ln>
                <a:noFill/>
              </a:ln>
              <a:solidFill>
                <a:schemeClr val="tx2"/>
              </a:solidFill>
              <a:effectLst/>
              <a:uLnTx/>
              <a:uFillTx/>
              <a:latin typeface="Calibri"/>
              <a:ea typeface="ＭＳ Ｐゴシック" charset="0"/>
              <a:cs typeface="Calibri"/>
            </a:endParaRPr>
          </a:p>
        </p:txBody>
      </p:sp>
      <p:pic>
        <p:nvPicPr>
          <p:cNvPr id="10" name="Picture 6"/>
          <p:cNvPicPr>
            <a:picLocks noChangeAspect="1" noChangeArrowheads="1"/>
          </p:cNvPicPr>
          <p:nvPr/>
        </p:nvPicPr>
        <p:blipFill>
          <a:blip r:embed="rId5" cstate="print"/>
          <a:srcRect/>
          <a:stretch>
            <a:fillRect/>
          </a:stretch>
        </p:blipFill>
        <p:spPr bwMode="auto">
          <a:xfrm>
            <a:off x="6376194" y="-54769"/>
            <a:ext cx="2749011" cy="1288083"/>
          </a:xfrm>
          <a:prstGeom prst="rect">
            <a:avLst/>
          </a:prstGeom>
          <a:noFill/>
          <a:ln w="9525">
            <a:noFill/>
            <a:miter lim="800000"/>
            <a:headEnd/>
            <a:tailEnd/>
          </a:ln>
        </p:spPr>
      </p:pic>
      <p:sp>
        <p:nvSpPr>
          <p:cNvPr id="6" name="Title 1"/>
          <p:cNvSpPr>
            <a:spLocks noGrp="1"/>
          </p:cNvSpPr>
          <p:nvPr>
            <p:ph type="title"/>
          </p:nvPr>
        </p:nvSpPr>
        <p:spPr>
          <a:xfrm>
            <a:off x="9216984" y="36000"/>
            <a:ext cx="539592" cy="612000"/>
          </a:xfrm>
        </p:spPr>
        <p:txBody>
          <a:bodyPr/>
          <a:lstStyle>
            <a:lvl1pPr>
              <a:defRPr sz="1000"/>
            </a:lvl1pPr>
          </a:lstStyle>
          <a:p>
            <a:r>
              <a:rPr lang="en-US"/>
              <a:t>Click to edit Master title style</a:t>
            </a:r>
            <a:endParaRPr lang="de-CH" dirty="0"/>
          </a:p>
        </p:txBody>
      </p:sp>
      <p:sp>
        <p:nvSpPr>
          <p:cNvPr id="7" name="Content Placeholder 2"/>
          <p:cNvSpPr>
            <a:spLocks noGrp="1"/>
          </p:cNvSpPr>
          <p:nvPr>
            <p:ph idx="1"/>
          </p:nvPr>
        </p:nvSpPr>
        <p:spPr>
          <a:xfrm>
            <a:off x="9216984" y="756000"/>
            <a:ext cx="539592" cy="3960000"/>
          </a:xfrm>
        </p:spPr>
        <p:txBody>
          <a:bodyPr>
            <a:normAutofit/>
          </a:bodyPr>
          <a:lstStyle>
            <a:lvl1pPr marL="234000" indent="-234000">
              <a:spcAft>
                <a:spcPts val="500"/>
              </a:spcAft>
              <a:buClr>
                <a:schemeClr val="tx2"/>
              </a:buClr>
              <a:buSzPct val="75000"/>
              <a:buFont typeface="Wingdings" pitchFamily="2" charset="2"/>
              <a:buChar char=""/>
              <a:defRPr sz="800">
                <a:solidFill>
                  <a:schemeClr val="bg2"/>
                </a:solidFill>
              </a:defRPr>
            </a:lvl1pPr>
            <a:lvl2pPr marL="468000" indent="-234000">
              <a:spcAft>
                <a:spcPts val="500"/>
              </a:spcAft>
              <a:buFont typeface="Calibri" pitchFamily="34" charset="0"/>
              <a:buChar char="–"/>
              <a:defRPr sz="800"/>
            </a:lvl2pPr>
            <a:lvl3pPr marL="702000" indent="-234000">
              <a:spcAft>
                <a:spcPts val="500"/>
              </a:spcAft>
              <a:buClr>
                <a:schemeClr val="bg2"/>
              </a:buClr>
              <a:buSzPct val="100000"/>
              <a:buFont typeface="Calibri" pitchFamily="34" charset="0"/>
              <a:buChar char="–"/>
              <a:defRPr sz="800" b="0"/>
            </a:lvl3pPr>
            <a:lvl4pPr marL="936000">
              <a:spcAft>
                <a:spcPts val="500"/>
              </a:spcAft>
              <a:defRPr sz="800"/>
            </a:lvl4pPr>
            <a:lvl5pPr marL="1170000" indent="-234000">
              <a:spcAft>
                <a:spcPts val="500"/>
              </a:spcAft>
              <a:buFont typeface="Calibri" pitchFamily="34" charset="0"/>
              <a:buChar cha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8"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1412255478"/>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G Title">
    <p:spTree>
      <p:nvGrpSpPr>
        <p:cNvPr id="1" name=""/>
        <p:cNvGrpSpPr/>
        <p:nvPr/>
      </p:nvGrpSpPr>
      <p:grpSpPr>
        <a:xfrm>
          <a:off x="0" y="0"/>
          <a:ext cx="0" cy="0"/>
          <a:chOff x="0" y="0"/>
          <a:chExt cx="0" cy="0"/>
        </a:xfrm>
      </p:grpSpPr>
      <p:pic>
        <p:nvPicPr>
          <p:cNvPr id="14" name="Picture 8"/>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0" y="0"/>
            <a:ext cx="9144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8"/>
          <p:cNvSpPr/>
          <p:nvPr/>
        </p:nvSpPr>
        <p:spPr>
          <a:xfrm>
            <a:off x="0" y="2578100"/>
            <a:ext cx="7059613" cy="895350"/>
          </a:xfrm>
          <a:prstGeom prst="rect">
            <a:avLst/>
          </a:prstGeom>
          <a:solidFill>
            <a:srgbClr val="7AB800">
              <a:alpha val="82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a typeface="Calibri"/>
              <a:cs typeface="Calibri"/>
            </a:endParaRPr>
          </a:p>
        </p:txBody>
      </p:sp>
      <p:pic>
        <p:nvPicPr>
          <p:cNvPr id="6"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57938" y="-55563"/>
            <a:ext cx="2747962" cy="128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custDataLst>
              <p:tags r:id="rId1"/>
            </p:custDataLst>
          </p:nvPr>
        </p:nvSpPr>
        <p:spPr bwMode="auto">
          <a:xfrm>
            <a:off x="431800" y="3492500"/>
            <a:ext cx="6551613" cy="287338"/>
          </a:xfrm>
          <a:prstGeom prst="rect">
            <a:avLst/>
          </a:prstGeom>
          <a:noFill/>
          <a:ln>
            <a:noFill/>
          </a:ln>
        </p:spPr>
        <p:txBody>
          <a:bodyPr lIns="72000" tIns="36000" rIns="72000" bIns="36000">
            <a:spAutoFit/>
          </a:bodyPr>
          <a:lstStyle>
            <a:lvl1pPr eaLnBrk="0" hangingPunct="0">
              <a:defRPr sz="2400">
                <a:solidFill>
                  <a:schemeClr val="tx1"/>
                </a:solidFill>
                <a:latin typeface="Calibri" charset="0"/>
                <a:ea typeface="MS PGothic" charset="0"/>
                <a:cs typeface="MS PGothic" charset="0"/>
              </a:defRPr>
            </a:lvl1pPr>
            <a:lvl2pPr marL="37931725" indent="-37474525" eaLnBrk="0" hangingPunct="0">
              <a:defRPr sz="2400">
                <a:solidFill>
                  <a:schemeClr val="tx1"/>
                </a:solidFill>
                <a:latin typeface="Calibri" charset="0"/>
                <a:ea typeface="MS PGothic" charset="0"/>
                <a:cs typeface="MS PGothic" charset="0"/>
              </a:defRPr>
            </a:lvl2pPr>
            <a:lvl3pPr eaLnBrk="0" hangingPunct="0">
              <a:defRPr sz="2400">
                <a:solidFill>
                  <a:schemeClr val="tx1"/>
                </a:solidFill>
                <a:latin typeface="Calibri" charset="0"/>
                <a:ea typeface="MS PGothic" charset="0"/>
                <a:cs typeface="MS PGothic" charset="0"/>
              </a:defRPr>
            </a:lvl3pPr>
            <a:lvl4pPr eaLnBrk="0" hangingPunct="0">
              <a:defRPr sz="2400">
                <a:solidFill>
                  <a:schemeClr val="tx1"/>
                </a:solidFill>
                <a:latin typeface="Calibri" charset="0"/>
                <a:ea typeface="MS PGothic" charset="0"/>
                <a:cs typeface="MS PGothic" charset="0"/>
              </a:defRPr>
            </a:lvl4pPr>
            <a:lvl5pPr eaLnBrk="0" hangingPunct="0">
              <a:defRPr sz="2400">
                <a:solidFill>
                  <a:schemeClr val="tx1"/>
                </a:solidFill>
                <a:latin typeface="Calibri" charset="0"/>
                <a:ea typeface="MS PGothic" charset="0"/>
                <a:cs typeface="MS PGothic" charset="0"/>
              </a:defRPr>
            </a:lvl5pPr>
            <a:lvl6pPr marL="457200" eaLnBrk="0" fontAlgn="base" hangingPunct="0">
              <a:spcBef>
                <a:spcPct val="0"/>
              </a:spcBef>
              <a:spcAft>
                <a:spcPct val="0"/>
              </a:spcAft>
              <a:defRPr sz="2400">
                <a:solidFill>
                  <a:schemeClr val="tx1"/>
                </a:solidFill>
                <a:latin typeface="Calibri" charset="0"/>
                <a:ea typeface="MS PGothic" charset="0"/>
                <a:cs typeface="MS PGothic" charset="0"/>
              </a:defRPr>
            </a:lvl6pPr>
            <a:lvl7pPr marL="914400" eaLnBrk="0" fontAlgn="base" hangingPunct="0">
              <a:spcBef>
                <a:spcPct val="0"/>
              </a:spcBef>
              <a:spcAft>
                <a:spcPct val="0"/>
              </a:spcAft>
              <a:defRPr sz="2400">
                <a:solidFill>
                  <a:schemeClr val="tx1"/>
                </a:solidFill>
                <a:latin typeface="Calibri" charset="0"/>
                <a:ea typeface="MS PGothic" charset="0"/>
                <a:cs typeface="MS PGothic" charset="0"/>
              </a:defRPr>
            </a:lvl7pPr>
            <a:lvl8pPr marL="1371600" eaLnBrk="0" fontAlgn="base" hangingPunct="0">
              <a:spcBef>
                <a:spcPct val="0"/>
              </a:spcBef>
              <a:spcAft>
                <a:spcPct val="0"/>
              </a:spcAft>
              <a:defRPr sz="2400">
                <a:solidFill>
                  <a:schemeClr val="tx1"/>
                </a:solidFill>
                <a:latin typeface="Calibri" charset="0"/>
                <a:ea typeface="MS PGothic" charset="0"/>
                <a:cs typeface="MS PGothic" charset="0"/>
              </a:defRPr>
            </a:lvl8pPr>
            <a:lvl9pPr marL="18288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defRPr/>
            </a:pPr>
            <a:endParaRPr lang="en-US" sz="1400" b="1" dirty="0">
              <a:solidFill>
                <a:schemeClr val="bg1"/>
              </a:solidFill>
              <a:ea typeface="Calibri"/>
              <a:cs typeface="Calibri"/>
            </a:endParaRPr>
          </a:p>
        </p:txBody>
      </p:sp>
      <p:sp>
        <p:nvSpPr>
          <p:cNvPr id="12" name="Title 1"/>
          <p:cNvSpPr>
            <a:spLocks noGrp="1"/>
          </p:cNvSpPr>
          <p:nvPr>
            <p:ph type="title"/>
          </p:nvPr>
        </p:nvSpPr>
        <p:spPr>
          <a:xfrm>
            <a:off x="432000" y="2628000"/>
            <a:ext cx="6552000" cy="792000"/>
          </a:xfrm>
          <a:noFill/>
          <a:ln>
            <a:noFill/>
          </a:ln>
          <a:effectLst/>
        </p:spPr>
        <p:txBody>
          <a:bodyPr>
            <a:normAutofit fontScale="92500" lnSpcReduction="10000"/>
          </a:bodyPr>
          <a:lstStyle>
            <a:lvl1pPr>
              <a:defRPr lang="de-CH" kern="1200" dirty="0">
                <a:solidFill>
                  <a:schemeClr val="bg1"/>
                </a:solidFill>
              </a:defRPr>
            </a:lvl1pPr>
          </a:lstStyle>
          <a:p>
            <a:pPr lvl="0"/>
            <a:r>
              <a:rPr lang="en-US"/>
              <a:t>Click to edit Master title style</a:t>
            </a:r>
            <a:endParaRPr lang="en-US" dirty="0"/>
          </a:p>
        </p:txBody>
      </p:sp>
      <p:sp>
        <p:nvSpPr>
          <p:cNvPr id="10" name="Slide Number Placeholder 5"/>
          <p:cNvSpPr>
            <a:spLocks noGrp="1"/>
          </p:cNvSpPr>
          <p:nvPr>
            <p:ph type="sldNum" sz="quarter" idx="10"/>
          </p:nvPr>
        </p:nvSpPr>
        <p:spPr>
          <a:xfrm>
            <a:off x="8423275" y="4932363"/>
            <a:ext cx="541338" cy="179387"/>
          </a:xfrm>
          <a:prstGeom prst="rect">
            <a:avLst/>
          </a:prstGeom>
        </p:spPr>
        <p:txBody>
          <a:bodyPr/>
          <a:lstStyle>
            <a:lvl1pPr>
              <a:defRPr>
                <a:solidFill>
                  <a:schemeClr val="bg1"/>
                </a:solidFill>
              </a:defRPr>
            </a:lvl1pPr>
          </a:lstStyle>
          <a:p>
            <a:fld id="{0276F91F-AB06-AA4D-B61C-BBA9DB1E2965}" type="slidenum">
              <a:rPr lang="en-US" smtClean="0"/>
              <a:pPr/>
              <a:t>‹#›</a:t>
            </a:fld>
            <a:endParaRPr lang="en-US"/>
          </a:p>
        </p:txBody>
      </p:sp>
      <p:sp>
        <p:nvSpPr>
          <p:cNvPr id="11"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2319085402"/>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 G Content">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hasCustomPrompt="1"/>
            <p:custDataLst>
              <p:tags r:id="rId1"/>
            </p:custDataLst>
          </p:nvPr>
        </p:nvSpPr>
        <p:spPr/>
        <p:txBody>
          <a:bodyPr/>
          <a:lstStyle/>
          <a:p>
            <a:pPr lvl="0"/>
            <a:r>
              <a:rPr lang="en-US"/>
              <a:t>
Second level
Third level
Fourth level
Fifth level</a:t>
            </a:r>
            <a:endParaRPr lang="de-CH" dirty="0"/>
          </a:p>
        </p:txBody>
      </p:sp>
      <p:sp>
        <p:nvSpPr>
          <p:cNvPr id="6" name="Slide Number Placeholder 5"/>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9" name="Picture 80" descr="landis_gyr_rgb"/>
          <p:cNvPicPr>
            <a:picLocks noChangeAspect="1" noChangeArrowheads="1"/>
          </p:cNvPicPr>
          <p:nvPr/>
        </p:nvPicPr>
        <p:blipFill>
          <a:blip r:embed="rId3" cstate="print"/>
          <a:srcRect b="20452"/>
          <a:stretch>
            <a:fillRect/>
          </a:stretch>
        </p:blipFill>
        <p:spPr bwMode="auto">
          <a:xfrm>
            <a:off x="8205256" y="31750"/>
            <a:ext cx="828209" cy="529238"/>
          </a:xfrm>
          <a:prstGeom prst="rect">
            <a:avLst/>
          </a:prstGeom>
          <a:noFill/>
          <a:ln w="9525">
            <a:noFill/>
            <a:miter lim="800000"/>
            <a:headEnd/>
            <a:tailEnd/>
          </a:ln>
        </p:spPr>
      </p:pic>
      <p:pic>
        <p:nvPicPr>
          <p:cNvPr id="10" name="Picture 80"/>
          <p:cNvPicPr>
            <a:picLocks noChangeAspect="1" noChangeArrowheads="1"/>
          </p:cNvPicPr>
          <p:nvPr userDrawn="1"/>
        </p:nvPicPr>
        <p:blipFill>
          <a:blip r:embed="rId4"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05556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G Chapter">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6504" y="-20538"/>
            <a:ext cx="9415606" cy="5183804"/>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92ABEF96-8862-4A4B-BC0D-2D831BA0693B}" type="slidenum">
              <a:rPr lang="en-US" smtClean="0"/>
              <a:pPr/>
              <a:t>‹#›</a:t>
            </a:fld>
            <a:endParaRPr lang="en-US" dirty="0"/>
          </a:p>
        </p:txBody>
      </p:sp>
      <p:sp>
        <p:nvSpPr>
          <p:cNvPr id="8" name="Rectangle 2"/>
          <p:cNvSpPr>
            <a:spLocks noGrp="1" noChangeArrowheads="1"/>
          </p:cNvSpPr>
          <p:nvPr>
            <p:ph type="title"/>
          </p:nvPr>
        </p:nvSpPr>
        <p:spPr bwMode="auto">
          <a:xfrm>
            <a:off x="360000" y="1475470"/>
            <a:ext cx="5652160" cy="50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b" anchorCtr="0" compatLnSpc="1">
            <a:prstTxWarp prst="textNoShape">
              <a:avLst/>
            </a:prstTxWarp>
            <a:spAutoFit/>
          </a:bodyPr>
          <a:lstStyle>
            <a:lvl1pPr>
              <a:defRPr>
                <a:solidFill>
                  <a:schemeClr val="bg1"/>
                </a:solidFill>
              </a:defRPr>
            </a:lvl1pPr>
          </a:lstStyle>
          <a:p>
            <a:pPr lvl="0"/>
            <a:r>
              <a:rPr lang="en-US"/>
              <a:t>Click to edit Master title style</a:t>
            </a:r>
            <a:endParaRPr lang="en-GB"/>
          </a:p>
        </p:txBody>
      </p:sp>
      <p:sp>
        <p:nvSpPr>
          <p:cNvPr id="7" name="TextBox 6"/>
          <p:cNvSpPr txBox="1">
            <a:spLocks noChangeArrowheads="1"/>
          </p:cNvSpPr>
          <p:nvPr userDrawn="1">
            <p:custDataLst>
              <p:tags r:id="rId1"/>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E250- PUMA WCM 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3602584004"/>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L+G Title Only">
    <p:spTree>
      <p:nvGrpSpPr>
        <p:cNvPr id="1" name=""/>
        <p:cNvGrpSpPr/>
        <p:nvPr/>
      </p:nvGrpSpPr>
      <p:grpSpPr>
        <a:xfrm>
          <a:off x="0" y="0"/>
          <a:ext cx="0" cy="0"/>
          <a:chOff x="0" y="0"/>
          <a:chExt cx="0" cy="0"/>
        </a:xfrm>
      </p:grpSpPr>
      <p:sp>
        <p:nvSpPr>
          <p:cNvPr id="6"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pic>
        <p:nvPicPr>
          <p:cNvPr id="7" name="Picture 80" descr="landis_gyr_rgb"/>
          <p:cNvPicPr>
            <a:picLocks noChangeAspect="1" noChangeArrowheads="1"/>
          </p:cNvPicPr>
          <p:nvPr/>
        </p:nvPicPr>
        <p:blipFill>
          <a:blip r:embed="rId2" cstate="print"/>
          <a:srcRect b="20452"/>
          <a:stretch>
            <a:fillRect/>
          </a:stretch>
        </p:blipFill>
        <p:spPr bwMode="auto">
          <a:xfrm>
            <a:off x="8205256" y="31750"/>
            <a:ext cx="828209" cy="529238"/>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a:p>
        </p:txBody>
      </p:sp>
      <p:sp>
        <p:nvSpPr>
          <p:cNvPr id="5" name="Slide Number Placeholder 4"/>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8" name="Picture 80"/>
          <p:cNvPicPr>
            <a:picLocks noChangeAspect="1"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392676"/>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2498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G Content 66: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60000"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2801552567"/>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G Content 50:50">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360000" y="135000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4543952" y="134869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pic>
        <p:nvPicPr>
          <p:cNvPr id="12" name="Picture 80"/>
          <p:cNvPicPr>
            <a:picLocks noChangeAspect="1" noChangeArrowheads="1"/>
          </p:cNvPicPr>
          <p:nvPr userDrawn="1"/>
        </p:nvPicPr>
        <p:blipFill>
          <a:blip r:embed="rId5"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668931"/>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G Content 33:66">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140632"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275500326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G Content 33:33: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5"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2" name="Content Placeholder 10"/>
          <p:cNvSpPr>
            <a:spLocks noGrp="1"/>
          </p:cNvSpPr>
          <p:nvPr>
            <p:ph sz="quarter" idx="15" hasCustomPrompt="1"/>
            <p:custDataLst>
              <p:tags r:id="rId3"/>
            </p:custDataLst>
          </p:nvPr>
        </p:nvSpPr>
        <p:spPr>
          <a:xfrm>
            <a:off x="313184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37268099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customXml/item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0000" y="36000"/>
            <a:ext cx="7164000"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p>
            <a:pPr lvl="0"/>
            <a:r>
              <a:rPr lang="en-US"/>
              <a:t>Click to edit Master title style</a:t>
            </a:r>
            <a:endParaRPr lang="en-GB"/>
          </a:p>
        </p:txBody>
      </p:sp>
      <p:sp>
        <p:nvSpPr>
          <p:cNvPr id="1027" name="Rectangle 3"/>
          <p:cNvSpPr>
            <a:spLocks noGrp="1" noChangeArrowheads="1"/>
          </p:cNvSpPr>
          <p:nvPr>
            <p:ph type="body" idx="1"/>
            <p:custDataLst>
              <p:tags r:id="rId15"/>
            </p:custDataLst>
          </p:nvPr>
        </p:nvSpPr>
        <p:spPr bwMode="auto">
          <a:xfrm>
            <a:off x="360000" y="756000"/>
            <a:ext cx="8208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p>
            <a:pPr lvl="0"/>
            <a:r>
              <a:rPr lang="en-US"/>
              <a:t>
Second level
Third level
Fourth level
Fifth level</a:t>
            </a:r>
            <a:endParaRPr lang="en-GB" dirty="0"/>
          </a:p>
        </p:txBody>
      </p:sp>
      <p:sp>
        <p:nvSpPr>
          <p:cNvPr id="1030" name="Rectangle 6"/>
          <p:cNvSpPr>
            <a:spLocks noGrp="1" noChangeArrowheads="1"/>
          </p:cNvSpPr>
          <p:nvPr>
            <p:ph type="sldNum" sz="quarter" idx="4"/>
          </p:nvPr>
        </p:nvSpPr>
        <p:spPr bwMode="auto">
          <a:xfrm>
            <a:off x="8424000" y="4932000"/>
            <a:ext cx="54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bodyPr>
          <a:lstStyle>
            <a:lvl1pPr algn="r">
              <a:defRPr sz="1000">
                <a:solidFill>
                  <a:schemeClr val="bg2"/>
                </a:solidFill>
                <a:latin typeface="+mn-lt"/>
              </a:defRPr>
            </a:lvl1pPr>
          </a:lstStyle>
          <a:p>
            <a:fld id="{92ABEF96-8862-4A4B-BC0D-2D831BA0693B}" type="slidenum">
              <a:rPr lang="en-US" smtClean="0"/>
              <a:pPr/>
              <a:t>‹#›</a:t>
            </a:fld>
            <a:endParaRPr lang="en-US" dirty="0"/>
          </a:p>
        </p:txBody>
      </p:sp>
      <p:sp>
        <p:nvSpPr>
          <p:cNvPr id="5" name="TextBox 6"/>
          <p:cNvSpPr txBox="1">
            <a:spLocks noChangeArrowheads="1"/>
          </p:cNvSpPr>
          <p:nvPr userDrawn="1">
            <p:custDataLst>
              <p:tags r:id="rId16"/>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2"/>
                </a:solidFill>
              </a:rPr>
              <a:t>Product</a:t>
            </a:r>
            <a:r>
              <a:rPr lang="en-US" sz="900" baseline="0" dirty="0">
                <a:solidFill>
                  <a:schemeClr val="bg2"/>
                </a:solidFill>
              </a:rPr>
              <a:t> Presentation</a:t>
            </a:r>
            <a:r>
              <a:rPr lang="en-US" sz="900" dirty="0">
                <a:solidFill>
                  <a:schemeClr val="bg2"/>
                </a:solidFill>
              </a:rPr>
              <a:t>|  | Product</a:t>
            </a:r>
            <a:r>
              <a:rPr lang="en-US" sz="900" baseline="0" dirty="0">
                <a:solidFill>
                  <a:schemeClr val="bg2"/>
                </a:solidFill>
              </a:rPr>
              <a:t> Management IN- Feb</a:t>
            </a:r>
            <a:r>
              <a:rPr lang="en-US" sz="900" dirty="0">
                <a:solidFill>
                  <a:schemeClr val="bg2"/>
                </a:solidFill>
              </a:rPr>
              <a:t>, 2015</a:t>
            </a:r>
          </a:p>
        </p:txBody>
      </p:sp>
    </p:spTree>
    <p:custDataLst>
      <p:custData r:id="rId14"/>
    </p:custData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wipe/>
  </p:transition>
  <p:hf sldNum="0" hdr="0" ftr="0"/>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0" indent="0" algn="l" rtl="0" eaLnBrk="1" fontAlgn="base" hangingPunct="1">
        <a:spcBef>
          <a:spcPts val="0"/>
        </a:spcBef>
        <a:spcAft>
          <a:spcPts val="1000"/>
        </a:spcAft>
        <a:buFont typeface="Calibri" pitchFamily="34" charset="0"/>
        <a:buChar char="​"/>
        <a:defRPr sz="2400" b="1">
          <a:solidFill>
            <a:schemeClr val="tx2"/>
          </a:solidFill>
          <a:latin typeface="+mn-lt"/>
          <a:ea typeface="+mn-ea"/>
          <a:cs typeface="+mn-cs"/>
        </a:defRPr>
      </a:lvl1pPr>
      <a:lvl2pPr marL="0" indent="0" algn="l" rtl="0" eaLnBrk="1" fontAlgn="base" hangingPunct="1">
        <a:spcBef>
          <a:spcPts val="0"/>
        </a:spcBef>
        <a:spcAft>
          <a:spcPts val="1000"/>
        </a:spcAft>
        <a:buFont typeface="Calibri" pitchFamily="34" charset="0"/>
        <a:buChar char="​"/>
        <a:defRPr sz="2200">
          <a:solidFill>
            <a:schemeClr val="bg2"/>
          </a:solidFill>
          <a:latin typeface="+mn-lt"/>
        </a:defRPr>
      </a:lvl2pPr>
      <a:lvl3pPr marL="234000" indent="-234000" algn="l" rtl="0" eaLnBrk="1" fontAlgn="base" hangingPunct="1">
        <a:spcBef>
          <a:spcPts val="0"/>
        </a:spcBef>
        <a:spcAft>
          <a:spcPct val="0"/>
        </a:spcAft>
        <a:buClr>
          <a:schemeClr val="tx2"/>
        </a:buClr>
        <a:buSzPct val="75000"/>
        <a:buFont typeface="Wingdings" pitchFamily="2" charset="2"/>
        <a:buChar char=""/>
        <a:defRPr sz="2000" b="1">
          <a:solidFill>
            <a:schemeClr val="bg2"/>
          </a:solidFill>
          <a:latin typeface="+mn-lt"/>
        </a:defRPr>
      </a:lvl3pPr>
      <a:lvl4pPr marL="468000" indent="-234000" algn="l" rtl="0" eaLnBrk="1" fontAlgn="base" hangingPunct="1">
        <a:spcBef>
          <a:spcPts val="0"/>
        </a:spcBef>
        <a:spcAft>
          <a:spcPct val="0"/>
        </a:spcAft>
        <a:buChar char="–"/>
        <a:defRPr sz="1800">
          <a:solidFill>
            <a:schemeClr val="bg2"/>
          </a:solidFill>
          <a:latin typeface="+mn-lt"/>
        </a:defRPr>
      </a:lvl4pPr>
      <a:lvl5pPr marL="702000" indent="-234000" algn="l" rtl="0" eaLnBrk="1" fontAlgn="base" hangingPunct="1">
        <a:spcBef>
          <a:spcPts val="0"/>
        </a:spcBef>
        <a:spcAft>
          <a:spcPct val="0"/>
        </a:spcAft>
        <a:buFont typeface="Symbol" pitchFamily="18" charset="2"/>
        <a:buChar char="-"/>
        <a:defRPr sz="1800">
          <a:solidFill>
            <a:schemeClr val="bg2"/>
          </a:solidFill>
          <a:latin typeface="+mn-lt"/>
        </a:defRPr>
      </a:lvl5pPr>
      <a:lvl6pPr marL="936000" indent="-234000" algn="l" rtl="0" eaLnBrk="1" fontAlgn="base" hangingPunct="1">
        <a:spcBef>
          <a:spcPts val="0"/>
        </a:spcBef>
        <a:spcAft>
          <a:spcPct val="0"/>
        </a:spcAft>
        <a:buFont typeface="Symbol" pitchFamily="18" charset="2"/>
        <a:buChar char="-"/>
        <a:defRPr sz="1800">
          <a:solidFill>
            <a:schemeClr val="bg2"/>
          </a:solidFill>
          <a:latin typeface="+mn-lt"/>
        </a:defRPr>
      </a:lvl6pPr>
      <a:lvl7pPr marL="1170000" indent="-234000" algn="l" rtl="0" eaLnBrk="1" fontAlgn="base" hangingPunct="1">
        <a:spcBef>
          <a:spcPts val="0"/>
        </a:spcBef>
        <a:spcAft>
          <a:spcPct val="0"/>
        </a:spcAft>
        <a:buFont typeface="Symbol" pitchFamily="18" charset="2"/>
        <a:buChar char="-"/>
        <a:defRPr sz="1800">
          <a:solidFill>
            <a:schemeClr val="bg2"/>
          </a:solidFill>
          <a:latin typeface="+mn-lt"/>
        </a:defRPr>
      </a:lvl7pPr>
      <a:lvl8pPr marL="1404000" indent="-234000" algn="l" rtl="0" eaLnBrk="1" fontAlgn="base" hangingPunct="1">
        <a:spcBef>
          <a:spcPts val="0"/>
        </a:spcBef>
        <a:spcAft>
          <a:spcPct val="0"/>
        </a:spcAft>
        <a:buFont typeface="Symbol" pitchFamily="18" charset="2"/>
        <a:buChar char="-"/>
        <a:defRPr sz="1800">
          <a:solidFill>
            <a:schemeClr val="bg2"/>
          </a:solidFill>
          <a:latin typeface="+mn-lt"/>
        </a:defRPr>
      </a:lvl8pPr>
      <a:lvl9pPr marL="1638000" indent="-234000" algn="l" rtl="0" eaLnBrk="1" fontAlgn="base" hangingPunct="1">
        <a:spcBef>
          <a:spcPts val="0"/>
        </a:spcBef>
        <a:spcAft>
          <a:spcPct val="0"/>
        </a:spcAft>
        <a:buFont typeface="Symbol" pitchFamily="18" charset="2"/>
        <a:buChar char="-"/>
        <a:defRPr sz="1800">
          <a:solidFill>
            <a:schemeClr val="bg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refactoring.guru/design-patterns/chain-of-responsibilit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refactoring.guru/design-patterns/decorato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099" y="2657475"/>
            <a:ext cx="7168951" cy="1095900"/>
          </a:xfrm>
        </p:spPr>
        <p:txBody>
          <a:bodyPr>
            <a:normAutofit/>
          </a:bodyPr>
          <a:lstStyle/>
          <a:p>
            <a:r>
              <a:rPr lang="en-US" altLang="en-US" sz="2200" dirty="0">
                <a:latin typeface="Tahoma" pitchFamily="34" charset="0"/>
                <a:ea typeface="Tahoma" pitchFamily="34" charset="0"/>
                <a:cs typeface="Tahoma" pitchFamily="34" charset="0"/>
              </a:rPr>
              <a:t>Design Patterns</a:t>
            </a:r>
            <a:br>
              <a:rPr lang="en-AU" altLang="en-US" sz="1600" dirty="0">
                <a:latin typeface="Tahoma" pitchFamily="34" charset="0"/>
                <a:ea typeface="Tahoma" pitchFamily="34" charset="0"/>
                <a:cs typeface="Tahoma" pitchFamily="34" charset="0"/>
              </a:rPr>
            </a:br>
            <a:endParaRPr lang="en-US" sz="27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0774353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Structural</a:t>
            </a:r>
            <a:r>
              <a:rPr lang="en-IN" dirty="0"/>
              <a:t> – </a:t>
            </a:r>
            <a:r>
              <a:rPr lang="en-US" altLang="en-US" sz="2800" dirty="0">
                <a:latin typeface="Tahoma" panose="020B0604030504040204" pitchFamily="34" charset="0"/>
                <a:ea typeface="Tahoma" panose="020B0604030504040204" pitchFamily="34" charset="0"/>
                <a:cs typeface="Tahoma" panose="020B0604030504040204" pitchFamily="34" charset="0"/>
              </a:rPr>
              <a:t>Adapter</a:t>
            </a:r>
            <a:r>
              <a:rPr lang="en-IN" dirty="0"/>
              <a:t> Pattern</a:t>
            </a:r>
          </a:p>
        </p:txBody>
      </p:sp>
      <p:sp>
        <p:nvSpPr>
          <p:cNvPr id="9" name="TextBox 8">
            <a:extLst>
              <a:ext uri="{FF2B5EF4-FFF2-40B4-BE49-F238E27FC236}">
                <a16:creationId xmlns:a16="http://schemas.microsoft.com/office/drawing/2014/main" id="{FC09434D-B200-7B0A-58AA-AB25CB9487AB}"/>
              </a:ext>
            </a:extLst>
          </p:cNvPr>
          <p:cNvSpPr txBox="1"/>
          <p:nvPr/>
        </p:nvSpPr>
        <p:spPr>
          <a:xfrm>
            <a:off x="77147" y="2589668"/>
            <a:ext cx="5426838" cy="2462213"/>
          </a:xfrm>
          <a:prstGeom prst="rect">
            <a:avLst/>
          </a:prstGeom>
          <a:noFill/>
        </p:spPr>
        <p:txBody>
          <a:bodyPr wrap="square">
            <a:spAutoFit/>
          </a:bodyPr>
          <a:lstStyle/>
          <a:p>
            <a:pPr marL="285750" indent="-285750">
              <a:buFont typeface="Wingdings" panose="05000000000000000000" pitchFamily="2" charset="2"/>
              <a:buChar char="q"/>
            </a:pPr>
            <a:endPar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UML Diagram</a:t>
            </a:r>
          </a:p>
          <a:p>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Key Components</a:t>
            </a:r>
            <a:endParaRPr lang="en-IN" sz="1400" dirty="0">
              <a:latin typeface="Tahoma" panose="020B0604030504040204" pitchFamily="34" charset="0"/>
              <a:ea typeface="Tahoma" panose="020B0604030504040204" pitchFamily="34" charset="0"/>
              <a:cs typeface="Tahoma" panose="020B0604030504040204" pitchFamily="34" charset="0"/>
            </a:endParaRPr>
          </a:p>
          <a:p>
            <a:pPr marL="742950" lvl="1" indent="-285750" eaLnBrk="0" hangingPunct="0">
              <a:buFont typeface="Wingdings" panose="05000000000000000000" pitchFamily="2" charset="2"/>
              <a:buChar char="v"/>
            </a:pPr>
            <a:r>
              <a:rPr lang="en-IN" sz="1400" dirty="0"/>
              <a:t>Target</a:t>
            </a:r>
          </a:p>
          <a:p>
            <a:pPr marL="742950" lvl="1" indent="-285750" eaLnBrk="0" hangingPunct="0">
              <a:buFont typeface="Wingdings" panose="05000000000000000000" pitchFamily="2" charset="2"/>
              <a:buChar char="v"/>
            </a:pPr>
            <a:r>
              <a:rPr lang="en-IN" sz="1400" dirty="0"/>
              <a:t>Adapter</a:t>
            </a:r>
          </a:p>
          <a:p>
            <a:pPr marL="742950" lvl="1" indent="-285750" eaLnBrk="0" hangingPunct="0">
              <a:buFont typeface="Wingdings" panose="05000000000000000000" pitchFamily="2" charset="2"/>
              <a:buChar char="v"/>
            </a:pPr>
            <a:r>
              <a:rPr lang="en-IN" sz="1400" dirty="0" err="1"/>
              <a:t>Adaptee</a:t>
            </a:r>
            <a:endParaRPr lang="en-IN" sz="1400" dirty="0"/>
          </a:p>
          <a:p>
            <a:pPr marL="742950" lvl="1" indent="-285750" eaLnBrk="0" hangingPunct="0">
              <a:buFont typeface="Wingdings" panose="05000000000000000000" pitchFamily="2" charset="2"/>
              <a:buChar char="v"/>
            </a:pPr>
            <a:r>
              <a:rPr lang="en-IN" sz="1400" dirty="0"/>
              <a:t>Client</a:t>
            </a:r>
          </a:p>
          <a:p>
            <a:pPr marL="742950" lvl="1" indent="-285750" eaLnBrk="0" hangingPunct="0">
              <a:buFont typeface="Wingdings" panose="05000000000000000000" pitchFamily="2" charset="2"/>
              <a:buChar char="v"/>
            </a:pPr>
            <a:endParaRPr lang="en-IN" sz="1400" dirty="0"/>
          </a:p>
          <a:p>
            <a:pPr eaLnBrk="0" hangingPunct="0"/>
            <a:r>
              <a:rPr lang="en-IN" sz="1400" dirty="0"/>
              <a:t>ref.: </a:t>
            </a:r>
            <a:r>
              <a:rPr lang="en-IN" sz="1400" dirty="0">
                <a:hlinkClick r:id="rId3"/>
              </a:rPr>
              <a:t>https://refactoring.guru/design-patterns/adapter</a:t>
            </a:r>
            <a:endParaRPr lang="en-IN" sz="1400" dirty="0"/>
          </a:p>
          <a:p>
            <a:pPr eaLnBrk="0" hangingPunct="0"/>
            <a:endParaRPr lang="en-IN" sz="1400" dirty="0"/>
          </a:p>
        </p:txBody>
      </p:sp>
      <p:pic>
        <p:nvPicPr>
          <p:cNvPr id="11" name="Picture 10">
            <a:extLst>
              <a:ext uri="{FF2B5EF4-FFF2-40B4-BE49-F238E27FC236}">
                <a16:creationId xmlns:a16="http://schemas.microsoft.com/office/drawing/2014/main" id="{203B45BA-30B3-821F-ABDF-BEE7FF06F909}"/>
              </a:ext>
            </a:extLst>
          </p:cNvPr>
          <p:cNvPicPr>
            <a:picLocks noChangeAspect="1"/>
          </p:cNvPicPr>
          <p:nvPr/>
        </p:nvPicPr>
        <p:blipFill>
          <a:blip r:embed="rId4"/>
          <a:stretch>
            <a:fillRect/>
          </a:stretch>
        </p:blipFill>
        <p:spPr>
          <a:xfrm>
            <a:off x="5101522" y="1032442"/>
            <a:ext cx="3965331" cy="2796557"/>
          </a:xfrm>
          <a:prstGeom prst="rect">
            <a:avLst/>
          </a:prstGeom>
        </p:spPr>
      </p:pic>
      <p:sp>
        <p:nvSpPr>
          <p:cNvPr id="4" name="TextBox 3">
            <a:extLst>
              <a:ext uri="{FF2B5EF4-FFF2-40B4-BE49-F238E27FC236}">
                <a16:creationId xmlns:a16="http://schemas.microsoft.com/office/drawing/2014/main" id="{5984941F-0EB3-5D95-8E94-6615634FEE46}"/>
              </a:ext>
            </a:extLst>
          </p:cNvPr>
          <p:cNvSpPr txBox="1"/>
          <p:nvPr/>
        </p:nvSpPr>
        <p:spPr>
          <a:xfrm>
            <a:off x="72534" y="737950"/>
            <a:ext cx="4710481" cy="1692771"/>
          </a:xfrm>
          <a:prstGeom prst="rect">
            <a:avLst/>
          </a:prstGeom>
          <a:noFill/>
        </p:spPr>
        <p:txBody>
          <a:bodyPr wrap="square">
            <a:spAutoFit/>
          </a:bodyPr>
          <a:lstStyle/>
          <a:p>
            <a:pPr marL="285750" indent="-285750">
              <a:buFont typeface="Wingdings" panose="05000000000000000000" pitchFamily="2" charset="2"/>
              <a:buChar char="q"/>
            </a:pP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The Adapter design pattern converts the interface of a class into another interface clients expect. This design pattern lets classes work together that couldn‘t otherwise because of incompatible interfaces.</a:t>
            </a:r>
          </a:p>
          <a:p>
            <a:pPr marL="285750" indent="-285750">
              <a:buFont typeface="Wingdings" panose="05000000000000000000" pitchFamily="2" charset="2"/>
              <a:buChar char="q"/>
            </a:pPr>
            <a:endParaRPr lang="en-IN" sz="1200" dirty="0">
              <a:solidFill>
                <a:srgbClr val="2125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An adapter design pattern acts as a link between two different interfaces. </a:t>
            </a:r>
          </a:p>
          <a:p>
            <a:pPr marL="285750" indent="-285750">
              <a:buFont typeface="Wingdings" panose="05000000000000000000" pitchFamily="2" charset="2"/>
              <a:buChar char="q"/>
            </a:pPr>
            <a:endParaRPr lang="en-US" sz="2000" dirty="0">
              <a:solidFill>
                <a:srgbClr val="212529"/>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024093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r>
              <a:rPr lang="en-IN" dirty="0">
                <a:latin typeface="Tahoma" panose="020B0604030504040204" pitchFamily="34" charset="0"/>
                <a:ea typeface="Tahoma" panose="020B0604030504040204" pitchFamily="34" charset="0"/>
                <a:cs typeface="Tahoma" panose="020B0604030504040204" pitchFamily="34" charset="0"/>
              </a:rPr>
              <a:t>Behavioural</a:t>
            </a:r>
            <a:r>
              <a:rPr lang="en-IN" dirty="0"/>
              <a:t> – </a:t>
            </a:r>
            <a:r>
              <a:rPr lang="en-US" altLang="en-US" sz="2800" dirty="0">
                <a:latin typeface="Tahoma" panose="020B0604030504040204" pitchFamily="34" charset="0"/>
                <a:ea typeface="Tahoma" panose="020B0604030504040204" pitchFamily="34" charset="0"/>
                <a:cs typeface="Tahoma" panose="020B0604030504040204" pitchFamily="34" charset="0"/>
              </a:rPr>
              <a:t>Chain of Responsibilities Pattern</a:t>
            </a:r>
            <a:endParaRPr lang="en-IN" dirty="0"/>
          </a:p>
        </p:txBody>
      </p:sp>
      <p:sp>
        <p:nvSpPr>
          <p:cNvPr id="3" name="TextBox 2">
            <a:extLst>
              <a:ext uri="{FF2B5EF4-FFF2-40B4-BE49-F238E27FC236}">
                <a16:creationId xmlns:a16="http://schemas.microsoft.com/office/drawing/2014/main" id="{98AF2048-B4ED-CF9E-5ED1-A937673C5041}"/>
              </a:ext>
            </a:extLst>
          </p:cNvPr>
          <p:cNvSpPr txBox="1"/>
          <p:nvPr/>
        </p:nvSpPr>
        <p:spPr>
          <a:xfrm>
            <a:off x="314538" y="832188"/>
            <a:ext cx="8402741" cy="4185761"/>
          </a:xfrm>
          <a:prstGeom prst="rect">
            <a:avLst/>
          </a:prstGeom>
          <a:noFill/>
        </p:spPr>
        <p:txBody>
          <a:bodyPr wrap="square">
            <a:spAutoFit/>
          </a:bodyPr>
          <a:lstStyle/>
          <a:p>
            <a:pPr marL="285750" indent="-285750">
              <a:buFont typeface="Wingdings" panose="05000000000000000000" pitchFamily="2" charset="2"/>
              <a:buChar char="q"/>
            </a:pPr>
            <a:r>
              <a:rPr lang="en-US" sz="1400"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The Chain of Responsibility design pattern avoids coupling the sender of a request to its receiver by giving more than one object a chance to handle the request. This pattern chains the receiving objects and passes the request along the chain until an object handles it.</a:t>
            </a:r>
          </a:p>
          <a:p>
            <a:pPr marL="285750" indent="-285750">
              <a:buFont typeface="Wingdings" panose="05000000000000000000" pitchFamily="2" charset="2"/>
              <a:buChar char="q"/>
            </a:pPr>
            <a:endParaRPr lang="en-US" sz="1400" b="0" i="0" dirty="0">
              <a:solidFill>
                <a:srgbClr val="212529"/>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altLang="en-US" sz="1400" dirty="0">
                <a:latin typeface="Calibri" charset="0"/>
              </a:rPr>
              <a:t>UML Diagram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4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rgbClr val="374151"/>
                </a:solidFill>
                <a:latin typeface="Tahoma" panose="020B0604030504040204" pitchFamily="34" charset="0"/>
                <a:ea typeface="Tahoma" panose="020B0604030504040204" pitchFamily="34" charset="0"/>
                <a:cs typeface="Tahoma" panose="020B0604030504040204" pitchFamily="34" charset="0"/>
              </a:rPr>
              <a:t>Key components:</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Handler</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err="1">
                <a:latin typeface="Calibri" charset="0"/>
              </a:rPr>
              <a:t>ConcreteHandler</a:t>
            </a:r>
            <a:endParaRPr lang="en-US" altLang="en-US" sz="1400" dirty="0">
              <a:latin typeface="Calibri" charset="0"/>
            </a:endParaRP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Client</a:t>
            </a: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a:p>
            <a:r>
              <a:rPr lang="en-IN" sz="1400" dirty="0">
                <a:latin typeface="Tahoma" panose="020B0604030504040204" pitchFamily="34" charset="0"/>
                <a:ea typeface="Tahoma" panose="020B0604030504040204" pitchFamily="34" charset="0"/>
                <a:cs typeface="Tahoma" panose="020B0604030504040204" pitchFamily="34" charset="0"/>
              </a:rPr>
              <a:t>ref: </a:t>
            </a:r>
            <a:r>
              <a:rPr lang="en-IN" sz="1400" dirty="0">
                <a:latin typeface="Tahoma" panose="020B0604030504040204" pitchFamily="34" charset="0"/>
                <a:ea typeface="Tahoma" panose="020B0604030504040204" pitchFamily="34" charset="0"/>
                <a:cs typeface="Tahoma" panose="020B0604030504040204" pitchFamily="34" charset="0"/>
                <a:hlinkClick r:id="rId3"/>
              </a:rPr>
              <a:t>https://refactoring.guru/design-patterns/chain-of-responsibility</a:t>
            </a: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IN" sz="1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81E1E6A-317E-C893-CA3D-FF25FB5911AD}"/>
              </a:ext>
            </a:extLst>
          </p:cNvPr>
          <p:cNvPicPr>
            <a:picLocks noChangeAspect="1"/>
          </p:cNvPicPr>
          <p:nvPr/>
        </p:nvPicPr>
        <p:blipFill>
          <a:blip r:embed="rId4"/>
          <a:stretch>
            <a:fillRect/>
          </a:stretch>
        </p:blipFill>
        <p:spPr>
          <a:xfrm>
            <a:off x="3481387" y="2168724"/>
            <a:ext cx="4695825" cy="1828800"/>
          </a:xfrm>
          <a:prstGeom prst="rect">
            <a:avLst/>
          </a:prstGeom>
        </p:spPr>
      </p:pic>
    </p:spTree>
    <p:extLst>
      <p:ext uri="{BB962C8B-B14F-4D97-AF65-F5344CB8AC3E}">
        <p14:creationId xmlns:p14="http://schemas.microsoft.com/office/powerpoint/2010/main" val="17804292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lvl="0"/>
            <a:r>
              <a:rPr lang="en-IN" dirty="0">
                <a:latin typeface="Tahoma" panose="020B0604030504040204" pitchFamily="34" charset="0"/>
                <a:ea typeface="Tahoma" panose="020B0604030504040204" pitchFamily="34" charset="0"/>
                <a:cs typeface="Tahoma" panose="020B0604030504040204" pitchFamily="34" charset="0"/>
              </a:rPr>
              <a:t>Behavioural</a:t>
            </a:r>
            <a:r>
              <a:rPr lang="en-IN" dirty="0"/>
              <a:t> – </a:t>
            </a:r>
            <a:r>
              <a:rPr lang="en-US" sz="2800" dirty="0">
                <a:latin typeface="Tahoma" panose="020B0604030504040204" pitchFamily="34" charset="0"/>
                <a:ea typeface="Tahoma" panose="020B0604030504040204" pitchFamily="34" charset="0"/>
                <a:cs typeface="Tahoma" panose="020B0604030504040204" pitchFamily="34" charset="0"/>
              </a:rPr>
              <a:t>Observer</a:t>
            </a:r>
            <a:r>
              <a:rPr lang="en-IN" dirty="0"/>
              <a:t> Pattern</a:t>
            </a:r>
          </a:p>
        </p:txBody>
      </p:sp>
      <p:pic>
        <p:nvPicPr>
          <p:cNvPr id="4" name="Picture 3">
            <a:extLst>
              <a:ext uri="{FF2B5EF4-FFF2-40B4-BE49-F238E27FC236}">
                <a16:creationId xmlns:a16="http://schemas.microsoft.com/office/drawing/2014/main" id="{BC872EF4-08E6-197E-0FFC-7B27A9250FC4}"/>
              </a:ext>
            </a:extLst>
          </p:cNvPr>
          <p:cNvPicPr>
            <a:picLocks noChangeAspect="1"/>
          </p:cNvPicPr>
          <p:nvPr/>
        </p:nvPicPr>
        <p:blipFill>
          <a:blip r:embed="rId3"/>
          <a:stretch>
            <a:fillRect/>
          </a:stretch>
        </p:blipFill>
        <p:spPr>
          <a:xfrm>
            <a:off x="2963681" y="1565276"/>
            <a:ext cx="5865780" cy="2770504"/>
          </a:xfrm>
          <a:prstGeom prst="rect">
            <a:avLst/>
          </a:prstGeom>
        </p:spPr>
      </p:pic>
      <p:sp>
        <p:nvSpPr>
          <p:cNvPr id="11" name="Rectangle 4">
            <a:extLst>
              <a:ext uri="{FF2B5EF4-FFF2-40B4-BE49-F238E27FC236}">
                <a16:creationId xmlns:a16="http://schemas.microsoft.com/office/drawing/2014/main" id="{6D6D66A4-8226-5203-B2F3-7B94FBAB2556}"/>
              </a:ext>
            </a:extLst>
          </p:cNvPr>
          <p:cNvSpPr>
            <a:spLocks noChangeArrowheads="1"/>
          </p:cNvSpPr>
          <p:nvPr/>
        </p:nvSpPr>
        <p:spPr bwMode="auto">
          <a:xfrm>
            <a:off x="314539" y="501105"/>
            <a:ext cx="7682345" cy="29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a:ln>
                  <a:noFill/>
                </a:ln>
                <a:solidFill>
                  <a:srgbClr val="374151"/>
                </a:solidFill>
                <a:effectLst/>
                <a:latin typeface="Tahoma" panose="020B0604030504040204" pitchFamily="34" charset="0"/>
                <a:ea typeface="Tahoma" panose="020B0604030504040204" pitchFamily="34" charset="0"/>
                <a:cs typeface="Tahoma" panose="020B0604030504040204" pitchFamily="34" charset="0"/>
              </a:rPr>
              <a:t>The Observer Pattern is a behavioral design pattern that defines a one-to-many dependency between objects so that when one object changes state, all its dependents are notified and updated automatically. It is also known as the Publish-Subscribe pattern.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altLang="en-US" sz="1400" dirty="0">
                <a:latin typeface="Calibri" charset="0"/>
              </a:rPr>
              <a:t>UML Diagram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4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rgbClr val="374151"/>
                </a:solidFill>
                <a:latin typeface="Tahoma" panose="020B0604030504040204" pitchFamily="34" charset="0"/>
                <a:ea typeface="Tahoma" panose="020B0604030504040204" pitchFamily="34" charset="0"/>
                <a:cs typeface="Tahoma" panose="020B0604030504040204" pitchFamily="34" charset="0"/>
              </a:rPr>
              <a:t>Key components:</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Subject</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Observer</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err="1">
                <a:latin typeface="Calibri" charset="0"/>
              </a:rPr>
              <a:t>ConcreteSubject</a:t>
            </a:r>
            <a:endParaRPr lang="en-US" altLang="en-US" sz="1400" dirty="0">
              <a:latin typeface="Calibri" charset="0"/>
            </a:endParaRP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err="1">
                <a:latin typeface="Calibri" charset="0"/>
              </a:rPr>
              <a:t>ConcreteObserver</a:t>
            </a:r>
            <a:endParaRPr lang="en-US" altLang="en-US" sz="1400" dirty="0">
              <a:latin typeface="Calibri" charset="0"/>
            </a:endParaRPr>
          </a:p>
          <a:p>
            <a:pPr marL="742950" marR="0" lvl="1" indent="-285750" defTabSz="914400" eaLnBrk="0" latinLnBrk="0" hangingPunct="0">
              <a:lnSpc>
                <a:spcPct val="100000"/>
              </a:lnSpc>
              <a:buClrTx/>
              <a:buSzTx/>
              <a:buFont typeface="Wingdings" panose="05000000000000000000" pitchFamily="2" charset="2"/>
              <a:buChar char="v"/>
              <a:tabLst/>
            </a:pPr>
            <a:endParaRPr lang="en-US" altLang="en-US" sz="1400" dirty="0">
              <a:latin typeface="Calibri" charset="0"/>
            </a:endParaRPr>
          </a:p>
        </p:txBody>
      </p:sp>
    </p:spTree>
    <p:extLst>
      <p:ext uri="{BB962C8B-B14F-4D97-AF65-F5344CB8AC3E}">
        <p14:creationId xmlns:p14="http://schemas.microsoft.com/office/powerpoint/2010/main" val="213494931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lvl="0"/>
            <a:r>
              <a:rPr lang="en-IN" dirty="0"/>
              <a:t>Repository Design Pattern</a:t>
            </a:r>
          </a:p>
        </p:txBody>
      </p:sp>
      <p:sp>
        <p:nvSpPr>
          <p:cNvPr id="4" name="TextBox 3">
            <a:extLst>
              <a:ext uri="{FF2B5EF4-FFF2-40B4-BE49-F238E27FC236}">
                <a16:creationId xmlns:a16="http://schemas.microsoft.com/office/drawing/2014/main" id="{729C4B2A-69B0-348B-7891-8D5C547ABBB8}"/>
              </a:ext>
            </a:extLst>
          </p:cNvPr>
          <p:cNvSpPr txBox="1"/>
          <p:nvPr/>
        </p:nvSpPr>
        <p:spPr>
          <a:xfrm>
            <a:off x="314539" y="702146"/>
            <a:ext cx="8267274" cy="3200876"/>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spcAft>
                <a:spcPts val="600"/>
              </a:spcAft>
              <a:buFont typeface="Wingdings" panose="05000000000000000000" pitchFamily="2" charset="2"/>
              <a:buChar char="q"/>
            </a:pPr>
            <a:r>
              <a:rPr lang="en-US" dirty="0"/>
              <a:t>Not a </a:t>
            </a:r>
            <a:r>
              <a:rPr lang="en-US" dirty="0" err="1"/>
              <a:t>GoF</a:t>
            </a:r>
            <a:r>
              <a:rPr lang="en-US" dirty="0"/>
              <a:t> pattern but was introduced in Domain Driven Design by Eric Evan.</a:t>
            </a:r>
          </a:p>
          <a:p>
            <a:pPr>
              <a:spcAft>
                <a:spcPts val="600"/>
              </a:spcAft>
              <a:buFont typeface="Wingdings" panose="05000000000000000000" pitchFamily="2" charset="2"/>
              <a:buChar char="q"/>
            </a:pPr>
            <a:r>
              <a:rPr lang="en-US" dirty="0"/>
              <a:t>Repository pattern is a widely adopted architectural design pattern to facilitate the separation of concerns between the data access layer and the business logic layer. </a:t>
            </a:r>
          </a:p>
          <a:p>
            <a:pPr>
              <a:spcAft>
                <a:spcPts val="600"/>
              </a:spcAft>
              <a:buFont typeface="Wingdings" panose="05000000000000000000" pitchFamily="2" charset="2"/>
              <a:buChar char="q"/>
            </a:pPr>
            <a:r>
              <a:rPr lang="en-US" dirty="0"/>
              <a:t>By abstracting data persistence and retrieval, the repository pattern promotes code maintainability, testability, and scalability.</a:t>
            </a:r>
          </a:p>
          <a:p>
            <a:pPr>
              <a:spcAft>
                <a:spcPts val="600"/>
              </a:spcAft>
              <a:buFont typeface="Wingdings" panose="05000000000000000000" pitchFamily="2" charset="2"/>
              <a:buChar char="q"/>
            </a:pPr>
            <a:r>
              <a:rPr lang="en-US" dirty="0"/>
              <a:t>By employing the Repository Pattern, you can easily switch between different data storage implementations (e.g., swapping a SQL database with a NoSQL database) without affecting the rest of the application.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rgbClr val="374151"/>
                </a:solidFill>
                <a:latin typeface="Tahoma" panose="020B0604030504040204" pitchFamily="34" charset="0"/>
                <a:ea typeface="Tahoma" panose="020B0604030504040204" pitchFamily="34" charset="0"/>
                <a:cs typeface="Tahoma" panose="020B0604030504040204" pitchFamily="34" charset="0"/>
              </a:rPr>
              <a:t>Key components:</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Repository Interface</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Concrete Repository</a:t>
            </a:r>
          </a:p>
          <a:p>
            <a:pPr marL="742950" marR="0" lvl="1" indent="-285750" defTabSz="914400" eaLnBrk="0" latinLnBrk="0" hangingPunct="0">
              <a:lnSpc>
                <a:spcPct val="100000"/>
              </a:lnSpc>
              <a:buClrTx/>
              <a:buSzTx/>
              <a:buFont typeface="Wingdings" panose="05000000000000000000" pitchFamily="2" charset="2"/>
              <a:buChar char="v"/>
              <a:tabLst/>
            </a:pPr>
            <a:r>
              <a:rPr lang="en-US" altLang="en-US" sz="1400" dirty="0">
                <a:latin typeface="Calibri" charset="0"/>
              </a:rPr>
              <a:t>Client Or Service</a:t>
            </a:r>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38AB512C-89E9-6F65-8415-F73CBB7E9886}"/>
              </a:ext>
            </a:extLst>
          </p:cNvPr>
          <p:cNvPicPr>
            <a:picLocks noChangeAspect="1"/>
          </p:cNvPicPr>
          <p:nvPr/>
        </p:nvPicPr>
        <p:blipFill>
          <a:blip r:embed="rId3"/>
          <a:stretch>
            <a:fillRect/>
          </a:stretch>
        </p:blipFill>
        <p:spPr>
          <a:xfrm>
            <a:off x="2499360" y="3490740"/>
            <a:ext cx="5905500" cy="824564"/>
          </a:xfrm>
          <a:prstGeom prst="rect">
            <a:avLst/>
          </a:prstGeom>
        </p:spPr>
      </p:pic>
    </p:spTree>
    <p:extLst>
      <p:ext uri="{BB962C8B-B14F-4D97-AF65-F5344CB8AC3E}">
        <p14:creationId xmlns:p14="http://schemas.microsoft.com/office/powerpoint/2010/main" val="410111760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0502" y="2280437"/>
            <a:ext cx="3857748" cy="612000"/>
          </a:xfrm>
        </p:spPr>
        <p:txBody>
          <a:bodyPr>
            <a:normAutofit/>
          </a:bodyPr>
          <a:lstStyle/>
          <a:p>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8177020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154077" y="152400"/>
            <a:ext cx="8334375" cy="342900"/>
          </a:xfrm>
        </p:spPr>
        <p:txBody>
          <a:bodyPr>
            <a:noAutofit/>
          </a:bodyPr>
          <a:lstStyle/>
          <a:p>
            <a:pPr eaLnBrk="1" hangingPunct="1">
              <a:defRPr/>
            </a:pPr>
            <a:r>
              <a:rPr lang="en-US" dirty="0">
                <a:latin typeface="Tahoma" pitchFamily="34" charset="0"/>
                <a:ea typeface="Tahoma" pitchFamily="34" charset="0"/>
                <a:cs typeface="Tahoma" pitchFamily="34" charset="0"/>
              </a:rPr>
              <a:t>Content</a:t>
            </a:r>
            <a:endParaRPr lang="en-US" dirty="0">
              <a:solidFill>
                <a:srgbClr val="156570"/>
              </a:solidFill>
              <a:latin typeface="Tahoma" pitchFamily="34" charset="0"/>
              <a:ea typeface="Tahoma" pitchFamily="34" charset="0"/>
              <a:cs typeface="Tahoma" pitchFamily="34" charset="0"/>
            </a:endParaRPr>
          </a:p>
        </p:txBody>
      </p:sp>
      <p:sp>
        <p:nvSpPr>
          <p:cNvPr id="2" name="TextBox 1"/>
          <p:cNvSpPr txBox="1"/>
          <p:nvPr/>
        </p:nvSpPr>
        <p:spPr>
          <a:xfrm>
            <a:off x="154077" y="800362"/>
            <a:ext cx="7978986" cy="3877985"/>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spcAft>
                <a:spcPts val="600"/>
              </a:spcAft>
              <a:buFont typeface="Wingdings" panose="05000000000000000000" pitchFamily="2" charset="2"/>
              <a:buChar char="q"/>
            </a:pPr>
            <a:r>
              <a:rPr lang="en-US" dirty="0"/>
              <a:t>Design Principle Vs Design Pattern</a:t>
            </a:r>
          </a:p>
          <a:p>
            <a:pPr>
              <a:spcAft>
                <a:spcPts val="600"/>
              </a:spcAft>
              <a:buFont typeface="Wingdings" panose="05000000000000000000" pitchFamily="2" charset="2"/>
              <a:buChar char="q"/>
            </a:pPr>
            <a:r>
              <a:rPr lang="en-US" dirty="0"/>
              <a:t>Solid Principles</a:t>
            </a:r>
          </a:p>
          <a:p>
            <a:pPr>
              <a:spcAft>
                <a:spcPts val="600"/>
              </a:spcAft>
              <a:buFont typeface="Wingdings" panose="05000000000000000000" pitchFamily="2" charset="2"/>
              <a:buChar char="q"/>
            </a:pPr>
            <a:r>
              <a:rPr lang="en-US" dirty="0"/>
              <a:t>GOF Design Patterns</a:t>
            </a:r>
          </a:p>
          <a:p>
            <a:pPr>
              <a:spcAft>
                <a:spcPts val="600"/>
              </a:spcAft>
              <a:buFont typeface="Wingdings" panose="05000000000000000000" pitchFamily="2" charset="2"/>
              <a:buChar char="q"/>
            </a:pPr>
            <a:r>
              <a:rPr lang="en-US" dirty="0"/>
              <a:t>Creation Patterns</a:t>
            </a:r>
            <a:endParaRPr lang="en-US" altLang="en-US" dirty="0"/>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Singleton Pattern </a:t>
            </a:r>
            <a:endParaRPr 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Factory Pattern</a:t>
            </a:r>
          </a:p>
          <a:p>
            <a:pPr>
              <a:spcAft>
                <a:spcPts val="600"/>
              </a:spcAft>
              <a:buFont typeface="Wingdings" panose="05000000000000000000" pitchFamily="2" charset="2"/>
              <a:buChar char="q"/>
            </a:pPr>
            <a:r>
              <a:rPr lang="en-US" dirty="0"/>
              <a:t>Structural Patterns</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Decorator </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Adaptor</a:t>
            </a:r>
            <a:endParaRPr lang="en-US" dirty="0"/>
          </a:p>
          <a:p>
            <a:pPr>
              <a:spcAft>
                <a:spcPts val="600"/>
              </a:spcAft>
              <a:buFont typeface="Wingdings" panose="05000000000000000000" pitchFamily="2" charset="2"/>
              <a:buChar char="q"/>
            </a:pPr>
            <a:r>
              <a:rPr lang="en-IN" dirty="0"/>
              <a:t>Behavioural Patterns</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Chain of Responsibilities </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Observer</a:t>
            </a:r>
            <a:endParaRPr lang="en-US" dirty="0"/>
          </a:p>
          <a:p>
            <a:pPr>
              <a:spcAft>
                <a:spcPts val="600"/>
              </a:spcAft>
              <a:buFont typeface="Wingdings" panose="05000000000000000000" pitchFamily="2" charset="2"/>
              <a:buChar char="q"/>
            </a:pPr>
            <a:r>
              <a:rPr lang="en-IN" dirty="0"/>
              <a:t>Repository Design Pattern</a:t>
            </a:r>
          </a:p>
          <a:p>
            <a:pPr>
              <a:spcAft>
                <a:spcPts val="600"/>
              </a:spcAft>
              <a:buFont typeface="Wingdings" panose="05000000000000000000" pitchFamily="2" charset="2"/>
              <a:buChar char="q"/>
            </a:pPr>
            <a:r>
              <a:rPr lang="en-IN" dirty="0"/>
              <a:t>QnA</a:t>
            </a:r>
            <a:endParaRPr lang="en-US" dirty="0"/>
          </a:p>
        </p:txBody>
      </p:sp>
    </p:spTree>
    <p:extLst>
      <p:ext uri="{BB962C8B-B14F-4D97-AF65-F5344CB8AC3E}">
        <p14:creationId xmlns:p14="http://schemas.microsoft.com/office/powerpoint/2010/main" val="412144304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154077" y="152400"/>
            <a:ext cx="8334375" cy="342900"/>
          </a:xfrm>
        </p:spPr>
        <p:txBody>
          <a:bodyPr>
            <a:noAutofit/>
          </a:bodyPr>
          <a:lstStyle/>
          <a:p>
            <a:pPr eaLnBrk="1" hangingPunct="1">
              <a:defRPr/>
            </a:pPr>
            <a:r>
              <a:rPr lang="en-US" dirty="0">
                <a:latin typeface="Tahoma" pitchFamily="34" charset="0"/>
                <a:ea typeface="Tahoma" pitchFamily="34" charset="0"/>
                <a:cs typeface="Tahoma" pitchFamily="34" charset="0"/>
              </a:rPr>
              <a:t>Prerequisites Understanding </a:t>
            </a:r>
            <a:endParaRPr lang="en-US" dirty="0">
              <a:solidFill>
                <a:srgbClr val="156570"/>
              </a:solidFill>
              <a:latin typeface="Tahoma" pitchFamily="34" charset="0"/>
              <a:ea typeface="Tahoma" pitchFamily="34" charset="0"/>
              <a:cs typeface="Tahoma" pitchFamily="34" charset="0"/>
            </a:endParaRPr>
          </a:p>
        </p:txBody>
      </p:sp>
      <p:sp>
        <p:nvSpPr>
          <p:cNvPr id="2" name="TextBox 1"/>
          <p:cNvSpPr txBox="1"/>
          <p:nvPr/>
        </p:nvSpPr>
        <p:spPr>
          <a:xfrm>
            <a:off x="154077" y="892648"/>
            <a:ext cx="7978986" cy="651460"/>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buFont typeface="Wingdings" panose="05000000000000000000" pitchFamily="2" charset="2"/>
              <a:buChar char="q"/>
            </a:pPr>
            <a:r>
              <a:rPr lang="en-US" dirty="0"/>
              <a:t>Oops Programming</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48685286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90500"/>
            <a:ext cx="8332788" cy="342900"/>
          </a:xfrm>
        </p:spPr>
        <p:txBody>
          <a:bodyPr>
            <a:noAutofit/>
          </a:bodyPr>
          <a:lstStyle/>
          <a:p>
            <a:pPr eaLnBrk="1" hangingPunct="1">
              <a:defRPr/>
            </a:pPr>
            <a:r>
              <a:rPr lang="en-US" dirty="0"/>
              <a:t>Design Principle Vs Design Pattern</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Diagram 3">
            <a:extLst>
              <a:ext uri="{FF2B5EF4-FFF2-40B4-BE49-F238E27FC236}">
                <a16:creationId xmlns:a16="http://schemas.microsoft.com/office/drawing/2014/main" id="{82340766-E81B-24AC-D846-B6E2DA2D4B1B}"/>
              </a:ext>
            </a:extLst>
          </p:cNvPr>
          <p:cNvGraphicFramePr/>
          <p:nvPr>
            <p:extLst>
              <p:ext uri="{D42A27DB-BD31-4B8C-83A1-F6EECF244321}">
                <p14:modId xmlns:p14="http://schemas.microsoft.com/office/powerpoint/2010/main" val="2147487645"/>
              </p:ext>
            </p:extLst>
          </p:nvPr>
        </p:nvGraphicFramePr>
        <p:xfrm>
          <a:off x="361949" y="787724"/>
          <a:ext cx="8623431" cy="4082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6624671"/>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90500"/>
            <a:ext cx="8332788" cy="342900"/>
          </a:xfrm>
        </p:spPr>
        <p:txBody>
          <a:bodyPr>
            <a:noAutofit/>
          </a:bodyPr>
          <a:lstStyle/>
          <a:p>
            <a:pPr eaLnBrk="1" hangingPunct="1">
              <a:defRPr/>
            </a:pPr>
            <a:r>
              <a:rPr lang="en-US" dirty="0"/>
              <a:t>Solid Principles </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Diagram 5">
            <a:extLst>
              <a:ext uri="{FF2B5EF4-FFF2-40B4-BE49-F238E27FC236}">
                <a16:creationId xmlns:a16="http://schemas.microsoft.com/office/drawing/2014/main" id="{28B2EF1C-FFD6-9FCE-C33D-9CC0473743B3}"/>
              </a:ext>
            </a:extLst>
          </p:cNvPr>
          <p:cNvGraphicFramePr/>
          <p:nvPr>
            <p:extLst>
              <p:ext uri="{D42A27DB-BD31-4B8C-83A1-F6EECF244321}">
                <p14:modId xmlns:p14="http://schemas.microsoft.com/office/powerpoint/2010/main" val="1979405772"/>
              </p:ext>
            </p:extLst>
          </p:nvPr>
        </p:nvGraphicFramePr>
        <p:xfrm>
          <a:off x="467359" y="860637"/>
          <a:ext cx="758613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498761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eaLnBrk="1" hangingPunct="1">
              <a:defRPr/>
            </a:pPr>
            <a:r>
              <a:rPr lang="en-US" dirty="0"/>
              <a:t>GOF Design Patterns</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Diagram 2">
            <a:extLst>
              <a:ext uri="{FF2B5EF4-FFF2-40B4-BE49-F238E27FC236}">
                <a16:creationId xmlns:a16="http://schemas.microsoft.com/office/drawing/2014/main" id="{21461325-50D0-1C8A-25F0-52B7CA05395B}"/>
              </a:ext>
            </a:extLst>
          </p:cNvPr>
          <p:cNvGraphicFramePr/>
          <p:nvPr>
            <p:extLst>
              <p:ext uri="{D42A27DB-BD31-4B8C-83A1-F6EECF244321}">
                <p14:modId xmlns:p14="http://schemas.microsoft.com/office/powerpoint/2010/main" val="1959272937"/>
              </p:ext>
            </p:extLst>
          </p:nvPr>
        </p:nvGraphicFramePr>
        <p:xfrm>
          <a:off x="314539" y="814070"/>
          <a:ext cx="821431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205197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F7EE4F-1ACC-3905-2B2A-5B928B3AB453}"/>
              </a:ext>
            </a:extLst>
          </p:cNvPr>
          <p:cNvPicPr>
            <a:picLocks noChangeAspect="1"/>
          </p:cNvPicPr>
          <p:nvPr/>
        </p:nvPicPr>
        <p:blipFill>
          <a:blip r:embed="rId3"/>
          <a:stretch>
            <a:fillRect/>
          </a:stretch>
        </p:blipFill>
        <p:spPr>
          <a:xfrm>
            <a:off x="1055716" y="1642247"/>
            <a:ext cx="3790562" cy="1035194"/>
          </a:xfrm>
          <a:prstGeom prst="rect">
            <a:avLst/>
          </a:prstGeom>
        </p:spPr>
      </p:pic>
      <p:pic>
        <p:nvPicPr>
          <p:cNvPr id="5" name="Picture 4">
            <a:extLst>
              <a:ext uri="{FF2B5EF4-FFF2-40B4-BE49-F238E27FC236}">
                <a16:creationId xmlns:a16="http://schemas.microsoft.com/office/drawing/2014/main" id="{7D72DFA8-944C-D536-DC19-BECBFD239EA9}"/>
              </a:ext>
            </a:extLst>
          </p:cNvPr>
          <p:cNvPicPr>
            <a:picLocks noChangeAspect="1"/>
          </p:cNvPicPr>
          <p:nvPr/>
        </p:nvPicPr>
        <p:blipFill rotWithShape="1">
          <a:blip r:embed="rId4"/>
          <a:srcRect r="6089"/>
          <a:stretch/>
        </p:blipFill>
        <p:spPr>
          <a:xfrm>
            <a:off x="5208031" y="933296"/>
            <a:ext cx="3935969" cy="4088663"/>
          </a:xfrm>
          <a:prstGeom prst="rect">
            <a:avLst/>
          </a:prstGeom>
        </p:spPr>
      </p:pic>
      <p:sp>
        <p:nvSpPr>
          <p:cNvPr id="2" name="Title 1"/>
          <p:cNvSpPr>
            <a:spLocks noGrp="1"/>
          </p:cNvSpPr>
          <p:nvPr>
            <p:ph type="title"/>
          </p:nvPr>
        </p:nvSpPr>
        <p:spPr>
          <a:xfrm>
            <a:off x="314539" y="190500"/>
            <a:ext cx="8332788" cy="342900"/>
          </a:xfrm>
        </p:spPr>
        <p:txBody>
          <a:bodyPr>
            <a:noAutofit/>
          </a:bodyPr>
          <a:lstStyle/>
          <a:p>
            <a:pPr lvl="0"/>
            <a:r>
              <a:rPr lang="en-IN" dirty="0"/>
              <a:t>Creational – Singleton Pattern</a:t>
            </a:r>
          </a:p>
        </p:txBody>
      </p:sp>
      <p:sp>
        <p:nvSpPr>
          <p:cNvPr id="4" name="TextBox 3">
            <a:extLst>
              <a:ext uri="{FF2B5EF4-FFF2-40B4-BE49-F238E27FC236}">
                <a16:creationId xmlns:a16="http://schemas.microsoft.com/office/drawing/2014/main" id="{729C4B2A-69B0-348B-7891-8D5C547ABBB8}"/>
              </a:ext>
            </a:extLst>
          </p:cNvPr>
          <p:cNvSpPr txBox="1"/>
          <p:nvPr/>
        </p:nvSpPr>
        <p:spPr>
          <a:xfrm>
            <a:off x="314539" y="702146"/>
            <a:ext cx="7773745" cy="6545382"/>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spcAft>
                <a:spcPts val="600"/>
              </a:spcAft>
              <a:buFont typeface="Wingdings" panose="05000000000000000000" pitchFamily="2" charset="2"/>
              <a:buChar char="q"/>
            </a:pPr>
            <a:r>
              <a:rPr lang="en-US" dirty="0"/>
              <a:t>A class with only one single possible instance.</a:t>
            </a:r>
          </a:p>
          <a:p>
            <a:pPr marL="742950" lvl="1" indent="-285750">
              <a:buFont typeface="Wingdings" panose="05000000000000000000" pitchFamily="2" charset="2"/>
              <a:buChar char="v"/>
            </a:pPr>
            <a:r>
              <a:rPr lang="en-US" sz="1400" dirty="0"/>
              <a:t>Private constructor</a:t>
            </a:r>
          </a:p>
          <a:p>
            <a:pPr marL="742950" lvl="1" indent="-285750">
              <a:buFont typeface="Wingdings" panose="05000000000000000000" pitchFamily="2" charset="2"/>
              <a:buChar char="v"/>
            </a:pPr>
            <a:r>
              <a:rPr lang="en-US" sz="1400" dirty="0"/>
              <a:t>Global access</a:t>
            </a:r>
          </a:p>
          <a:p>
            <a:pPr lvl="1"/>
            <a:endParaRPr lang="en-US" sz="1400" dirty="0"/>
          </a:p>
          <a:p>
            <a:pPr>
              <a:spcAft>
                <a:spcPts val="600"/>
              </a:spcAft>
              <a:buFont typeface="Wingdings" panose="05000000000000000000" pitchFamily="2" charset="2"/>
              <a:buChar char="q"/>
            </a:pPr>
            <a:r>
              <a:rPr lang="en-US" dirty="0"/>
              <a:t>UML Diagram</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spcAft>
                <a:spcPts val="600"/>
              </a:spcAft>
              <a:buFont typeface="Wingdings" panose="05000000000000000000" pitchFamily="2" charset="2"/>
              <a:buChar char="q"/>
            </a:pPr>
            <a:r>
              <a:rPr lang="en-US" dirty="0"/>
              <a:t>Thread safe implementation for multi-threading use</a:t>
            </a:r>
          </a:p>
          <a:p>
            <a:pPr marL="742950" lvl="1" indent="-285750">
              <a:buFont typeface="Wingdings" panose="05000000000000000000" pitchFamily="2" charset="2"/>
              <a:buChar char="v"/>
            </a:pPr>
            <a:r>
              <a:rPr lang="en-US" sz="1400" dirty="0"/>
              <a:t>Lazy instantiation</a:t>
            </a:r>
          </a:p>
          <a:p>
            <a:pPr marL="742950" lvl="1" indent="-285750">
              <a:buFont typeface="Wingdings" panose="05000000000000000000" pitchFamily="2" charset="2"/>
              <a:buChar char="v"/>
            </a:pPr>
            <a:r>
              <a:rPr lang="en-US" sz="1400" dirty="0"/>
              <a:t>Early instantiation</a:t>
            </a:r>
          </a:p>
          <a:p>
            <a:pPr marL="742950" lvl="1" indent="-285750">
              <a:buFont typeface="Wingdings" panose="05000000000000000000" pitchFamily="2" charset="2"/>
              <a:buChar char="v"/>
            </a:pPr>
            <a:endParaRPr lang="en-US" sz="1400" dirty="0"/>
          </a:p>
          <a:p>
            <a:pPr>
              <a:spcAft>
                <a:spcPts val="600"/>
              </a:spcAft>
              <a:buFont typeface="Wingdings" panose="05000000000000000000" pitchFamily="2" charset="2"/>
              <a:buChar char="q"/>
            </a:pPr>
            <a:r>
              <a:rPr lang="en-US" dirty="0"/>
              <a:t>Common Use Cases</a:t>
            </a:r>
          </a:p>
          <a:p>
            <a:pPr marL="742950" lvl="1" indent="-285750">
              <a:buFont typeface="Wingdings" panose="05000000000000000000" pitchFamily="2" charset="2"/>
              <a:buChar char="v"/>
            </a:pPr>
            <a:r>
              <a:rPr lang="en-US" sz="1400" dirty="0"/>
              <a:t>Logging Service</a:t>
            </a:r>
          </a:p>
          <a:p>
            <a:pPr marL="742950" lvl="1" indent="-285750">
              <a:buFont typeface="Wingdings" panose="05000000000000000000" pitchFamily="2" charset="2"/>
              <a:buChar char="v"/>
            </a:pPr>
            <a:r>
              <a:rPr lang="en-US" sz="1400" dirty="0"/>
              <a:t>Managing Database Connection</a:t>
            </a:r>
          </a:p>
          <a:p>
            <a:pPr marL="742950" lvl="1" indent="-285750">
              <a:buFont typeface="Wingdings" panose="05000000000000000000" pitchFamily="2" charset="2"/>
              <a:buChar char="v"/>
            </a:pPr>
            <a:r>
              <a:rPr lang="en-US" sz="1400" dirty="0"/>
              <a:t>Managing global state/resource/setting</a:t>
            </a:r>
          </a:p>
          <a:p>
            <a:pPr marL="742950" lvl="1" indent="-285750">
              <a:buFont typeface="Wingdings" panose="05000000000000000000" pitchFamily="2" charset="2"/>
              <a:buChar char="v"/>
            </a:pPr>
            <a:r>
              <a:rPr lang="en-US" sz="1400" dirty="0"/>
              <a:t>Caching Service</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sz="1000" dirty="0"/>
          </a:p>
          <a:p>
            <a:pPr marL="742950" lvl="1" indent="-285750">
              <a:buFont typeface="Wingdings" panose="05000000000000000000" pitchFamily="2" charset="2"/>
              <a:buChar char="v"/>
            </a:pPr>
            <a:endParaRPr lang="en-US" dirty="0"/>
          </a:p>
          <a:p>
            <a:pPr lvl="1"/>
            <a:endParaRPr lang="en-US" sz="1400" dirty="0"/>
          </a:p>
          <a:p>
            <a:pPr lvl="1"/>
            <a:endParaRPr lang="en-US" sz="1400"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7110473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3B2DBD-4B13-FD0C-53D0-DB0C17F45FD5}"/>
              </a:ext>
            </a:extLst>
          </p:cNvPr>
          <p:cNvPicPr>
            <a:picLocks noChangeAspect="1"/>
          </p:cNvPicPr>
          <p:nvPr/>
        </p:nvPicPr>
        <p:blipFill>
          <a:blip r:embed="rId3"/>
          <a:stretch>
            <a:fillRect/>
          </a:stretch>
        </p:blipFill>
        <p:spPr>
          <a:xfrm>
            <a:off x="4572000" y="1409257"/>
            <a:ext cx="4511200" cy="3162743"/>
          </a:xfrm>
          <a:prstGeom prst="rect">
            <a:avLst/>
          </a:prstGeom>
        </p:spPr>
      </p:pic>
      <p:sp>
        <p:nvSpPr>
          <p:cNvPr id="2" name="Title 1"/>
          <p:cNvSpPr>
            <a:spLocks noGrp="1"/>
          </p:cNvSpPr>
          <p:nvPr>
            <p:ph type="title"/>
          </p:nvPr>
        </p:nvSpPr>
        <p:spPr>
          <a:xfrm>
            <a:off x="314539" y="190500"/>
            <a:ext cx="8332788" cy="342900"/>
          </a:xfrm>
        </p:spPr>
        <p:txBody>
          <a:bodyPr>
            <a:noAutofit/>
          </a:bodyPr>
          <a:lstStyle/>
          <a:p>
            <a:pPr lvl="0"/>
            <a:r>
              <a:rPr lang="en-IN" dirty="0"/>
              <a:t>Creational – Factory Pattern</a:t>
            </a:r>
          </a:p>
        </p:txBody>
      </p:sp>
      <p:sp>
        <p:nvSpPr>
          <p:cNvPr id="4" name="TextBox 3">
            <a:extLst>
              <a:ext uri="{FF2B5EF4-FFF2-40B4-BE49-F238E27FC236}">
                <a16:creationId xmlns:a16="http://schemas.microsoft.com/office/drawing/2014/main" id="{729C4B2A-69B0-348B-7891-8D5C547ABBB8}"/>
              </a:ext>
            </a:extLst>
          </p:cNvPr>
          <p:cNvSpPr txBox="1"/>
          <p:nvPr/>
        </p:nvSpPr>
        <p:spPr>
          <a:xfrm>
            <a:off x="314539" y="702146"/>
            <a:ext cx="7773745" cy="4462760"/>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spcAft>
                <a:spcPts val="600"/>
              </a:spcAft>
              <a:buFont typeface="Wingdings" panose="05000000000000000000" pitchFamily="2" charset="2"/>
              <a:buChar char="q"/>
            </a:pPr>
            <a:r>
              <a:rPr lang="en-US" dirty="0"/>
              <a:t>Factory design pattern separates the logic of creating objects from the client code and delegates this responsibility of creating objects to a factory class. Factory class has a factory method responsible for creating the requested object.</a:t>
            </a:r>
          </a:p>
          <a:p>
            <a:pPr lvl="1"/>
            <a:endParaRPr lang="en-US" sz="1400" dirty="0"/>
          </a:p>
          <a:p>
            <a:pPr>
              <a:spcAft>
                <a:spcPts val="600"/>
              </a:spcAft>
              <a:buFont typeface="Wingdings" panose="05000000000000000000" pitchFamily="2" charset="2"/>
              <a:buChar char="q"/>
            </a:pPr>
            <a:r>
              <a:rPr lang="en-US" dirty="0"/>
              <a:t>UML Diagram</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742950" lvl="1" indent="-285750">
              <a:buFont typeface="Wingdings" panose="05000000000000000000" pitchFamily="2" charset="2"/>
              <a:buChar char="v"/>
            </a:pPr>
            <a:endParaRPr lang="en-US" sz="1400"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sz="1000" dirty="0"/>
          </a:p>
          <a:p>
            <a:pPr marL="742950" lvl="1" indent="-285750">
              <a:buFont typeface="Wingdings" panose="05000000000000000000" pitchFamily="2" charset="2"/>
              <a:buChar char="v"/>
            </a:pPr>
            <a:endParaRPr lang="en-US" dirty="0"/>
          </a:p>
          <a:p>
            <a:pPr lvl="1"/>
            <a:endParaRPr lang="en-US" sz="1400" dirty="0"/>
          </a:p>
          <a:p>
            <a:pPr lvl="1"/>
            <a:endParaRPr lang="en-US" sz="1400"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E5EE4C25-A9ED-5600-0D2E-D66D4E365C92}"/>
              </a:ext>
            </a:extLst>
          </p:cNvPr>
          <p:cNvPicPr>
            <a:picLocks noChangeAspect="1"/>
          </p:cNvPicPr>
          <p:nvPr/>
        </p:nvPicPr>
        <p:blipFill rotWithShape="1">
          <a:blip r:embed="rId4"/>
          <a:srcRect l="3301" r="3531"/>
          <a:stretch/>
        </p:blipFill>
        <p:spPr>
          <a:xfrm>
            <a:off x="4664786" y="1352154"/>
            <a:ext cx="4447309" cy="3162743"/>
          </a:xfrm>
          <a:prstGeom prst="rect">
            <a:avLst/>
          </a:prstGeom>
        </p:spPr>
      </p:pic>
      <p:sp>
        <p:nvSpPr>
          <p:cNvPr id="6" name="TextBox 5">
            <a:extLst>
              <a:ext uri="{FF2B5EF4-FFF2-40B4-BE49-F238E27FC236}">
                <a16:creationId xmlns:a16="http://schemas.microsoft.com/office/drawing/2014/main" id="{7077506B-975E-E297-F238-7409EE711B4C}"/>
              </a:ext>
            </a:extLst>
          </p:cNvPr>
          <p:cNvSpPr txBox="1"/>
          <p:nvPr/>
        </p:nvSpPr>
        <p:spPr>
          <a:xfrm>
            <a:off x="314539" y="2049085"/>
            <a:ext cx="4540095" cy="5267332"/>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spcAft>
                <a:spcPts val="600"/>
              </a:spcAft>
              <a:buFont typeface="Wingdings" panose="05000000000000000000" pitchFamily="2" charset="2"/>
              <a:buChar char="q"/>
            </a:pPr>
            <a:r>
              <a:rPr lang="en-US" dirty="0"/>
              <a:t>When To Use A Factory Pattern</a:t>
            </a:r>
          </a:p>
          <a:p>
            <a:pPr marL="742950" lvl="1" indent="-285750">
              <a:buFont typeface="Wingdings" panose="05000000000000000000" pitchFamily="2" charset="2"/>
              <a:buChar char="v"/>
            </a:pPr>
            <a:r>
              <a:rPr lang="en-US" sz="1400" dirty="0"/>
              <a:t>When we need to return different instances of an object depending on some dynamic factors or application configuration.</a:t>
            </a:r>
          </a:p>
          <a:p>
            <a:pPr marL="742950" lvl="1" indent="-285750">
              <a:buFont typeface="Wingdings" panose="05000000000000000000" pitchFamily="2" charset="2"/>
              <a:buChar char="v"/>
            </a:pPr>
            <a:r>
              <a:rPr lang="en-US" sz="1400" dirty="0"/>
              <a:t>When a class can’t determine the subclass, it must create.</a:t>
            </a:r>
          </a:p>
          <a:p>
            <a:pPr marL="742950" lvl="1" indent="-285750">
              <a:buFont typeface="Wingdings" panose="05000000000000000000" pitchFamily="2" charset="2"/>
              <a:buChar char="v"/>
            </a:pPr>
            <a:r>
              <a:rPr lang="en-US" sz="1400" dirty="0"/>
              <a:t>When we need to create different small objects that belong to same family and share some properties.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742950" lvl="1" indent="-285750">
              <a:buFont typeface="Wingdings" panose="05000000000000000000" pitchFamily="2" charset="2"/>
              <a:buChar char="v"/>
            </a:pPr>
            <a:endParaRPr lang="en-US" sz="1400"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sz="1000" dirty="0"/>
          </a:p>
          <a:p>
            <a:pPr marL="742950" lvl="1" indent="-285750">
              <a:buFont typeface="Wingdings" panose="05000000000000000000" pitchFamily="2" charset="2"/>
              <a:buChar char="v"/>
            </a:pPr>
            <a:endParaRPr lang="en-US" dirty="0"/>
          </a:p>
          <a:p>
            <a:pPr lvl="1"/>
            <a:endParaRPr lang="en-US" sz="1400" dirty="0"/>
          </a:p>
          <a:p>
            <a:pPr lvl="1"/>
            <a:endParaRPr lang="en-US" sz="1400"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0036604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Structural</a:t>
            </a:r>
            <a:r>
              <a:rPr lang="en-IN" dirty="0"/>
              <a:t> – </a:t>
            </a:r>
            <a:r>
              <a:rPr lang="en-US" altLang="en-US" sz="2800" dirty="0">
                <a:latin typeface="Tahoma" panose="020B0604030504040204" pitchFamily="34" charset="0"/>
                <a:ea typeface="Tahoma" panose="020B0604030504040204" pitchFamily="34" charset="0"/>
                <a:cs typeface="Tahoma" panose="020B0604030504040204" pitchFamily="34" charset="0"/>
              </a:rPr>
              <a:t>Decorator</a:t>
            </a:r>
            <a:r>
              <a:rPr lang="en-IN" dirty="0"/>
              <a:t> Pattern</a:t>
            </a:r>
          </a:p>
        </p:txBody>
      </p:sp>
      <p:sp>
        <p:nvSpPr>
          <p:cNvPr id="5" name="TextBox 4">
            <a:extLst>
              <a:ext uri="{FF2B5EF4-FFF2-40B4-BE49-F238E27FC236}">
                <a16:creationId xmlns:a16="http://schemas.microsoft.com/office/drawing/2014/main" id="{F1805EA0-B5A5-B335-8A16-042F17872FED}"/>
              </a:ext>
            </a:extLst>
          </p:cNvPr>
          <p:cNvSpPr txBox="1"/>
          <p:nvPr/>
        </p:nvSpPr>
        <p:spPr>
          <a:xfrm>
            <a:off x="314539" y="733723"/>
            <a:ext cx="4670699" cy="4401205"/>
          </a:xfrm>
          <a:prstGeom prst="rect">
            <a:avLst/>
          </a:prstGeom>
          <a:noFill/>
        </p:spPr>
        <p:txBody>
          <a:bodyPr wrap="square">
            <a:spAutoFit/>
          </a:bodyPr>
          <a:lstStyle/>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The Decorator Pattern allows behavior to be added to an individual object, either statically or dynamically, without affecting the behavior of other objects from the same class. </a:t>
            </a:r>
          </a:p>
          <a:p>
            <a:pPr marL="285750" indent="-285750">
              <a:buFont typeface="Wingdings" panose="05000000000000000000" pitchFamily="2" charset="2"/>
              <a:buChar char="q"/>
            </a:pPr>
            <a:endPar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It is achieved by creating a set of decorator classes that are used to wrap concrete components. These decorators add new functionality to the objects they decorate.</a:t>
            </a:r>
          </a:p>
          <a:p>
            <a:pPr marL="285750" indent="-285750">
              <a:buFont typeface="Wingdings" panose="05000000000000000000" pitchFamily="2" charset="2"/>
              <a:buChar char="q"/>
            </a:pPr>
            <a:endPar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UML Diagram</a:t>
            </a:r>
          </a:p>
          <a:p>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IN" sz="1400" dirty="0">
                <a:solidFill>
                  <a:srgbClr val="212529"/>
                </a:solidFill>
                <a:latin typeface="Tahoma" panose="020B0604030504040204" pitchFamily="34" charset="0"/>
                <a:ea typeface="Tahoma" panose="020B0604030504040204" pitchFamily="34" charset="0"/>
                <a:cs typeface="Tahoma" panose="020B0604030504040204" pitchFamily="34" charset="0"/>
              </a:rPr>
              <a:t>Key Components</a:t>
            </a:r>
            <a:endParaRPr lang="en-IN" sz="1400" dirty="0">
              <a:latin typeface="Tahoma" panose="020B0604030504040204" pitchFamily="34" charset="0"/>
              <a:ea typeface="Tahoma" panose="020B0604030504040204" pitchFamily="34" charset="0"/>
              <a:cs typeface="Tahoma" panose="020B0604030504040204" pitchFamily="34" charset="0"/>
            </a:endParaRPr>
          </a:p>
          <a:p>
            <a:pPr marL="742950" lvl="1" indent="-285750" eaLnBrk="0" hangingPunct="0">
              <a:buFont typeface="Wingdings" panose="05000000000000000000" pitchFamily="2" charset="2"/>
              <a:buChar char="v"/>
            </a:pPr>
            <a:r>
              <a:rPr lang="en-IN" sz="1400" dirty="0"/>
              <a:t>Component</a:t>
            </a:r>
          </a:p>
          <a:p>
            <a:pPr marL="742950" lvl="1" indent="-285750" eaLnBrk="0" hangingPunct="0">
              <a:buFont typeface="Wingdings" panose="05000000000000000000" pitchFamily="2" charset="2"/>
              <a:buChar char="v"/>
            </a:pPr>
            <a:r>
              <a:rPr lang="en-IN" sz="1400" dirty="0" err="1"/>
              <a:t>ConcreteComponent</a:t>
            </a:r>
            <a:endParaRPr lang="en-IN" sz="1400" dirty="0"/>
          </a:p>
          <a:p>
            <a:pPr marL="742950" lvl="1" indent="-285750" eaLnBrk="0" hangingPunct="0">
              <a:buFont typeface="Wingdings" panose="05000000000000000000" pitchFamily="2" charset="2"/>
              <a:buChar char="v"/>
            </a:pPr>
            <a:r>
              <a:rPr lang="en-IN" sz="1400" dirty="0"/>
              <a:t>Decorator</a:t>
            </a:r>
          </a:p>
          <a:p>
            <a:pPr marL="742950" lvl="1" indent="-285750" eaLnBrk="0" hangingPunct="0">
              <a:buFont typeface="Wingdings" panose="05000000000000000000" pitchFamily="2" charset="2"/>
              <a:buChar char="v"/>
            </a:pPr>
            <a:r>
              <a:rPr lang="en-IN" sz="1400" dirty="0" err="1"/>
              <a:t>ConcreteDecorator</a:t>
            </a:r>
            <a:endParaRPr lang="en-IN" sz="1400" dirty="0"/>
          </a:p>
          <a:p>
            <a:pPr marL="742950" lvl="1" indent="-285750" eaLnBrk="0" hangingPunct="0">
              <a:buFont typeface="Wingdings" panose="05000000000000000000" pitchFamily="2" charset="2"/>
              <a:buChar char="v"/>
            </a:pPr>
            <a:endParaRPr lang="en-IN" sz="1400" dirty="0"/>
          </a:p>
          <a:p>
            <a:pPr eaLnBrk="0" hangingPunct="0"/>
            <a:r>
              <a:rPr lang="en-IN" sz="1400" dirty="0"/>
              <a:t>ref.: </a:t>
            </a:r>
            <a:r>
              <a:rPr lang="en-IN" sz="1400" dirty="0">
                <a:hlinkClick r:id="rId3"/>
              </a:rPr>
              <a:t>https://refactoring.guru/design-patterns/decorator</a:t>
            </a:r>
            <a:endParaRPr lang="en-IN" sz="1400" dirty="0"/>
          </a:p>
          <a:p>
            <a:pPr eaLnBrk="0" hangingPunct="0"/>
            <a:endParaRPr lang="en-IN" sz="1400" dirty="0"/>
          </a:p>
        </p:txBody>
      </p:sp>
      <p:pic>
        <p:nvPicPr>
          <p:cNvPr id="8" name="Picture 7">
            <a:extLst>
              <a:ext uri="{FF2B5EF4-FFF2-40B4-BE49-F238E27FC236}">
                <a16:creationId xmlns:a16="http://schemas.microsoft.com/office/drawing/2014/main" id="{0922B8D5-9050-B212-F527-79E942D01281}"/>
              </a:ext>
            </a:extLst>
          </p:cNvPr>
          <p:cNvPicPr>
            <a:picLocks noChangeAspect="1"/>
          </p:cNvPicPr>
          <p:nvPr/>
        </p:nvPicPr>
        <p:blipFill>
          <a:blip r:embed="rId4"/>
          <a:stretch>
            <a:fillRect/>
          </a:stretch>
        </p:blipFill>
        <p:spPr>
          <a:xfrm>
            <a:off x="5169824" y="909256"/>
            <a:ext cx="3725711" cy="3196752"/>
          </a:xfrm>
          <a:prstGeom prst="rect">
            <a:avLst/>
          </a:prstGeom>
        </p:spPr>
      </p:pic>
    </p:spTree>
    <p:extLst>
      <p:ext uri="{BB962C8B-B14F-4D97-AF65-F5344CB8AC3E}">
        <p14:creationId xmlns:p14="http://schemas.microsoft.com/office/powerpoint/2010/main" val="39409243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gt;&#10;    &lt;TableOfContents&gt;&#10;      &lt;Id&gt;cdb70706-a991-4008-8df7-ac3474bfc31e&lt;/Id&gt;&#10;      &lt;IdName&gt;TOC&lt;/IdName&gt;&#10;      &lt;Label&gt;Table of Content&lt;/Label&gt;&#10;      &lt;ImageMso&gt;&lt;/ImageMso&gt;&#10;      &lt;Image&gt;&lt;/Image&gt;&#10;      &lt;ShowToc&gt;true&lt;/ShowToc&gt;&#10;      &lt;Layout&gt;L+G Agenda&lt;/Layout&gt;&#10;      &lt;TableOfContentsTitle&gt;Agenda&lt;/TableOfContentsTitle&gt;&#10;      &lt;Insert&gt;L+G Title&lt;/Insert&gt;&#10;      &lt;InsertRelativePosition&gt;After&lt;/InsertRelativePosition&gt;&#10;      &lt;Level1&gt;L+G Chapter&lt;/Level1&gt;&#10;      &lt;Level2&gt;&lt;/Level2&gt;&#10;      &lt;Level3&gt;&lt;/Level3&gt;&#10;      &lt;Level4&gt;&lt;/Level4&gt;&#10;      &lt;Level5&gt;&lt;/Level5&gt;&#10;      &lt;ShowPositionIndicatorSlides&gt;true&lt;/ShowPositionIndicatorSlides&gt;&#10;      &lt;UseSeparatePositionIndicatorSlides&gt;false&lt;/UseSeparatePositionIndicatorSlides&gt;&#10;      &lt;PositionIndicatorSlidesLayout&gt;&lt;/PositionIndicatorSlidesLayout&gt;&#10;      &lt;PositionIndicatorSlidesTitle&gt;&lt;/PositionIndicatorSlidesTitle&gt;&#10;      &lt;PositionIndicatorSlidesInsertRelativePosition&gt;Before&lt;/PositionIndicatorSlidesInsertRelativePosition&gt;&#10;      &lt;PositionIndicatorSlidesLevel1&gt;L+G Chapter&lt;/PositionIndicatorSlidesLevel1&gt;&#10;      &lt;PositionIndicatorSlidesLevel2&gt;&lt;/PositionIndicatorSlidesLevel2&gt;&#10;      &lt;PositionIndicatorSlidesLevel3&gt;&lt;/PositionIndicatorSlidesLevel3&gt;&#10;      &lt;PositionIndicatorSlidesLevel4&gt;&lt;/PositionIndicatorSlidesLevel4&gt;&#10;      &lt;IsSelected&gt;false&lt;/IsSelected&gt;&#10;      &lt;IsExpanded&gt;false&lt;/IsExpanded&gt;&#10;    &lt;/TableOfContents&gt;&#10;  &lt;/TableOfContentsCollection&gt;&#10;  &lt;ThemeDefinition&gt;&#10;    &lt;DefaultThemeDefinition&gt;%Themes%/L+G.thmx&lt;/DefaultThemeDefinition&gt;&#10;    &lt;PresentationThemeDefinition&gt;%Themes%/L+G.thmx&lt;/PresentationThemeDefinition&gt;&#10;    &lt;SlideThemeDefinition&gt;%Themes%/L+G.thmx&lt;/SlideThemeDefinition&gt;&#10;    &lt;ObjectThemeDefinition&gt;%Themes%/L+G.thmx&lt;/ObjectThemeDefinition&gt;&#10;  &lt;/ThemeDefinition&gt;&#10;  &lt;MasterProperties&gt;&#10;    &lt;MasterProperty Id=&quot;2004112217333376588294&quot;&gt;&#10;      &lt;Fields&gt;&#10;        &lt;Field Id=&quot;2010032915520270663768&quot; ShowField=&quot;false&quot; /&gt;&#10;        &lt;Field Id=&quot;2012923476349748769834&quot; ShowField=&quot;true&quot; /&gt;&#10;        &lt;Field Id=&quot;2011982347978498756646&quot; ShowField=&quot;false&quot; /&gt;&#10;        &lt;Field Id=&quot;2012062711062970386791&quot; ShowField=&quot;false&quot; /&gt;&#10;        &lt;Field Id=&quot;2012012520054785565395&quot; ShowField=&quot;false&quot; /&gt;&#10;        &lt;Field Id=&quot;2012012520080780558727&quot; ShowField=&quot;false&quot; /&gt;&#10;        &lt;Field Id=&quot;2012062615175029200466&quot; ShowField=&quot;false&quot; /&gt;&#10;        &lt;Field Id=&quot;2012012520083872958843&quot; ShowField=&quot;false&quot; /&gt;&#10;        &lt;Field Id=&quot;2012012523409843966476&quot; ShowField=&quot;true&quot; /&gt;&#10;        &lt;Field Id=&quot;2012329475973463848654&quot; ShowField=&quot;true&quot; /&gt;&#10;        &lt;Field Id=&quot;2012239759459897875876&quot; ShowField=&quot;true&quot; /&gt;&#10;        &lt;Field Id=&quot;2012325342345264324546&quot; ShowField=&quot;true&quot; /&gt;&#10;        &lt;Field Id=&quot;2012012520071652886181&quot; ShowField=&quot;false&quot; /&gt;&#10;        &lt;Field Id=&quot;2012012520080998865719&quot; ShowField=&quot;false&quot; /&gt;&#10;      &lt;/Fields&gt;&#10;    &lt;/MasterProperty&gt;&#10;  &lt;/MasterProperties&gt;&#10;  &lt;ContentItems&gt;&#10;    &lt;ContentItem Language=&quot;2052&quot; IsDefault=&quot;false&quot;&gt;&#10;      &lt;File HasContent=&quot;false&quot; LinkToLanguage=&quot;&quot; /&gt;&#10;    &lt;/ContentItem&gt;&#10;    &lt;ContentItem Language=&quot;3076&quot; IsDefault=&quot;false&quot;&gt;&#10;      &lt;File HasContent=&quot;false&quot; LinkToLanguage=&quot;&quot; /&gt;&#10;    &lt;/ContentItem&gt;&#10;    &lt;ContentItem Language=&quot;1029&quot; IsDefault=&quot;false&quot;&gt;&#10;      &lt;File HasContent=&quot;false&quot; LinkToLanguage=&quot;&quot; /&gt;&#10;    &lt;/ContentItem&gt;&#10;    &lt;ContentItem Language=&quot;1030&quot; IsDefault=&quot;false&quot;&gt;&#10;      &lt;File HasContent=&quot;false&quot; LinkToLanguage=&quot;&quot; /&gt;&#10;    &lt;/ContentItem&gt;&#10;    &lt;ContentItem Language=&quot;1043&quot; IsDefault=&quot;false&quot;&gt;&#10;      &lt;File HasContent=&quot;false&quot; LinkToLanguage=&quot;&quot; /&gt;&#10;    &lt;/ContentItem&gt;&#10;    &lt;ContentItem Language=&quot;2067&quot; IsDefault=&quot;false&quot;&gt;&#10;      &lt;File HasContent=&quot;false&quot; LinkToLanguage=&quot;&quot; /&gt;&#10;    &lt;/ContentItem&gt;&#10;    &lt;ContentItem Language=&quot;3081&quot; IsDefault=&quot;false&quot;&gt;&#10;      &lt;File HasContent=&quot;false&quot; LinkToLanguage=&quot;&quot; /&gt;&#10;    &lt;/ContentItem&gt;&#10;    &lt;ContentItem Language=&quot;5129&quot; IsDefault=&quot;false&quot;&gt;&#10;      &lt;File HasContent=&quot;false&quot; LinkToLanguage=&quot;&quot; /&gt;&#10;    &lt;/ContentItem&gt;&#10;    &lt;ContentItem Language=&quot;7177&quot; IsDefault=&quot;false&quot;&gt;&#10;      &lt;File HasContent=&quot;false&quot; LinkToLanguage=&quot;&quot; /&gt;&#10;    &lt;/ContentItem&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5&quot; IsDefault=&quot;false&quot;&gt;&#10;      &lt;File HasContent=&quot;false&quot; LinkToLanguage=&quot;&quot; /&gt;&#10;    &lt;/ContentItem&gt;&#10;    &lt;ContentItem Language=&quot;1036&quot; IsDefault=&quot;false&quot;&gt;&#10;      &lt;File HasContent=&quot;false&quot; LinkToLanguage=&quot;&quot; /&gt;&#10;    &lt;/ContentItem&gt;&#10;    &lt;ContentItem Language=&quot;2060&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3079&quot; IsDefault=&quot;false&quot;&gt;&#10;      &lt;File HasContent=&quot;false&quot; LinkToLanguage=&quot;&quot; /&gt;&#10;    &lt;/ContentItem&gt;&#10;    &lt;ContentItem Language=&quot;2055&quot; IsDefault=&quot;true&quot;&gt;&#10;      &lt;File HasContent=&quot;true&quot; LinkToLanguage=&quot;&quot; /&gt;&#10;    &lt;/ContentItem&gt;&#10;    &lt;ContentItem Language=&quot;1032&quot; IsDefault=&quot;false&quot;&gt;&#10;      &lt;File HasContent=&quot;false&quot; LinkToLanguage=&quot;&quot; /&gt;&#10;    &lt;/ContentItem&gt;&#10;    &lt;ContentItem Language=&quot;1081&quot; IsDefault=&quot;false&quot;&gt;&#10;      &lt;File HasContent=&quot;fals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 Language=&quot;1044&quot; IsDefault=&quot;false&quot;&gt;&#10;      &lt;File HasContent=&quot;false&quot; LinkToLanguage=&quot;&quot; /&gt;&#10;    &lt;/ContentItem&gt;&#10;    &lt;ContentItem Language=&quot;2068&quot; IsDefault=&quot;false&quot;&gt;&#10;      &lt;File HasContent=&quot;false&quot; LinkToLanguage=&quot;&quot; /&gt;&#10;    &lt;/ContentItem&gt;&#10;    &lt;ContentItem Language=&quot;1045&quot; IsDefault=&quot;false&quot;&gt;&#10;      &lt;File HasContent=&quot;false&quot; LinkToLanguage=&quot;&quot; /&gt;&#10;    &lt;/ContentItem&gt;&#10;    &lt;ContentItem Language=&quot;1046&quot; IsDefault=&quot;false&quot;&gt;&#10;      &lt;File HasContent=&quot;false&quot; LinkToLanguage=&quot;&quot; /&gt;&#10;    &lt;/ContentItem&gt;&#10;    &lt;ContentItem Language=&quot;1049&quot; IsDefault=&quot;false&quot;&gt;&#10;      &lt;File HasContent=&quot;false&quot; LinkToLanguage=&quot;&quot; /&gt;&#10;    &lt;/ContentItem&gt;&#10;    &lt;ContentItem Language=&quot;1060&quot; IsDefault=&quot;false&quot;&gt;&#10;      &lt;File HasContent=&quot;false&quot; LinkToLanguage=&quot;&quot; /&gt;&#10;    &lt;/ContentItem&gt;&#10;    &lt;ContentItem Language=&quot;1051&quot; IsDefault=&quot;false&quot;&gt;&#10;      &lt;File HasContent=&quot;false&quot; LinkToLanguage=&quot;&quot; /&gt;&#10;    &lt;/ContentItem&gt;&#10;    &lt;ContentItem Language=&quot;1034&quot; IsDefault=&quot;false&quot;&gt;&#10;      &lt;File HasContent=&quot;false&quot; LinkToLanguage=&quot;&quot; /&gt;&#10;    &lt;/ContentItem&gt;&#10;    &lt;ContentItem Language=&quot;2058&quot; IsDefault=&quot;false&quot;&gt;&#10;      &lt;File HasContent=&quot;false&quot; LinkToLanguage=&quot;&quot; /&gt;&#10;    &lt;/ContentItem&gt;&#10;    &lt;ContentItem Language=&quot;1053&quot; IsDefault=&quot;false&quot;&gt;&#10;      &lt;File HasContent=&quot;false&quot; LinkToLanguage=&quot;&quot; /&gt;&#10;    &lt;/ContentItem&gt;&#10;  &lt;/ContentItems&gt;&#10;&lt;/MasterTemplateConfiguration&gt;"/>
  <p:tag name="OFFICEATWORKPOWERPOINTMASTERTEMPLATEID" val="Presentation"/>
  <p:tag name="OFFICEATWORKPRESENTATIONPROJECTID" val="landisgyrcom"/>
  <p:tag name="OAWWIZARDSTEPS" val="0|1|4"/>
  <p:tag name="ZOAWLANGID" val="1033"/>
  <p:tag name="OAWDOCPROPSOURCE" val="&lt;DocProps&gt;&lt;DocProp UID=&quot;2002122011014149059130932&quot; EntryUID=&quot;2012070308280291872493&quot;&gt;&lt;Field Name=&quot;IDName&quot; Value=&quot;LG CH Zug&quot;/&gt;&lt;Field Name=&quot;Organisation&quot; Value=&quot;Landis+Gyr AG&quot;/&gt;&lt;Field Name=&quot;Department&quot; Value=&quot;&quot;/&gt;&lt;Field Name=&quot;City&quot; Value=&quot;Zug&quot;/&gt;&lt;Field Name=&quot;Phone&quot; Value=&quot;+41 41 935 6000&quot;/&gt;&lt;Field Name=&quot;Address1&quot; Value=&quot;Theilerstrasse 1&quot;/&gt;&lt;Field Name=&quot;Address2&quot; Value=&quot;Postfach 260&quot;/&gt;&lt;Field Name=&quot;Address3&quot; Value=&quot;6301 Zug&quot;/&gt;&lt;Field Name=&quot;Address4&quot; Value=&quot;Switzerland&quot;/&gt;&lt;Field Name=&quot;Address5&quot; Value=&quot;&quot;/&gt;&lt;Field Name=&quot;Address6&quot; Value=&quot;&quot;/&gt;&lt;Field Name=&quot;AdressSingleLine&quot; Value=&quot;Landis+Gyr AG, Theilerstrasse 1, 6300 Zug, Switzerland&quot;/&gt;&lt;Field Name=&quot;Internet&quot; Value=&quot;www.landisgyr.com&quot;/&gt;&lt;Field Name=&quot;Footer1&quot; Value=&quot;&quot;/&gt;&lt;Field Name=&quot;Footer2&quot; Value=&quot;&quot;/&gt;&lt;Field Name=&quot;Footer3&quot; Value=&quot;&quot;/&gt;&lt;Field Name=&quot;Footer4&quot; Value=&quot;&quot;/&gt;&lt;Field Name=&quot;Footer5&quot; Value=&quot;&quot;/&gt;&lt;Field Name=&quot;Footer6&quot; Value=&quot;&quot;/&gt;&lt;Field Name=&quot;Footer7&quot; Value=&quot;&quot;/&gt;&lt;Field Name=&quot;Footer8&quot; Value=&quot;&quot;/&gt;&lt;Field Name=&quot;Footer9&quot; Value=&quot;&quot;/&gt;&lt;Field Name=&quot;Footer10&quot; Value=&quot;&quot;/&gt;&lt;Field Name=&quot;WdA4LogoColorPortrait&quot; Value=&quot;%Logos%\WD_A4_portrait_color_landisgyr.2100.320.wmf&quot;/&gt;&lt;Field Name=&quot;WdA4LogoBlackWhitePortrait&quot; Value=&quot;%Logos%\WD_A4_portrait_bw_landisgyr.2100.320.wmf&quot;/&gt;&lt;Field Name=&quot;WdA4LogoColorQuer&quot; Value=&quot;&quot;/&gt;&lt;Field Name=&quot;WdA4LogoBlackWhiteQuer&quot; Value=&quot;&quot;/&gt;&lt;Field Name=&quot;WdLetterLogoColorPortrait&quot; Value=&quot;%Logos%\WD_USLetter_portrait_color_landisgyr.2100.320.wmf&quot;/&gt;&lt;Field Name=&quot;WdLetterLogoBlackWhitePortrait&quot; Value=&quot;%Logos%\WD_USLetter_portrait_bw_landisgyr.2100.320.wmf&quot;/&gt;&lt;Field Name=&quot;WdLetterLogoColorQuer&quot; Value=&quot;&quot;/&gt;&lt;Field Name=&quot;WdLetterLogoBlackWhiteQuer&quot; Value=&quot;&quot;/&gt;&lt;Field Name=&quot;WdAdditionalLogosColor&quot; Value=&quot;&quot;/&gt;&lt;Field Name=&quot;WdAdditionalLogosBlackWhite&quot; Value=&quot;&quot;/&gt;&lt;Field Name=&quot;IntroductionBeforeSubject&quot; Value=&quot;&quot;/&gt;&lt;Field Name=&quot;RecipientHorizontalOffset&quot; Value=&quot;&quot;/&gt;&lt;Field Name=&quot;RecipientVerticalOffset&quot; Value=&quot;&quot;/&gt;&lt;Field Name=&quot;PpThemesDefault&quot; Value=&quot;%Themes%\L+G.thmx&quot;/&gt;&lt;Field Name=&quot;PpThemesPresentation&quot; Value=&quot;%Themes%\L+G.thmx&quot;/&gt;&lt;Field Name=&quot;PpThemesSlide&quot; Value=&quot;%Themes%\L+G.thmx&quot;/&gt;&lt;Field Name=&quot;PpThemesObject&quot; Value=&quot;%Themes%\L+G.thmx&quot;/&gt;&lt;Field Name=&quot;PpLogoTitleSlides169&quot; Value=&quot;&quot;/&gt;&lt;Field Name=&quot;PpLogoContentSlides169&quot; Value=&quot;&quot;/&gt;&lt;Field Name=&quot;OlLogoSignature&quot; Value=&quot;&quot;/&gt;&lt;Field Name=&quot;Data_UID&quot; Value=&quot;2012070308280291872493&quot;/&gt;&lt;Field Name=&quot;Field_Name&quot; Value=&quot;Address4&quot;/&gt;&lt;Field Name=&quot;Field_UID&quot; Value=&quot;20030218192902313169500211&quot;/&gt;&lt;Field Name=&quot;ML_LCID&quot; Value=&quot;1033&quot;/&gt;&lt;Field Name=&quot;ML_Value&quot; Value=&quot;Switzerland&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12091310453284859401&quot; EntryUID=&quot;1033&quot;&gt;&lt;Field Name=&quot;IDName&quot; Value=&quot;English - United States&quot;/&gt;&lt;Field Name=&quot;Data_UID&quot; Value=&quot;1033&quot;/&gt;&lt;Field Name=&quot;Field_Name&quot; Value=&quot;&quot;/&gt;&lt;Field Name=&quot;Field_UID&quot; Value=&quot;&quot;/&gt;&lt;Field Name=&quot;ML_LCID&quot; Value=&quot;&quot;/&gt;&lt;Field Name=&quot;ML_Value&quot; Value=&quot;&quot;/&gt;&lt;/DocProp&gt;&lt;DocProp UID=&quot;2004112217333376588294&quot; EntryUID=&quot;2004123010144120300001&quot;&gt;&lt;Field UID=&quot;2012923476349748769834&quot; Name=&quot;PresentationDate&quot; Value=&quot;December, 2012&quot;/&gt;&lt;Field UID=&quot;2012012523409843966476&quot; Name=&quot;PresentationSubTitle&quot; Value=&quot;&quot;/&gt;&lt;Field UID=&quot;2012329475973463848654&quot; Name=&quot;EventInfo&quot; Value=&quot;&quot;/&gt;&lt;Field UID=&quot;2012239759459897875876&quot; Name=&quot;PptInfoInFooter&quot; Value=&quot;A Company Portrait&quot;/&gt;&lt;Field UID=&quot;2012325342345264324546&quot; Name=&quot;PptLocationInFooter&quot; Value=&quot;&quot;/&gt;&lt;/DocProp&gt;&lt;/DocProps&gt;&#10;"/>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Translate(&quot;Doc.Agenda&quot;)]]"/>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Translate(&quot;Doc.ThankYou&quot;)]]"/>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resentationSubTitle&quot;)=&quot;&quot;, &quot;&quot;, GetMasterPropertyValue(&quot;CustomField&quot;, &quot;PresentationSubTitle&quot;) &amp; &quot;&#10;&quot;)]][[IF (GetMasterPropertyValue(&quot;Signature1&quot;, &quot;Name&quot;)=&quot;&quot;, &quot;&quot;, [[GetMasterPropertyValue(&quot;Signature1&quot;, &quot;Name&quot;)]] &amp; [[IF (GetMasterPropertyValue(&quot;Signature2&quot;, &quot;Name&quot;)=&quot;&quot;, &quot;&quot;, &quot; | &quot; &amp; GetMasterPropertyValue(&quot;Signature2&quot;, &quot;Name&quot;))]] &amp; &quot;&#10;&quot;)]][[IF (GetMasterPropertyValue(&quot;CustomField&quot;, &quot;EventInfo&quot;)=&quot;&quot;, &quot;&quot;, GetMasterPropertyValue(&quot;CustomField&quot;, &quot;EventInfo&quot;))]]"/>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resentationSubTitle&quot;)=&quot;&quot;, &quot;&quot;, GetMasterPropertyValue(&quot;CustomField&quot;, &quot;PresentationSubTitle&quot;) &amp; &quot;&#10;&quot;) &amp; IF(GetMasterPropertyValue(&quot;Signature1&quot;, &quot;Name&quot;)=&quot;&quot;, &quot;&quot;, GetMasterPropertyValue(&quot;Signature1&quot;, &quot;Name&quot;) &amp; IF(GetMasterPropertyValue(&quot;Signature2&quot;, &quot;Name&quot;)=&quot;&quot;, &quot;&quot;, &quot; | &quot; &amp; GetMasterPropertyValue(&quot;Signature2&quot;, &quot;Name&quot;)) &amp; &quot;&#10;&quot;) &amp; IF(GetMasterPropertyValue(&quot;CustomField&quot;, &quot;EventInfo&quot;)=&quot;&quot;, &quot;&quot;, GetMasterPropertyValue(&quot;CustomField&quot;, &quot;EventInfo&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heme/theme1.xml><?xml version="1.0" encoding="utf-8"?>
<a:theme xmlns:a="http://schemas.openxmlformats.org/drawingml/2006/main" name="1_L+G">
  <a:themeElements>
    <a:clrScheme name="L+G">
      <a:dk1>
        <a:srgbClr val="000000"/>
      </a:dk1>
      <a:lt1>
        <a:srgbClr val="FFFFFF"/>
      </a:lt1>
      <a:dk2>
        <a:srgbClr val="7AB800"/>
      </a:dk2>
      <a:lt2>
        <a:srgbClr val="4D4F53"/>
      </a:lt2>
      <a:accent1>
        <a:srgbClr val="064383"/>
      </a:accent1>
      <a:accent2>
        <a:srgbClr val="763E58"/>
      </a:accent2>
      <a:accent3>
        <a:srgbClr val="E6C751"/>
      </a:accent3>
      <a:accent4>
        <a:srgbClr val="54781C"/>
      </a:accent4>
      <a:accent5>
        <a:srgbClr val="A3090E"/>
      </a:accent5>
      <a:accent6>
        <a:srgbClr val="CA5A21"/>
      </a:accent6>
      <a:hlink>
        <a:srgbClr val="54781C"/>
      </a:hlink>
      <a:folHlink>
        <a:srgbClr val="A3090E"/>
      </a:folHlink>
    </a:clrScheme>
    <a:fontScheme name="L+G">
      <a:majorFont>
        <a:latin typeface="Calibri"/>
        <a:ea typeface=""/>
        <a:cs typeface=""/>
      </a:majorFont>
      <a:minorFont>
        <a:latin typeface="Calibri"/>
        <a:ea typeface=""/>
        <a:cs typeface=""/>
      </a:minorFont>
    </a:fontScheme>
    <a:fmtScheme name="L+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DesignTheme>%Themes%/L+G.thmx</DesignTheme>
</file>

<file path=customXml/item2.xml><?xml version="1.0" encoding="utf-8"?>
<DesignTheme>%Themes%/L+G.thmx</DesignThem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Year xmlns="5bb0687f-17ae-4ff8-885c-67809df21f82">2012</Year>
    <fcb0be3305ce4880bc55ac8e2dbf696f xmlns="5bb0687f-17ae-4ff8-885c-67809df21f82">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52d0ea37-49f6-4ac7-bb29-a442c3c381d6</TermId>
        </TermInfo>
      </Terms>
    </fcb0be3305ce4880bc55ac8e2dbf696f>
    <peeaa14829b54140ac21e18358c8da6e xmlns="5bb0687f-17ae-4ff8-885c-67809df21f82">
      <Terms xmlns="http://schemas.microsoft.com/office/infopath/2007/PartnerControls">
        <TermInfo xmlns="http://schemas.microsoft.com/office/infopath/2007/PartnerControls">
          <TermName xmlns="http://schemas.microsoft.com/office/infopath/2007/PartnerControls">Umbrella</TermName>
          <TermId xmlns="http://schemas.microsoft.com/office/infopath/2007/PartnerControls">5af42207-c0d0-4b69-b2cb-a199bedd17e5</TermId>
        </TermInfo>
      </Terms>
    </peeaa14829b54140ac21e18358c8da6e>
    <TaxCatchAll xmlns="5bb0687f-17ae-4ff8-885c-67809df21f82">
      <Value>7</Value>
      <Value>27</Value>
      <Value>3</Value>
    </TaxCatchAll>
    <c561959a13ff43ca8aba4a99ddd56710 xmlns="5bb0687f-17ae-4ff8-885c-67809df21f82">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76b9f30e-4c70-46ea-8e99-52385b2942c5</TermId>
        </TermInfo>
      </Terms>
    </c561959a13ff43ca8aba4a99ddd56710>
  </documentManagement>
</p:properties>
</file>

<file path=customXml/item5.xml><?xml version="1.0" encoding="utf-8"?>
<DesignTheme>%Themes%/L+G.thmx</DesignTheme>
</file>

<file path=customXml/item6.xml><?xml version="1.0" encoding="utf-8"?>
<ct:contentTypeSchema xmlns:ct="http://schemas.microsoft.com/office/2006/metadata/contentType" xmlns:ma="http://schemas.microsoft.com/office/2006/metadata/properties/metaAttributes" ct:_="" ma:_="" ma:contentTypeName="GlobalIntranetPublishingDocument" ma:contentTypeID="0x0101002520E56D38D4674695F49507906056920100A8594E130DB387419012C37BFC8550A7" ma:contentTypeVersion="7" ma:contentTypeDescription="" ma:contentTypeScope="" ma:versionID="8d37d73829ac030e3926a0b03a3f9ee5">
  <xsd:schema xmlns:xsd="http://www.w3.org/2001/XMLSchema" xmlns:xs="http://www.w3.org/2001/XMLSchema" xmlns:p="http://schemas.microsoft.com/office/2006/metadata/properties" xmlns:ns2="5bb0687f-17ae-4ff8-885c-67809df21f82" targetNamespace="http://schemas.microsoft.com/office/2006/metadata/properties" ma:root="true" ma:fieldsID="bf5d1ed8a6a5679af8559f4f48aa844a" ns2:_="">
    <xsd:import namespace="5bb0687f-17ae-4ff8-885c-67809df21f82"/>
    <xsd:element name="properties">
      <xsd:complexType>
        <xsd:sequence>
          <xsd:element name="documentManagement">
            <xsd:complexType>
              <xsd:all>
                <xsd:element ref="ns2:fcb0be3305ce4880bc55ac8e2dbf696f" minOccurs="0"/>
                <xsd:element ref="ns2:TaxCatchAll" minOccurs="0"/>
                <xsd:element ref="ns2:TaxCatchAllLabel" minOccurs="0"/>
                <xsd:element ref="ns2:peeaa14829b54140ac21e18358c8da6e" minOccurs="0"/>
                <xsd:element ref="ns2:c561959a13ff43ca8aba4a99ddd56710" minOccurs="0"/>
                <xsd:element ref="ns2: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0687f-17ae-4ff8-885c-67809df21f82" elementFormDefault="qualified">
    <xsd:import namespace="http://schemas.microsoft.com/office/2006/documentManagement/types"/>
    <xsd:import namespace="http://schemas.microsoft.com/office/infopath/2007/PartnerControls"/>
    <xsd:element name="fcb0be3305ce4880bc55ac8e2dbf696f" ma:index="8" nillable="true" ma:taxonomy="true" ma:internalName="fcb0be3305ce4880bc55ac8e2dbf696f" ma:taxonomyFieldName="DocumentType" ma:displayName="Document Type" ma:indexed="true" ma:readOnly="false" ma:default="" ma:fieldId="{fcb0be33-05ce-4880-bc55-ac8e2dbf696f}" ma:sspId="fac2c793-c9aa-4ada-98ee-1a1ec89a5ae1" ma:termSetId="4ec982e0-9e73-48ac-b805-a2ef79fd18e3"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c559659-dd70-41d9-accf-3068bcaa1bb2}" ma:internalName="TaxCatchAll" ma:showField="CatchAllData" ma:web="5bb0687f-17ae-4ff8-885c-67809df21f8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c559659-dd70-41d9-accf-3068bcaa1bb2}" ma:internalName="TaxCatchAllLabel" ma:readOnly="true" ma:showField="CatchAllDataLabel" ma:web="5bb0687f-17ae-4ff8-885c-67809df21f82">
      <xsd:complexType>
        <xsd:complexContent>
          <xsd:extension base="dms:MultiChoiceLookup">
            <xsd:sequence>
              <xsd:element name="Value" type="dms:Lookup" maxOccurs="unbounded" minOccurs="0" nillable="true"/>
            </xsd:sequence>
          </xsd:extension>
        </xsd:complexContent>
      </xsd:complexType>
    </xsd:element>
    <xsd:element name="peeaa14829b54140ac21e18358c8da6e" ma:index="12" nillable="true" ma:taxonomy="true" ma:internalName="peeaa14829b54140ac21e18358c8da6e" ma:taxonomyFieldName="Topic" ma:displayName="Topic" ma:readOnly="false" ma:default="" ma:fieldId="{9eeaa148-29b5-4140-ac21-e18358c8da6e}" ma:taxonomyMulti="true" ma:sspId="fac2c793-c9aa-4ada-98ee-1a1ec89a5ae1" ma:termSetId="31b20cf5-6468-456f-8467-65c807ce4ddc" ma:anchorId="00000000-0000-0000-0000-000000000000" ma:open="false" ma:isKeyword="false">
      <xsd:complexType>
        <xsd:sequence>
          <xsd:element ref="pc:Terms" minOccurs="0" maxOccurs="1"/>
        </xsd:sequence>
      </xsd:complexType>
    </xsd:element>
    <xsd:element name="c561959a13ff43ca8aba4a99ddd56710" ma:index="14" nillable="true" ma:taxonomy="true" ma:internalName="c561959a13ff43ca8aba4a99ddd56710" ma:taxonomyFieldName="DocumentLanguage" ma:displayName="Document Language" ma:indexed="true" ma:readOnly="false" ma:default="" ma:fieldId="{c561959a-13ff-43ca-8aba-4a99ddd56710}" ma:sspId="fac2c793-c9aa-4ada-98ee-1a1ec89a5ae1" ma:termSetId="5f81fdae-39cf-4406-a722-63dbe2ffe4ec" ma:anchorId="00000000-0000-0000-0000-000000000000" ma:open="false" ma:isKeyword="false">
      <xsd:complexType>
        <xsd:sequence>
          <xsd:element ref="pc:Terms" minOccurs="0" maxOccurs="1"/>
        </xsd:sequence>
      </xsd:complexType>
    </xsd:element>
    <xsd:element name="Year" ma:index="16" nillable="true" ma:displayName="Year" ma:default="2013" ma:format="Dropdown" ma:indexed="true" ma:internalName="Year">
      <xsd:simpleType>
        <xsd:restriction base="dms:Choice">
          <xsd:enumeration value="2000"/>
          <xsd:enumeration value="2001"/>
          <xsd:enumeration value="2002"/>
          <xsd:enumeration value="2003"/>
          <xsd:enumeration value="2004"/>
          <xsd:enumeration value="2005"/>
          <xsd:enumeration value="2006"/>
          <xsd:enumeration value="2007"/>
          <xsd:enumeration value="2008"/>
          <xsd:enumeration value="2009"/>
          <xsd:enumeration value="2010"/>
          <xsd:enumeration value="2011"/>
          <xsd:enumeration value="2012"/>
          <xsd:enumeration value="2013"/>
          <xsd:enumeration value="2014"/>
          <xsd:enumeration value="2015"/>
          <xsd:enumeration value="2016"/>
          <xsd:enumeration value="2017"/>
          <xsd:enumeration value="2018"/>
          <xsd:enumeration value="2019"/>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5C43D4-A990-4B52-A88F-ACA30ACF98AD}">
  <ds:schemaRefs/>
</ds:datastoreItem>
</file>

<file path=customXml/itemProps2.xml><?xml version="1.0" encoding="utf-8"?>
<ds:datastoreItem xmlns:ds="http://schemas.openxmlformats.org/officeDocument/2006/customXml" ds:itemID="{5F911DAD-9881-4DC8-931A-2F1080F9EAE7}">
  <ds:schemaRefs/>
</ds:datastoreItem>
</file>

<file path=customXml/itemProps3.xml><?xml version="1.0" encoding="utf-8"?>
<ds:datastoreItem xmlns:ds="http://schemas.openxmlformats.org/officeDocument/2006/customXml" ds:itemID="{F79DEBE4-9930-402E-A8B9-9BB063199D51}">
  <ds:schemaRefs>
    <ds:schemaRef ds:uri="http://schemas.microsoft.com/sharepoint/v3/contenttype/forms"/>
  </ds:schemaRefs>
</ds:datastoreItem>
</file>

<file path=customXml/itemProps4.xml><?xml version="1.0" encoding="utf-8"?>
<ds:datastoreItem xmlns:ds="http://schemas.openxmlformats.org/officeDocument/2006/customXml" ds:itemID="{85C2056B-B15C-4FD2-AD0B-2DF22029A34E}">
  <ds:schemaRefs>
    <ds:schemaRef ds:uri="http://purl.org/dc/terms/"/>
    <ds:schemaRef ds:uri="http://schemas.microsoft.com/office/2006/documentManagement/types"/>
    <ds:schemaRef ds:uri="http://schemas.microsoft.com/office/2006/metadata/properties"/>
    <ds:schemaRef ds:uri="5bb0687f-17ae-4ff8-885c-67809df21f82"/>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5.xml><?xml version="1.0" encoding="utf-8"?>
<ds:datastoreItem xmlns:ds="http://schemas.openxmlformats.org/officeDocument/2006/customXml" ds:itemID="{55B47F4E-8372-4213-ACF9-ED4AC950D5FA}">
  <ds:schemaRefs/>
</ds:datastoreItem>
</file>

<file path=customXml/itemProps6.xml><?xml version="1.0" encoding="utf-8"?>
<ds:datastoreItem xmlns:ds="http://schemas.openxmlformats.org/officeDocument/2006/customXml" ds:itemID="{03C88197-123E-4C96-9C8C-83ADB7B68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b0687f-17ae-4ff8-885c-67809df21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21418</TotalTime>
  <Words>4531</Words>
  <Application>Microsoft Office PowerPoint</Application>
  <PresentationFormat>On-screen Show (16:9)</PresentationFormat>
  <Paragraphs>418</Paragraphs>
  <Slides>14</Slides>
  <Notes>13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14</vt:i4>
      </vt:variant>
    </vt:vector>
  </HeadingPairs>
  <TitlesOfParts>
    <vt:vector size="34" baseType="lpstr">
      <vt:lpstr>__Source_Sans_Pro_fea366</vt:lpstr>
      <vt:lpstr>-apple-system</vt:lpstr>
      <vt:lpstr>Arial</vt:lpstr>
      <vt:lpstr>Arial</vt:lpstr>
      <vt:lpstr>Calibri</vt:lpstr>
      <vt:lpstr>Google Sans</vt:lpstr>
      <vt:lpstr>inter</vt:lpstr>
      <vt:lpstr>lora</vt:lpstr>
      <vt:lpstr>Nunito</vt:lpstr>
      <vt:lpstr>PT Sans</vt:lpstr>
      <vt:lpstr>Segoe UI</vt:lpstr>
      <vt:lpstr>Söhne</vt:lpstr>
      <vt:lpstr>Söhne Mono</vt:lpstr>
      <vt:lpstr>source-serif-pro</vt:lpstr>
      <vt:lpstr>Symbol</vt:lpstr>
      <vt:lpstr>Tahoma</vt:lpstr>
      <vt:lpstr>Times New Roman</vt:lpstr>
      <vt:lpstr>Wingdings</vt:lpstr>
      <vt:lpstr>Work Sans</vt:lpstr>
      <vt:lpstr>1_L+G</vt:lpstr>
      <vt:lpstr>Design Patterns </vt:lpstr>
      <vt:lpstr>Content</vt:lpstr>
      <vt:lpstr>Prerequisites Understanding </vt:lpstr>
      <vt:lpstr>Design Principle Vs Design Pattern</vt:lpstr>
      <vt:lpstr>Solid Principles </vt:lpstr>
      <vt:lpstr>GOF Design Patterns</vt:lpstr>
      <vt:lpstr>Creational – Singleton Pattern</vt:lpstr>
      <vt:lpstr>Creational – Factory Pattern</vt:lpstr>
      <vt:lpstr>Structural – Decorator Pattern</vt:lpstr>
      <vt:lpstr>Structural – Adapter Pattern</vt:lpstr>
      <vt:lpstr>Behavioural – Chain of Responsibilities Pattern</vt:lpstr>
      <vt:lpstr>Behavioural – Observer Pattern</vt:lpstr>
      <vt:lpstr>Repository Design Pattern</vt:lpstr>
      <vt:lpstr>Thank You</vt:lpstr>
    </vt:vector>
  </TitlesOfParts>
  <Company>officeatwork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Umbrella Presentation_English</dc:title>
  <dc:creator>Zehnder, Thomas</dc:creator>
  <cp:lastModifiedBy>Gupta, Shubh</cp:lastModifiedBy>
  <cp:revision>1689</cp:revision>
  <cp:lastPrinted>2014-07-02T12:53:18Z</cp:lastPrinted>
  <dcterms:created xsi:type="dcterms:W3CDTF">2012-08-31T13:30:39Z</dcterms:created>
  <dcterms:modified xsi:type="dcterms:W3CDTF">2024-01-17T03:12:39Z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0x0101002520E56D38D4674695F49507906056920100A8594E130DB387419012C37BFC8550A7</vt:lpwstr>
  </property>
  <property fmtid="{D5CDD505-2E9C-101B-9397-08002B2CF9AE}" pid="3" name="Topic">
    <vt:lpwstr>27;#Umbrella|5af42207-c0d0-4b69-b2cb-a199bedd17e5</vt:lpwstr>
  </property>
  <property fmtid="{D5CDD505-2E9C-101B-9397-08002B2CF9AE}" pid="4" name="DocumentType">
    <vt:lpwstr>7;#Presentation|52d0ea37-49f6-4ac7-bb29-a442c3c381d6</vt:lpwstr>
  </property>
  <property fmtid="{D5CDD505-2E9C-101B-9397-08002B2CF9AE}" pid="5" name="DocumentLanguage">
    <vt:lpwstr>3;#English|76b9f30e-4c70-46ea-8e99-52385b2942c5</vt:lpwstr>
  </property>
  <property fmtid="{D5CDD505-2E9C-101B-9397-08002B2CF9AE}" pid="6" name="MSIP_Label_724d29b2-602f-4b77-ba15-b7b42511c7c5_Enabled">
    <vt:lpwstr>true</vt:lpwstr>
  </property>
  <property fmtid="{D5CDD505-2E9C-101B-9397-08002B2CF9AE}" pid="7" name="MSIP_Label_724d29b2-602f-4b77-ba15-b7b42511c7c5_SetDate">
    <vt:lpwstr>2023-11-26T10:38:27Z</vt:lpwstr>
  </property>
  <property fmtid="{D5CDD505-2E9C-101B-9397-08002B2CF9AE}" pid="8" name="MSIP_Label_724d29b2-602f-4b77-ba15-b7b42511c7c5_Method">
    <vt:lpwstr>Standard</vt:lpwstr>
  </property>
  <property fmtid="{D5CDD505-2E9C-101B-9397-08002B2CF9AE}" pid="9" name="MSIP_Label_724d29b2-602f-4b77-ba15-b7b42511c7c5_Name">
    <vt:lpwstr>724d29b2-602f-4b77-ba15-b7b42511c7c5</vt:lpwstr>
  </property>
  <property fmtid="{D5CDD505-2E9C-101B-9397-08002B2CF9AE}" pid="10" name="MSIP_Label_724d29b2-602f-4b77-ba15-b7b42511c7c5_SiteId">
    <vt:lpwstr>ee2cd48b-958f-4be4-9852-b8f104c001b9</vt:lpwstr>
  </property>
  <property fmtid="{D5CDD505-2E9C-101B-9397-08002B2CF9AE}" pid="11" name="MSIP_Label_724d29b2-602f-4b77-ba15-b7b42511c7c5_ActionId">
    <vt:lpwstr>f26928d5-6641-426d-8471-ac56113e8a6b</vt:lpwstr>
  </property>
  <property fmtid="{D5CDD505-2E9C-101B-9397-08002B2CF9AE}" pid="12" name="MSIP_Label_724d29b2-602f-4b77-ba15-b7b42511c7c5_ContentBits">
    <vt:lpwstr>0</vt:lpwstr>
  </property>
</Properties>
</file>