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1" r:id="rId2"/>
  </p:sldMasterIdLst>
  <p:notesMasterIdLst>
    <p:notesMasterId r:id="rId28"/>
  </p:notesMasterIdLst>
  <p:handoutMasterIdLst>
    <p:handoutMasterId r:id="rId29"/>
  </p:handoutMasterIdLst>
  <p:sldIdLst>
    <p:sldId id="256" r:id="rId3"/>
    <p:sldId id="257" r:id="rId4"/>
    <p:sldId id="293" r:id="rId5"/>
    <p:sldId id="305" r:id="rId6"/>
    <p:sldId id="258" r:id="rId7"/>
    <p:sldId id="289" r:id="rId8"/>
    <p:sldId id="298" r:id="rId9"/>
    <p:sldId id="299" r:id="rId10"/>
    <p:sldId id="291" r:id="rId11"/>
    <p:sldId id="307" r:id="rId12"/>
    <p:sldId id="308" r:id="rId13"/>
    <p:sldId id="306" r:id="rId14"/>
    <p:sldId id="309" r:id="rId15"/>
    <p:sldId id="297" r:id="rId16"/>
    <p:sldId id="310" r:id="rId17"/>
    <p:sldId id="312" r:id="rId18"/>
    <p:sldId id="311" r:id="rId19"/>
    <p:sldId id="300" r:id="rId20"/>
    <p:sldId id="301" r:id="rId21"/>
    <p:sldId id="302" r:id="rId22"/>
    <p:sldId id="303" r:id="rId23"/>
    <p:sldId id="290" r:id="rId24"/>
    <p:sldId id="296" r:id="rId25"/>
    <p:sldId id="295" r:id="rId26"/>
    <p:sldId id="292" r:id="rId27"/>
  </p:sldIdLst>
  <p:sldSz cx="9144000" cy="5143500" type="screen16x9"/>
  <p:notesSz cx="6858000" cy="9144000"/>
  <p:custDataLst>
    <p:tags r:id="rId3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5BBCD7-09DF-86B1-8202-B02F9209ACD5}" v="16" dt="2023-04-04T10:48:29.924"/>
    <p1510:client id="{81A455E2-6ECB-4FE0-A7EA-829C5E5701D5}" v="211" dt="2023-04-04T09:11:50.418"/>
    <p1510:client id="{9031DE42-1870-37F4-AAAC-A4340349B325}" v="845" dt="2023-04-04T07:04:27.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 Girish" userId="2c8aa8d6-c255-4737-befc-866d4bb88f5d" providerId="ADAL" clId="{81A455E2-6ECB-4FE0-A7EA-829C5E5701D5}"/>
    <pc:docChg chg="undo redo custSel addSld delSld modSld sldOrd modMainMaster">
      <pc:chgData name="Meena, Girish" userId="2c8aa8d6-c255-4737-befc-866d4bb88f5d" providerId="ADAL" clId="{81A455E2-6ECB-4FE0-A7EA-829C5E5701D5}" dt="2023-04-04T09:11:50.418" v="945" actId="20577"/>
      <pc:docMkLst>
        <pc:docMk/>
      </pc:docMkLst>
      <pc:sldChg chg="modSp mod modTransition">
        <pc:chgData name="Meena, Girish" userId="2c8aa8d6-c255-4737-befc-866d4bb88f5d" providerId="ADAL" clId="{81A455E2-6ECB-4FE0-A7EA-829C5E5701D5}" dt="2023-04-04T06:55:17.814" v="752"/>
        <pc:sldMkLst>
          <pc:docMk/>
          <pc:sldMk cId="3877638038" sldId="256"/>
        </pc:sldMkLst>
        <pc:spChg chg="mod">
          <ac:chgData name="Meena, Girish" userId="2c8aa8d6-c255-4737-befc-866d4bb88f5d" providerId="ADAL" clId="{81A455E2-6ECB-4FE0-A7EA-829C5E5701D5}" dt="2023-03-13T12:58:00.925" v="62" actId="20577"/>
          <ac:spMkLst>
            <pc:docMk/>
            <pc:sldMk cId="3877638038" sldId="256"/>
            <ac:spMk id="2" creationId="{00000000-0000-0000-0000-000000000000}"/>
          </ac:spMkLst>
        </pc:spChg>
      </pc:sldChg>
      <pc:sldChg chg="modSp mod modTransition modAnim">
        <pc:chgData name="Meena, Girish" userId="2c8aa8d6-c255-4737-befc-866d4bb88f5d" providerId="ADAL" clId="{81A455E2-6ECB-4FE0-A7EA-829C5E5701D5}" dt="2023-04-04T07:51:07.518" v="883"/>
        <pc:sldMkLst>
          <pc:docMk/>
          <pc:sldMk cId="2063078470" sldId="257"/>
        </pc:sldMkLst>
        <pc:spChg chg="mod">
          <ac:chgData name="Meena, Girish" userId="2c8aa8d6-c255-4737-befc-866d4bb88f5d" providerId="ADAL" clId="{81A455E2-6ECB-4FE0-A7EA-829C5E5701D5}" dt="2023-03-13T13:24:24.443" v="77" actId="20577"/>
          <ac:spMkLst>
            <pc:docMk/>
            <pc:sldMk cId="2063078470" sldId="257"/>
            <ac:spMk id="2" creationId="{00000000-0000-0000-0000-000000000000}"/>
          </ac:spMkLst>
        </pc:spChg>
        <pc:spChg chg="mod">
          <ac:chgData name="Meena, Girish" userId="2c8aa8d6-c255-4737-befc-866d4bb88f5d" providerId="ADAL" clId="{81A455E2-6ECB-4FE0-A7EA-829C5E5701D5}" dt="2023-03-14T09:17:36.703" v="751" actId="20577"/>
          <ac:spMkLst>
            <pc:docMk/>
            <pc:sldMk cId="2063078470" sldId="257"/>
            <ac:spMk id="3" creationId="{00000000-0000-0000-0000-000000000000}"/>
          </ac:spMkLst>
        </pc:spChg>
      </pc:sldChg>
      <pc:sldChg chg="modSp mod modTransition">
        <pc:chgData name="Meena, Girish" userId="2c8aa8d6-c255-4737-befc-866d4bb88f5d" providerId="ADAL" clId="{81A455E2-6ECB-4FE0-A7EA-829C5E5701D5}" dt="2023-04-04T06:56:20.139" v="756"/>
        <pc:sldMkLst>
          <pc:docMk/>
          <pc:sldMk cId="2728412505" sldId="258"/>
        </pc:sldMkLst>
        <pc:spChg chg="mod">
          <ac:chgData name="Meena, Girish" userId="2c8aa8d6-c255-4737-befc-866d4bb88f5d" providerId="ADAL" clId="{81A455E2-6ECB-4FE0-A7EA-829C5E5701D5}" dt="2023-03-13T16:59:55.316" v="393" actId="27636"/>
          <ac:spMkLst>
            <pc:docMk/>
            <pc:sldMk cId="2728412505" sldId="258"/>
            <ac:spMk id="2" creationId="{00000000-0000-0000-0000-000000000000}"/>
          </ac:spMkLst>
        </pc:spChg>
      </pc:sldChg>
      <pc:sldChg chg="del">
        <pc:chgData name="Meena, Girish" userId="2c8aa8d6-c255-4737-befc-866d4bb88f5d" providerId="ADAL" clId="{81A455E2-6ECB-4FE0-A7EA-829C5E5701D5}" dt="2023-03-13T16:59:08.278" v="377" actId="47"/>
        <pc:sldMkLst>
          <pc:docMk/>
          <pc:sldMk cId="3354767061" sldId="282"/>
        </pc:sldMkLst>
      </pc:sldChg>
      <pc:sldChg chg="del">
        <pc:chgData name="Meena, Girish" userId="2c8aa8d6-c255-4737-befc-866d4bb88f5d" providerId="ADAL" clId="{81A455E2-6ECB-4FE0-A7EA-829C5E5701D5}" dt="2023-03-13T16:58:59.525" v="375" actId="47"/>
        <pc:sldMkLst>
          <pc:docMk/>
          <pc:sldMk cId="1261276567" sldId="284"/>
        </pc:sldMkLst>
      </pc:sldChg>
      <pc:sldChg chg="del">
        <pc:chgData name="Meena, Girish" userId="2c8aa8d6-c255-4737-befc-866d4bb88f5d" providerId="ADAL" clId="{81A455E2-6ECB-4FE0-A7EA-829C5E5701D5}" dt="2023-03-13T16:58:51.635" v="374" actId="47"/>
        <pc:sldMkLst>
          <pc:docMk/>
          <pc:sldMk cId="2452580229" sldId="285"/>
        </pc:sldMkLst>
      </pc:sldChg>
      <pc:sldChg chg="del">
        <pc:chgData name="Meena, Girish" userId="2c8aa8d6-c255-4737-befc-866d4bb88f5d" providerId="ADAL" clId="{81A455E2-6ECB-4FE0-A7EA-829C5E5701D5}" dt="2023-03-13T16:59:04.190" v="376" actId="47"/>
        <pc:sldMkLst>
          <pc:docMk/>
          <pc:sldMk cId="4178588926" sldId="288"/>
        </pc:sldMkLst>
      </pc:sldChg>
      <pc:sldChg chg="modTransition modAnim">
        <pc:chgData name="Meena, Girish" userId="2c8aa8d6-c255-4737-befc-866d4bb88f5d" providerId="ADAL" clId="{81A455E2-6ECB-4FE0-A7EA-829C5E5701D5}" dt="2023-04-04T07:53:28.094" v="892"/>
        <pc:sldMkLst>
          <pc:docMk/>
          <pc:sldMk cId="854684133" sldId="289"/>
        </pc:sldMkLst>
      </pc:sldChg>
      <pc:sldChg chg="modSp mod modTransition modAnim">
        <pc:chgData name="Meena, Girish" userId="2c8aa8d6-c255-4737-befc-866d4bb88f5d" providerId="ADAL" clId="{81A455E2-6ECB-4FE0-A7EA-829C5E5701D5}" dt="2023-04-04T07:56:39.571" v="919"/>
        <pc:sldMkLst>
          <pc:docMk/>
          <pc:sldMk cId="1327610881" sldId="290"/>
        </pc:sldMkLst>
        <pc:spChg chg="mod">
          <ac:chgData name="Meena, Girish" userId="2c8aa8d6-c255-4737-befc-866d4bb88f5d" providerId="ADAL" clId="{81A455E2-6ECB-4FE0-A7EA-829C5E5701D5}" dt="2023-03-13T13:36:39.995" v="265" actId="20577"/>
          <ac:spMkLst>
            <pc:docMk/>
            <pc:sldMk cId="1327610881" sldId="290"/>
            <ac:spMk id="3" creationId="{00000000-0000-0000-0000-000000000000}"/>
          </ac:spMkLst>
        </pc:spChg>
      </pc:sldChg>
      <pc:sldChg chg="modSp mod modTransition modAnim">
        <pc:chgData name="Meena, Girish" userId="2c8aa8d6-c255-4737-befc-866d4bb88f5d" providerId="ADAL" clId="{81A455E2-6ECB-4FE0-A7EA-829C5E5701D5}" dt="2023-04-04T08:00:08.687" v="926"/>
        <pc:sldMkLst>
          <pc:docMk/>
          <pc:sldMk cId="1606402048" sldId="291"/>
        </pc:sldMkLst>
        <pc:spChg chg="mod">
          <ac:chgData name="Meena, Girish" userId="2c8aa8d6-c255-4737-befc-866d4bb88f5d" providerId="ADAL" clId="{81A455E2-6ECB-4FE0-A7EA-829C5E5701D5}" dt="2023-03-13T16:59:37.136" v="391" actId="20577"/>
          <ac:spMkLst>
            <pc:docMk/>
            <pc:sldMk cId="1606402048" sldId="291"/>
            <ac:spMk id="2" creationId="{00000000-0000-0000-0000-000000000000}"/>
          </ac:spMkLst>
        </pc:spChg>
      </pc:sldChg>
      <pc:sldChg chg="modTransition modAnim">
        <pc:chgData name="Meena, Girish" userId="2c8aa8d6-c255-4737-befc-866d4bb88f5d" providerId="ADAL" clId="{81A455E2-6ECB-4FE0-A7EA-829C5E5701D5}" dt="2023-04-04T07:57:00.040" v="922"/>
        <pc:sldMkLst>
          <pc:docMk/>
          <pc:sldMk cId="3633484875" sldId="292"/>
        </pc:sldMkLst>
      </pc:sldChg>
      <pc:sldChg chg="modSp add mod modTransition modAnim">
        <pc:chgData name="Meena, Girish" userId="2c8aa8d6-c255-4737-befc-866d4bb88f5d" providerId="ADAL" clId="{81A455E2-6ECB-4FE0-A7EA-829C5E5701D5}" dt="2023-04-04T09:11:50.418" v="945" actId="20577"/>
        <pc:sldMkLst>
          <pc:docMk/>
          <pc:sldMk cId="3538443244" sldId="293"/>
        </pc:sldMkLst>
        <pc:spChg chg="mod">
          <ac:chgData name="Meena, Girish" userId="2c8aa8d6-c255-4737-befc-866d4bb88f5d" providerId="ADAL" clId="{81A455E2-6ECB-4FE0-A7EA-829C5E5701D5}" dt="2023-04-04T09:11:50.418" v="945" actId="20577"/>
          <ac:spMkLst>
            <pc:docMk/>
            <pc:sldMk cId="3538443244" sldId="293"/>
            <ac:spMk id="3" creationId="{00000000-0000-0000-0000-000000000000}"/>
          </ac:spMkLst>
        </pc:spChg>
      </pc:sldChg>
      <pc:sldChg chg="modSp add del mod">
        <pc:chgData name="Meena, Girish" userId="2c8aa8d6-c255-4737-befc-866d4bb88f5d" providerId="ADAL" clId="{81A455E2-6ECB-4FE0-A7EA-829C5E5701D5}" dt="2023-03-13T13:32:59.367" v="175" actId="47"/>
        <pc:sldMkLst>
          <pc:docMk/>
          <pc:sldMk cId="4217823054" sldId="294"/>
        </pc:sldMkLst>
        <pc:spChg chg="mod">
          <ac:chgData name="Meena, Girish" userId="2c8aa8d6-c255-4737-befc-866d4bb88f5d" providerId="ADAL" clId="{81A455E2-6ECB-4FE0-A7EA-829C5E5701D5}" dt="2023-03-13T13:32:28.105" v="172" actId="20577"/>
          <ac:spMkLst>
            <pc:docMk/>
            <pc:sldMk cId="4217823054" sldId="294"/>
            <ac:spMk id="2" creationId="{00000000-0000-0000-0000-000000000000}"/>
          </ac:spMkLst>
        </pc:spChg>
        <pc:spChg chg="mod">
          <ac:chgData name="Meena, Girish" userId="2c8aa8d6-c255-4737-befc-866d4bb88f5d" providerId="ADAL" clId="{81A455E2-6ECB-4FE0-A7EA-829C5E5701D5}" dt="2023-03-13T13:32:33.249" v="174" actId="20577"/>
          <ac:spMkLst>
            <pc:docMk/>
            <pc:sldMk cId="4217823054" sldId="294"/>
            <ac:spMk id="3" creationId="{00000000-0000-0000-0000-000000000000}"/>
          </ac:spMkLst>
        </pc:spChg>
      </pc:sldChg>
      <pc:sldChg chg="addSp modSp add mod modTransition modAnim">
        <pc:chgData name="Meena, Girish" userId="2c8aa8d6-c255-4737-befc-866d4bb88f5d" providerId="ADAL" clId="{81A455E2-6ECB-4FE0-A7EA-829C5E5701D5}" dt="2023-04-04T07:56:55.460" v="921"/>
        <pc:sldMkLst>
          <pc:docMk/>
          <pc:sldMk cId="3415606938" sldId="295"/>
        </pc:sldMkLst>
        <pc:spChg chg="mod">
          <ac:chgData name="Meena, Girish" userId="2c8aa8d6-c255-4737-befc-866d4bb88f5d" providerId="ADAL" clId="{81A455E2-6ECB-4FE0-A7EA-829C5E5701D5}" dt="2023-03-13T13:31:10.274" v="157" actId="20577"/>
          <ac:spMkLst>
            <pc:docMk/>
            <pc:sldMk cId="3415606938" sldId="295"/>
            <ac:spMk id="2" creationId="{00000000-0000-0000-0000-000000000000}"/>
          </ac:spMkLst>
        </pc:spChg>
        <pc:spChg chg="mod">
          <ac:chgData name="Meena, Girish" userId="2c8aa8d6-c255-4737-befc-866d4bb88f5d" providerId="ADAL" clId="{81A455E2-6ECB-4FE0-A7EA-829C5E5701D5}" dt="2023-03-13T13:30:04.543" v="141" actId="6549"/>
          <ac:spMkLst>
            <pc:docMk/>
            <pc:sldMk cId="3415606938" sldId="295"/>
            <ac:spMk id="3" creationId="{00000000-0000-0000-0000-000000000000}"/>
          </ac:spMkLst>
        </pc:spChg>
        <pc:spChg chg="add">
          <ac:chgData name="Meena, Girish" userId="2c8aa8d6-c255-4737-befc-866d4bb88f5d" providerId="ADAL" clId="{81A455E2-6ECB-4FE0-A7EA-829C5E5701D5}" dt="2023-03-13T13:30:08.741" v="142"/>
          <ac:spMkLst>
            <pc:docMk/>
            <pc:sldMk cId="3415606938" sldId="295"/>
            <ac:spMk id="5" creationId="{F7D3B80E-C658-459A-600D-FDA1F2DF9955}"/>
          </ac:spMkLst>
        </pc:spChg>
        <pc:picChg chg="add mod">
          <ac:chgData name="Meena, Girish" userId="2c8aa8d6-c255-4737-befc-866d4bb88f5d" providerId="ADAL" clId="{81A455E2-6ECB-4FE0-A7EA-829C5E5701D5}" dt="2023-03-13T13:30:55.225" v="145" actId="14100"/>
          <ac:picMkLst>
            <pc:docMk/>
            <pc:sldMk cId="3415606938" sldId="295"/>
            <ac:picMk id="7" creationId="{DD23139B-C107-72AD-E7E6-8E10F4722037}"/>
          </ac:picMkLst>
        </pc:picChg>
      </pc:sldChg>
      <pc:sldChg chg="addSp delSp modSp add mod ord modTransition modAnim">
        <pc:chgData name="Meena, Girish" userId="2c8aa8d6-c255-4737-befc-866d4bb88f5d" providerId="ADAL" clId="{81A455E2-6ECB-4FE0-A7EA-829C5E5701D5}" dt="2023-04-04T07:56:48.424" v="920"/>
        <pc:sldMkLst>
          <pc:docMk/>
          <pc:sldMk cId="1049125877" sldId="296"/>
        </pc:sldMkLst>
        <pc:spChg chg="mod">
          <ac:chgData name="Meena, Girish" userId="2c8aa8d6-c255-4737-befc-866d4bb88f5d" providerId="ADAL" clId="{81A455E2-6ECB-4FE0-A7EA-829C5E5701D5}" dt="2023-03-13T13:36:22.241" v="255" actId="20577"/>
          <ac:spMkLst>
            <pc:docMk/>
            <pc:sldMk cId="1049125877" sldId="296"/>
            <ac:spMk id="2" creationId="{00000000-0000-0000-0000-000000000000}"/>
          </ac:spMkLst>
        </pc:spChg>
        <pc:spChg chg="mod">
          <ac:chgData name="Meena, Girish" userId="2c8aa8d6-c255-4737-befc-866d4bb88f5d" providerId="ADAL" clId="{81A455E2-6ECB-4FE0-A7EA-829C5E5701D5}" dt="2023-03-13T13:36:08.628" v="239" actId="15"/>
          <ac:spMkLst>
            <pc:docMk/>
            <pc:sldMk cId="1049125877" sldId="296"/>
            <ac:spMk id="3" creationId="{00000000-0000-0000-0000-000000000000}"/>
          </ac:spMkLst>
        </pc:spChg>
        <pc:picChg chg="add del mod">
          <ac:chgData name="Meena, Girish" userId="2c8aa8d6-c255-4737-befc-866d4bb88f5d" providerId="ADAL" clId="{81A455E2-6ECB-4FE0-A7EA-829C5E5701D5}" dt="2023-03-13T13:34:53.754" v="204" actId="478"/>
          <ac:picMkLst>
            <pc:docMk/>
            <pc:sldMk cId="1049125877" sldId="296"/>
            <ac:picMk id="6" creationId="{4A09615B-4DF0-113E-CF8E-57A5150E6CBA}"/>
          </ac:picMkLst>
        </pc:picChg>
      </pc:sldChg>
      <pc:sldChg chg="ord modTransition modAnim">
        <pc:chgData name="Meena, Girish" userId="2c8aa8d6-c255-4737-befc-866d4bb88f5d" providerId="ADAL" clId="{81A455E2-6ECB-4FE0-A7EA-829C5E5701D5}" dt="2023-04-04T07:55:38.734" v="911"/>
        <pc:sldMkLst>
          <pc:docMk/>
          <pc:sldMk cId="830053614" sldId="297"/>
        </pc:sldMkLst>
      </pc:sldChg>
      <pc:sldChg chg="modTransition">
        <pc:chgData name="Meena, Girish" userId="2c8aa8d6-c255-4737-befc-866d4bb88f5d" providerId="ADAL" clId="{81A455E2-6ECB-4FE0-A7EA-829C5E5701D5}" dt="2023-04-04T06:56:25.338" v="758"/>
        <pc:sldMkLst>
          <pc:docMk/>
          <pc:sldMk cId="403476664" sldId="298"/>
        </pc:sldMkLst>
      </pc:sldChg>
      <pc:sldChg chg="modTransition">
        <pc:chgData name="Meena, Girish" userId="2c8aa8d6-c255-4737-befc-866d4bb88f5d" providerId="ADAL" clId="{81A455E2-6ECB-4FE0-A7EA-829C5E5701D5}" dt="2023-04-04T06:56:27.506" v="759"/>
        <pc:sldMkLst>
          <pc:docMk/>
          <pc:sldMk cId="3490378620" sldId="299"/>
        </pc:sldMkLst>
      </pc:sldChg>
      <pc:sldChg chg="modSp add mod modTransition modAnim">
        <pc:chgData name="Meena, Girish" userId="2c8aa8d6-c255-4737-befc-866d4bb88f5d" providerId="ADAL" clId="{81A455E2-6ECB-4FE0-A7EA-829C5E5701D5}" dt="2023-04-04T07:56:11.993" v="915"/>
        <pc:sldMkLst>
          <pc:docMk/>
          <pc:sldMk cId="1324721219" sldId="300"/>
        </pc:sldMkLst>
        <pc:spChg chg="mod">
          <ac:chgData name="Meena, Girish" userId="2c8aa8d6-c255-4737-befc-866d4bb88f5d" providerId="ADAL" clId="{81A455E2-6ECB-4FE0-A7EA-829C5E5701D5}" dt="2023-03-13T18:26:46.614" v="407" actId="20577"/>
          <ac:spMkLst>
            <pc:docMk/>
            <pc:sldMk cId="1324721219" sldId="300"/>
            <ac:spMk id="2" creationId="{00000000-0000-0000-0000-000000000000}"/>
          </ac:spMkLst>
        </pc:spChg>
        <pc:spChg chg="mod">
          <ac:chgData name="Meena, Girish" userId="2c8aa8d6-c255-4737-befc-866d4bb88f5d" providerId="ADAL" clId="{81A455E2-6ECB-4FE0-A7EA-829C5E5701D5}" dt="2023-03-13T18:35:59.954" v="420"/>
          <ac:spMkLst>
            <pc:docMk/>
            <pc:sldMk cId="1324721219" sldId="300"/>
            <ac:spMk id="3" creationId="{00000000-0000-0000-0000-000000000000}"/>
          </ac:spMkLst>
        </pc:spChg>
      </pc:sldChg>
      <pc:sldChg chg="addSp delSp modSp add mod modTransition modAnim">
        <pc:chgData name="Meena, Girish" userId="2c8aa8d6-c255-4737-befc-866d4bb88f5d" providerId="ADAL" clId="{81A455E2-6ECB-4FE0-A7EA-829C5E5701D5}" dt="2023-04-04T07:56:21.133" v="916"/>
        <pc:sldMkLst>
          <pc:docMk/>
          <pc:sldMk cId="3331745354" sldId="301"/>
        </pc:sldMkLst>
        <pc:spChg chg="mod">
          <ac:chgData name="Meena, Girish" userId="2c8aa8d6-c255-4737-befc-866d4bb88f5d" providerId="ADAL" clId="{81A455E2-6ECB-4FE0-A7EA-829C5E5701D5}" dt="2023-03-13T18:37:40.855" v="434" actId="20577"/>
          <ac:spMkLst>
            <pc:docMk/>
            <pc:sldMk cId="3331745354" sldId="301"/>
            <ac:spMk id="2" creationId="{00000000-0000-0000-0000-000000000000}"/>
          </ac:spMkLst>
        </pc:spChg>
        <pc:spChg chg="mod">
          <ac:chgData name="Meena, Girish" userId="2c8aa8d6-c255-4737-befc-866d4bb88f5d" providerId="ADAL" clId="{81A455E2-6ECB-4FE0-A7EA-829C5E5701D5}" dt="2023-03-13T18:42:10.502" v="440" actId="20577"/>
          <ac:spMkLst>
            <pc:docMk/>
            <pc:sldMk cId="3331745354" sldId="301"/>
            <ac:spMk id="3" creationId="{00000000-0000-0000-0000-000000000000}"/>
          </ac:spMkLst>
        </pc:spChg>
        <pc:picChg chg="add del">
          <ac:chgData name="Meena, Girish" userId="2c8aa8d6-c255-4737-befc-866d4bb88f5d" providerId="ADAL" clId="{81A455E2-6ECB-4FE0-A7EA-829C5E5701D5}" dt="2023-03-13T18:42:15.689" v="442"/>
          <ac:picMkLst>
            <pc:docMk/>
            <pc:sldMk cId="3331745354" sldId="301"/>
            <ac:picMk id="2050" creationId="{767114A0-6014-E0D4-CFDF-8DCF5A1F349E}"/>
          </ac:picMkLst>
        </pc:picChg>
      </pc:sldChg>
      <pc:sldChg chg="addSp delSp modSp add mod modTransition modAnim">
        <pc:chgData name="Meena, Girish" userId="2c8aa8d6-c255-4737-befc-866d4bb88f5d" providerId="ADAL" clId="{81A455E2-6ECB-4FE0-A7EA-829C5E5701D5}" dt="2023-04-04T07:56:28.782" v="917"/>
        <pc:sldMkLst>
          <pc:docMk/>
          <pc:sldMk cId="3378043329" sldId="302"/>
        </pc:sldMkLst>
        <pc:spChg chg="mod">
          <ac:chgData name="Meena, Girish" userId="2c8aa8d6-c255-4737-befc-866d4bb88f5d" providerId="ADAL" clId="{81A455E2-6ECB-4FE0-A7EA-829C5E5701D5}" dt="2023-03-13T18:42:31.461" v="467" actId="20577"/>
          <ac:spMkLst>
            <pc:docMk/>
            <pc:sldMk cId="3378043329" sldId="302"/>
            <ac:spMk id="2" creationId="{00000000-0000-0000-0000-000000000000}"/>
          </ac:spMkLst>
        </pc:spChg>
        <pc:spChg chg="del mod">
          <ac:chgData name="Meena, Girish" userId="2c8aa8d6-c255-4737-befc-866d4bb88f5d" providerId="ADAL" clId="{81A455E2-6ECB-4FE0-A7EA-829C5E5701D5}" dt="2023-03-13T18:42:37.872" v="469"/>
          <ac:spMkLst>
            <pc:docMk/>
            <pc:sldMk cId="3378043329" sldId="302"/>
            <ac:spMk id="3" creationId="{00000000-0000-0000-0000-000000000000}"/>
          </ac:spMkLst>
        </pc:spChg>
        <pc:picChg chg="add mod">
          <ac:chgData name="Meena, Girish" userId="2c8aa8d6-c255-4737-befc-866d4bb88f5d" providerId="ADAL" clId="{81A455E2-6ECB-4FE0-A7EA-829C5E5701D5}" dt="2023-03-13T18:42:37.872" v="469"/>
          <ac:picMkLst>
            <pc:docMk/>
            <pc:sldMk cId="3378043329" sldId="302"/>
            <ac:picMk id="3074" creationId="{E864D726-6F5D-A23D-D396-C12AF8D5B998}"/>
          </ac:picMkLst>
        </pc:picChg>
      </pc:sldChg>
      <pc:sldChg chg="addSp delSp modSp add mod modTransition modAnim">
        <pc:chgData name="Meena, Girish" userId="2c8aa8d6-c255-4737-befc-866d4bb88f5d" providerId="ADAL" clId="{81A455E2-6ECB-4FE0-A7EA-829C5E5701D5}" dt="2023-04-04T08:14:54.055" v="933" actId="14100"/>
        <pc:sldMkLst>
          <pc:docMk/>
          <pc:sldMk cId="4240896206" sldId="303"/>
        </pc:sldMkLst>
        <pc:spChg chg="mod">
          <ac:chgData name="Meena, Girish" userId="2c8aa8d6-c255-4737-befc-866d4bb88f5d" providerId="ADAL" clId="{81A455E2-6ECB-4FE0-A7EA-829C5E5701D5}" dt="2023-03-13T18:43:56.392" v="492" actId="20577"/>
          <ac:spMkLst>
            <pc:docMk/>
            <pc:sldMk cId="4240896206" sldId="303"/>
            <ac:spMk id="2" creationId="{00000000-0000-0000-0000-000000000000}"/>
          </ac:spMkLst>
        </pc:spChg>
        <pc:spChg chg="add mod">
          <ac:chgData name="Meena, Girish" userId="2c8aa8d6-c255-4737-befc-866d4bb88f5d" providerId="ADAL" clId="{81A455E2-6ECB-4FE0-A7EA-829C5E5701D5}" dt="2023-03-13T18:42:54.363" v="471" actId="478"/>
          <ac:spMkLst>
            <pc:docMk/>
            <pc:sldMk cId="4240896206" sldId="303"/>
            <ac:spMk id="3" creationId="{A9CB8658-03AA-BBBF-6B6F-83621DF91F66}"/>
          </ac:spMkLst>
        </pc:spChg>
        <pc:picChg chg="del">
          <ac:chgData name="Meena, Girish" userId="2c8aa8d6-c255-4737-befc-866d4bb88f5d" providerId="ADAL" clId="{81A455E2-6ECB-4FE0-A7EA-829C5E5701D5}" dt="2023-03-13T18:42:54.363" v="471" actId="478"/>
          <ac:picMkLst>
            <pc:docMk/>
            <pc:sldMk cId="4240896206" sldId="303"/>
            <ac:picMk id="3074" creationId="{E864D726-6F5D-A23D-D396-C12AF8D5B998}"/>
          </ac:picMkLst>
        </pc:picChg>
        <pc:picChg chg="add mod">
          <ac:chgData name="Meena, Girish" userId="2c8aa8d6-c255-4737-befc-866d4bb88f5d" providerId="ADAL" clId="{81A455E2-6ECB-4FE0-A7EA-829C5E5701D5}" dt="2023-04-04T08:14:54.055" v="933" actId="14100"/>
          <ac:picMkLst>
            <pc:docMk/>
            <pc:sldMk cId="4240896206" sldId="303"/>
            <ac:picMk id="4098" creationId="{8FF3ED01-F604-FFF6-ED8A-FFA1250EBCC1}"/>
          </ac:picMkLst>
        </pc:picChg>
      </pc:sldChg>
      <pc:sldChg chg="modSp add del mod">
        <pc:chgData name="Meena, Girish" userId="2c8aa8d6-c255-4737-befc-866d4bb88f5d" providerId="ADAL" clId="{81A455E2-6ECB-4FE0-A7EA-829C5E5701D5}" dt="2023-03-13T19:00:25.719" v="598" actId="47"/>
        <pc:sldMkLst>
          <pc:docMk/>
          <pc:sldMk cId="921521640" sldId="304"/>
        </pc:sldMkLst>
        <pc:spChg chg="mod">
          <ac:chgData name="Meena, Girish" userId="2c8aa8d6-c255-4737-befc-866d4bb88f5d" providerId="ADAL" clId="{81A455E2-6ECB-4FE0-A7EA-829C5E5701D5}" dt="2023-03-13T18:51:36.400" v="509"/>
          <ac:spMkLst>
            <pc:docMk/>
            <pc:sldMk cId="921521640" sldId="304"/>
            <ac:spMk id="3" creationId="{00000000-0000-0000-0000-000000000000}"/>
          </ac:spMkLst>
        </pc:spChg>
      </pc:sldChg>
      <pc:sldChg chg="addSp delSp modSp add mod modTransition modAnim">
        <pc:chgData name="Meena, Girish" userId="2c8aa8d6-c255-4737-befc-866d4bb88f5d" providerId="ADAL" clId="{81A455E2-6ECB-4FE0-A7EA-829C5E5701D5}" dt="2023-04-04T08:13:28.209" v="928" actId="27636"/>
        <pc:sldMkLst>
          <pc:docMk/>
          <pc:sldMk cId="2110722940" sldId="305"/>
        </pc:sldMkLst>
        <pc:spChg chg="mod">
          <ac:chgData name="Meena, Girish" userId="2c8aa8d6-c255-4737-befc-866d4bb88f5d" providerId="ADAL" clId="{81A455E2-6ECB-4FE0-A7EA-829C5E5701D5}" dt="2023-04-04T08:13:28.209" v="928" actId="27636"/>
          <ac:spMkLst>
            <pc:docMk/>
            <pc:sldMk cId="2110722940" sldId="305"/>
            <ac:spMk id="3" creationId="{00000000-0000-0000-0000-000000000000}"/>
          </ac:spMkLst>
        </pc:spChg>
        <pc:spChg chg="add del mod">
          <ac:chgData name="Meena, Girish" userId="2c8aa8d6-c255-4737-befc-866d4bb88f5d" providerId="ADAL" clId="{81A455E2-6ECB-4FE0-A7EA-829C5E5701D5}" dt="2023-03-13T18:52:16.781" v="513"/>
          <ac:spMkLst>
            <pc:docMk/>
            <pc:sldMk cId="2110722940" sldId="305"/>
            <ac:spMk id="5" creationId="{3994E28A-0DC8-6EBB-84FF-89D6668C7199}"/>
          </ac:spMkLst>
        </pc:spChg>
        <pc:spChg chg="add mod">
          <ac:chgData name="Meena, Girish" userId="2c8aa8d6-c255-4737-befc-866d4bb88f5d" providerId="ADAL" clId="{81A455E2-6ECB-4FE0-A7EA-829C5E5701D5}" dt="2023-03-13T18:58:37.856" v="575" actId="1076"/>
          <ac:spMkLst>
            <pc:docMk/>
            <pc:sldMk cId="2110722940" sldId="305"/>
            <ac:spMk id="6" creationId="{CF2623D2-9BA4-D8DA-7D69-F8D73625E387}"/>
          </ac:spMkLst>
        </pc:spChg>
        <pc:spChg chg="add mod">
          <ac:chgData name="Meena, Girish" userId="2c8aa8d6-c255-4737-befc-866d4bb88f5d" providerId="ADAL" clId="{81A455E2-6ECB-4FE0-A7EA-829C5E5701D5}" dt="2023-03-13T18:58:42.380" v="576" actId="1076"/>
          <ac:spMkLst>
            <pc:docMk/>
            <pc:sldMk cId="2110722940" sldId="305"/>
            <ac:spMk id="7" creationId="{E67C7DFF-5306-08CA-4DAA-13D9330037F8}"/>
          </ac:spMkLst>
        </pc:spChg>
        <pc:spChg chg="add del mod">
          <ac:chgData name="Meena, Girish" userId="2c8aa8d6-c255-4737-befc-866d4bb88f5d" providerId="ADAL" clId="{81A455E2-6ECB-4FE0-A7EA-829C5E5701D5}" dt="2023-03-13T18:58:56.894" v="579" actId="1076"/>
          <ac:spMkLst>
            <pc:docMk/>
            <pc:sldMk cId="2110722940" sldId="305"/>
            <ac:spMk id="19" creationId="{72F0F570-D026-0DED-66F4-6AEDE57D03E0}"/>
          </ac:spMkLst>
        </pc:spChg>
        <pc:spChg chg="add mod">
          <ac:chgData name="Meena, Girish" userId="2c8aa8d6-c255-4737-befc-866d4bb88f5d" providerId="ADAL" clId="{81A455E2-6ECB-4FE0-A7EA-829C5E5701D5}" dt="2023-03-13T18:58:48.631" v="577" actId="1076"/>
          <ac:spMkLst>
            <pc:docMk/>
            <pc:sldMk cId="2110722940" sldId="305"/>
            <ac:spMk id="21" creationId="{301B658A-D0D4-FD13-3921-3064CC535705}"/>
          </ac:spMkLst>
        </pc:spChg>
        <pc:spChg chg="add mod">
          <ac:chgData name="Meena, Girish" userId="2c8aa8d6-c255-4737-befc-866d4bb88f5d" providerId="ADAL" clId="{81A455E2-6ECB-4FE0-A7EA-829C5E5701D5}" dt="2023-03-13T18:58:52.710" v="578" actId="1076"/>
          <ac:spMkLst>
            <pc:docMk/>
            <pc:sldMk cId="2110722940" sldId="305"/>
            <ac:spMk id="22" creationId="{790DD330-AD5D-4998-2826-F729BA58E6F6}"/>
          </ac:spMkLst>
        </pc:spChg>
        <pc:spChg chg="add mod">
          <ac:chgData name="Meena, Girish" userId="2c8aa8d6-c255-4737-befc-866d4bb88f5d" providerId="ADAL" clId="{81A455E2-6ECB-4FE0-A7EA-829C5E5701D5}" dt="2023-03-13T18:59:01.898" v="580" actId="1076"/>
          <ac:spMkLst>
            <pc:docMk/>
            <pc:sldMk cId="2110722940" sldId="305"/>
            <ac:spMk id="23" creationId="{5DDEB9A1-ABE4-B5E4-83E9-80548E4D5D23}"/>
          </ac:spMkLst>
        </pc:spChg>
        <pc:cxnChg chg="add del mod">
          <ac:chgData name="Meena, Girish" userId="2c8aa8d6-c255-4737-befc-866d4bb88f5d" providerId="ADAL" clId="{81A455E2-6ECB-4FE0-A7EA-829C5E5701D5}" dt="2023-03-13T18:55:41.592" v="545" actId="478"/>
          <ac:cxnSpMkLst>
            <pc:docMk/>
            <pc:sldMk cId="2110722940" sldId="305"/>
            <ac:cxnSpMk id="9" creationId="{FEAC45DA-25ED-55E3-A549-CCE1CD4C7CEE}"/>
          </ac:cxnSpMkLst>
        </pc:cxnChg>
        <pc:cxnChg chg="add del mod">
          <ac:chgData name="Meena, Girish" userId="2c8aa8d6-c255-4737-befc-866d4bb88f5d" providerId="ADAL" clId="{81A455E2-6ECB-4FE0-A7EA-829C5E5701D5}" dt="2023-03-13T18:55:27.941" v="540" actId="478"/>
          <ac:cxnSpMkLst>
            <pc:docMk/>
            <pc:sldMk cId="2110722940" sldId="305"/>
            <ac:cxnSpMk id="11" creationId="{E0EF6330-F602-F1BC-F3C1-F4E4D0ADB5F0}"/>
          </ac:cxnSpMkLst>
        </pc:cxnChg>
      </pc:sldChg>
      <pc:sldChg chg="modSp add mod ord modTransition modAnim">
        <pc:chgData name="Meena, Girish" userId="2c8aa8d6-c255-4737-befc-866d4bb88f5d" providerId="ADAL" clId="{81A455E2-6ECB-4FE0-A7EA-829C5E5701D5}" dt="2023-04-04T07:54:30.062" v="897"/>
        <pc:sldMkLst>
          <pc:docMk/>
          <pc:sldMk cId="3501333493" sldId="306"/>
        </pc:sldMkLst>
        <pc:spChg chg="mod">
          <ac:chgData name="Meena, Girish" userId="2c8aa8d6-c255-4737-befc-866d4bb88f5d" providerId="ADAL" clId="{81A455E2-6ECB-4FE0-A7EA-829C5E5701D5}" dt="2023-03-14T09:14:45.246" v="669"/>
          <ac:spMkLst>
            <pc:docMk/>
            <pc:sldMk cId="3501333493" sldId="306"/>
            <ac:spMk id="2" creationId="{00000000-0000-0000-0000-000000000000}"/>
          </ac:spMkLst>
        </pc:spChg>
        <pc:spChg chg="mod">
          <ac:chgData name="Meena, Girish" userId="2c8aa8d6-c255-4737-befc-866d4bb88f5d" providerId="ADAL" clId="{81A455E2-6ECB-4FE0-A7EA-829C5E5701D5}" dt="2023-03-14T09:16:42.341" v="718" actId="12"/>
          <ac:spMkLst>
            <pc:docMk/>
            <pc:sldMk cId="3501333493" sldId="306"/>
            <ac:spMk id="3" creationId="{00000000-0000-0000-0000-000000000000}"/>
          </ac:spMkLst>
        </pc:spChg>
      </pc:sldChg>
      <pc:sldChg chg="addSp delSp modSp add del mod">
        <pc:chgData name="Meena, Girish" userId="2c8aa8d6-c255-4737-befc-866d4bb88f5d" providerId="ADAL" clId="{81A455E2-6ECB-4FE0-A7EA-829C5E5701D5}" dt="2023-03-14T09:14:32.513" v="665" actId="47"/>
        <pc:sldMkLst>
          <pc:docMk/>
          <pc:sldMk cId="4118700416" sldId="306"/>
        </pc:sldMkLst>
        <pc:spChg chg="mod">
          <ac:chgData name="Meena, Girish" userId="2c8aa8d6-c255-4737-befc-866d4bb88f5d" providerId="ADAL" clId="{81A455E2-6ECB-4FE0-A7EA-829C5E5701D5}" dt="2023-03-14T09:08:56.767" v="651" actId="20577"/>
          <ac:spMkLst>
            <pc:docMk/>
            <pc:sldMk cId="4118700416" sldId="306"/>
            <ac:spMk id="2" creationId="{E9EE5DF7-624D-6982-4E2B-7CD398444237}"/>
          </ac:spMkLst>
        </pc:spChg>
        <pc:spChg chg="mod">
          <ac:chgData name="Meena, Girish" userId="2c8aa8d6-c255-4737-befc-866d4bb88f5d" providerId="ADAL" clId="{81A455E2-6ECB-4FE0-A7EA-829C5E5701D5}" dt="2023-03-14T09:14:11.435" v="662" actId="5793"/>
          <ac:spMkLst>
            <pc:docMk/>
            <pc:sldMk cId="4118700416" sldId="306"/>
            <ac:spMk id="3" creationId="{6C87417A-34D7-541D-5E98-4FEA7032E6F5}"/>
          </ac:spMkLst>
        </pc:spChg>
        <pc:spChg chg="add del">
          <ac:chgData name="Meena, Girish" userId="2c8aa8d6-c255-4737-befc-866d4bb88f5d" providerId="ADAL" clId="{81A455E2-6ECB-4FE0-A7EA-829C5E5701D5}" dt="2023-03-14T09:14:27.143" v="664" actId="22"/>
          <ac:spMkLst>
            <pc:docMk/>
            <pc:sldMk cId="4118700416" sldId="306"/>
            <ac:spMk id="6" creationId="{EC28EA5B-2F6D-49CE-93E6-5B1753B2D73C}"/>
          </ac:spMkLst>
        </pc:spChg>
      </pc:sldChg>
      <pc:sldChg chg="modTransition modAnim">
        <pc:chgData name="Meena, Girish" userId="2c8aa8d6-c255-4737-befc-866d4bb88f5d" providerId="ADAL" clId="{81A455E2-6ECB-4FE0-A7EA-829C5E5701D5}" dt="2023-04-04T07:53:49.736" v="893"/>
        <pc:sldMkLst>
          <pc:docMk/>
          <pc:sldMk cId="593214049" sldId="307"/>
        </pc:sldMkLst>
      </pc:sldChg>
      <pc:sldChg chg="modSp modTransition modAnim">
        <pc:chgData name="Meena, Girish" userId="2c8aa8d6-c255-4737-befc-866d4bb88f5d" providerId="ADAL" clId="{81A455E2-6ECB-4FE0-A7EA-829C5E5701D5}" dt="2023-04-04T08:14:00.740" v="932" actId="20577"/>
        <pc:sldMkLst>
          <pc:docMk/>
          <pc:sldMk cId="2267065521" sldId="308"/>
        </pc:sldMkLst>
        <pc:spChg chg="mod">
          <ac:chgData name="Meena, Girish" userId="2c8aa8d6-c255-4737-befc-866d4bb88f5d" providerId="ADAL" clId="{81A455E2-6ECB-4FE0-A7EA-829C5E5701D5}" dt="2023-04-04T08:14:00.740" v="932" actId="20577"/>
          <ac:spMkLst>
            <pc:docMk/>
            <pc:sldMk cId="2267065521" sldId="308"/>
            <ac:spMk id="3" creationId="{793AD25A-D6EA-0164-5FCC-E7D08678628E}"/>
          </ac:spMkLst>
        </pc:spChg>
      </pc:sldChg>
      <pc:sldChg chg="modSp mod modTransition modAnim">
        <pc:chgData name="Meena, Girish" userId="2c8aa8d6-c255-4737-befc-866d4bb88f5d" providerId="ADAL" clId="{81A455E2-6ECB-4FE0-A7EA-829C5E5701D5}" dt="2023-04-04T07:55:29.961" v="910"/>
        <pc:sldMkLst>
          <pc:docMk/>
          <pc:sldMk cId="2334703605" sldId="309"/>
        </pc:sldMkLst>
        <pc:spChg chg="mod">
          <ac:chgData name="Meena, Girish" userId="2c8aa8d6-c255-4737-befc-866d4bb88f5d" providerId="ADAL" clId="{81A455E2-6ECB-4FE0-A7EA-829C5E5701D5}" dt="2023-04-04T07:55:04.223" v="907" actId="20577"/>
          <ac:spMkLst>
            <pc:docMk/>
            <pc:sldMk cId="2334703605" sldId="309"/>
            <ac:spMk id="3" creationId="{E1B41B09-6C9D-DF5B-8C16-8D030C9F75E7}"/>
          </ac:spMkLst>
        </pc:spChg>
      </pc:sldChg>
      <pc:sldChg chg="modTransition modAnim">
        <pc:chgData name="Meena, Girish" userId="2c8aa8d6-c255-4737-befc-866d4bb88f5d" providerId="ADAL" clId="{81A455E2-6ECB-4FE0-A7EA-829C5E5701D5}" dt="2023-04-04T07:55:48.758" v="912"/>
        <pc:sldMkLst>
          <pc:docMk/>
          <pc:sldMk cId="626249376" sldId="310"/>
        </pc:sldMkLst>
      </pc:sldChg>
      <pc:sldChg chg="modAnim">
        <pc:chgData name="Meena, Girish" userId="2c8aa8d6-c255-4737-befc-866d4bb88f5d" providerId="ADAL" clId="{81A455E2-6ECB-4FE0-A7EA-829C5E5701D5}" dt="2023-04-04T07:56:05.351" v="914"/>
        <pc:sldMkLst>
          <pc:docMk/>
          <pc:sldMk cId="2503093340" sldId="311"/>
        </pc:sldMkLst>
      </pc:sldChg>
      <pc:sldChg chg="modAnim">
        <pc:chgData name="Meena, Girish" userId="2c8aa8d6-c255-4737-befc-866d4bb88f5d" providerId="ADAL" clId="{81A455E2-6ECB-4FE0-A7EA-829C5E5701D5}" dt="2023-04-04T07:55:54.104" v="913"/>
        <pc:sldMkLst>
          <pc:docMk/>
          <pc:sldMk cId="93468216" sldId="312"/>
        </pc:sldMkLst>
      </pc:sldChg>
      <pc:sldMasterChg chg="modSldLayout">
        <pc:chgData name="Meena, Girish" userId="2c8aa8d6-c255-4737-befc-866d4bb88f5d" providerId="ADAL" clId="{81A455E2-6ECB-4FE0-A7EA-829C5E5701D5}" dt="2023-04-04T07:49:50.428" v="882" actId="20577"/>
        <pc:sldMasterMkLst>
          <pc:docMk/>
          <pc:sldMasterMk cId="0" sldId="2147484321"/>
        </pc:sldMasterMkLst>
        <pc:sldLayoutChg chg="delSp modSp mod">
          <pc:chgData name="Meena, Girish" userId="2c8aa8d6-c255-4737-befc-866d4bb88f5d" providerId="ADAL" clId="{81A455E2-6ECB-4FE0-A7EA-829C5E5701D5}" dt="2023-04-04T06:57:34.361" v="783" actId="20577"/>
          <pc:sldLayoutMkLst>
            <pc:docMk/>
            <pc:sldMasterMk cId="0" sldId="2147484321"/>
            <pc:sldLayoutMk cId="567266925" sldId="2147484322"/>
          </pc:sldLayoutMkLst>
          <pc:spChg chg="del mod">
            <ac:chgData name="Meena, Girish" userId="2c8aa8d6-c255-4737-befc-866d4bb88f5d" providerId="ADAL" clId="{81A455E2-6ECB-4FE0-A7EA-829C5E5701D5}" dt="2023-03-13T12:58:30.301" v="70"/>
            <ac:spMkLst>
              <pc:docMk/>
              <pc:sldMasterMk cId="0" sldId="2147484321"/>
              <pc:sldLayoutMk cId="567266925" sldId="2147484322"/>
              <ac:spMk id="10" creationId="{00000000-0000-0000-0000-000000000000}"/>
            </ac:spMkLst>
          </pc:spChg>
          <pc:spChg chg="mod">
            <ac:chgData name="Meena, Girish" userId="2c8aa8d6-c255-4737-befc-866d4bb88f5d" providerId="ADAL" clId="{81A455E2-6ECB-4FE0-A7EA-829C5E5701D5}" dt="2023-04-04T06:57:34.361" v="783" actId="20577"/>
            <ac:spMkLst>
              <pc:docMk/>
              <pc:sldMasterMk cId="0" sldId="2147484321"/>
              <pc:sldLayoutMk cId="567266925" sldId="2147484322"/>
              <ac:spMk id="11" creationId="{00000000-0000-0000-0000-000000000000}"/>
            </ac:spMkLst>
          </pc:spChg>
        </pc:sldLayoutChg>
        <pc:sldLayoutChg chg="modSp mod">
          <pc:chgData name="Meena, Girish" userId="2c8aa8d6-c255-4737-befc-866d4bb88f5d" providerId="ADAL" clId="{81A455E2-6ECB-4FE0-A7EA-829C5E5701D5}" dt="2023-04-04T06:57:43.024" v="792" actId="20577"/>
          <pc:sldLayoutMkLst>
            <pc:docMk/>
            <pc:sldMasterMk cId="0" sldId="2147484321"/>
            <pc:sldLayoutMk cId="3876055562" sldId="2147484323"/>
          </pc:sldLayoutMkLst>
          <pc:spChg chg="mod">
            <ac:chgData name="Meena, Girish" userId="2c8aa8d6-c255-4737-befc-866d4bb88f5d" providerId="ADAL" clId="{81A455E2-6ECB-4FE0-A7EA-829C5E5701D5}" dt="2023-04-04T06:57:43.024" v="792" actId="20577"/>
            <ac:spMkLst>
              <pc:docMk/>
              <pc:sldMasterMk cId="0" sldId="2147484321"/>
              <pc:sldLayoutMk cId="3876055562" sldId="2147484323"/>
              <ac:spMk id="11" creationId="{00000000-0000-0000-0000-000000000000}"/>
            </ac:spMkLst>
          </pc:spChg>
        </pc:sldLayoutChg>
        <pc:sldLayoutChg chg="modSp mod">
          <pc:chgData name="Meena, Girish" userId="2c8aa8d6-c255-4737-befc-866d4bb88f5d" providerId="ADAL" clId="{81A455E2-6ECB-4FE0-A7EA-829C5E5701D5}" dt="2023-04-04T06:57:52.943" v="799" actId="20577"/>
          <pc:sldLayoutMkLst>
            <pc:docMk/>
            <pc:sldMasterMk cId="0" sldId="2147484321"/>
            <pc:sldLayoutMk cId="3602584004" sldId="2147484324"/>
          </pc:sldLayoutMkLst>
          <pc:spChg chg="mod">
            <ac:chgData name="Meena, Girish" userId="2c8aa8d6-c255-4737-befc-866d4bb88f5d" providerId="ADAL" clId="{81A455E2-6ECB-4FE0-A7EA-829C5E5701D5}" dt="2023-04-04T06:57:52.943" v="799" actId="20577"/>
            <ac:spMkLst>
              <pc:docMk/>
              <pc:sldMasterMk cId="0" sldId="2147484321"/>
              <pc:sldLayoutMk cId="3602584004" sldId="2147484324"/>
              <ac:spMk id="5" creationId="{00000000-0000-0000-0000-000000000000}"/>
            </ac:spMkLst>
          </pc:spChg>
        </pc:sldLayoutChg>
        <pc:sldLayoutChg chg="modSp mod">
          <pc:chgData name="Meena, Girish" userId="2c8aa8d6-c255-4737-befc-866d4bb88f5d" providerId="ADAL" clId="{81A455E2-6ECB-4FE0-A7EA-829C5E5701D5}" dt="2023-04-04T06:58:15.186" v="810" actId="20577"/>
          <pc:sldLayoutMkLst>
            <pc:docMk/>
            <pc:sldMasterMk cId="0" sldId="2147484321"/>
            <pc:sldLayoutMk cId="2248392676" sldId="2147484325"/>
          </pc:sldLayoutMkLst>
          <pc:spChg chg="mod">
            <ac:chgData name="Meena, Girish" userId="2c8aa8d6-c255-4737-befc-866d4bb88f5d" providerId="ADAL" clId="{81A455E2-6ECB-4FE0-A7EA-829C5E5701D5}" dt="2023-04-04T06:58:15.186" v="810" actId="20577"/>
            <ac:spMkLst>
              <pc:docMk/>
              <pc:sldMasterMk cId="0" sldId="2147484321"/>
              <pc:sldLayoutMk cId="2248392676" sldId="2147484325"/>
              <ac:spMk id="8" creationId="{00000000-0000-0000-0000-000000000000}"/>
            </ac:spMkLst>
          </pc:spChg>
        </pc:sldLayoutChg>
        <pc:sldLayoutChg chg="modSp mod">
          <pc:chgData name="Meena, Girish" userId="2c8aa8d6-c255-4737-befc-866d4bb88f5d" providerId="ADAL" clId="{81A455E2-6ECB-4FE0-A7EA-829C5E5701D5}" dt="2023-04-04T06:58:24.958" v="819" actId="20577"/>
          <pc:sldLayoutMkLst>
            <pc:docMk/>
            <pc:sldMasterMk cId="0" sldId="2147484321"/>
            <pc:sldLayoutMk cId="763380742" sldId="2147484327"/>
          </pc:sldLayoutMkLst>
          <pc:spChg chg="mod">
            <ac:chgData name="Meena, Girish" userId="2c8aa8d6-c255-4737-befc-866d4bb88f5d" providerId="ADAL" clId="{81A455E2-6ECB-4FE0-A7EA-829C5E5701D5}" dt="2023-04-04T06:58:24.958" v="819" actId="20577"/>
            <ac:spMkLst>
              <pc:docMk/>
              <pc:sldMasterMk cId="0" sldId="2147484321"/>
              <pc:sldLayoutMk cId="763380742" sldId="2147484327"/>
              <ac:spMk id="8" creationId="{00000000-0000-0000-0000-000000000000}"/>
            </ac:spMkLst>
          </pc:spChg>
        </pc:sldLayoutChg>
        <pc:sldLayoutChg chg="modSp mod">
          <pc:chgData name="Meena, Girish" userId="2c8aa8d6-c255-4737-befc-866d4bb88f5d" providerId="ADAL" clId="{81A455E2-6ECB-4FE0-A7EA-829C5E5701D5}" dt="2023-04-04T06:58:35.957" v="828" actId="20577"/>
          <pc:sldLayoutMkLst>
            <pc:docMk/>
            <pc:sldMasterMk cId="0" sldId="2147484321"/>
            <pc:sldLayoutMk cId="2801552567" sldId="2147484329"/>
          </pc:sldLayoutMkLst>
          <pc:spChg chg="mod">
            <ac:chgData name="Meena, Girish" userId="2c8aa8d6-c255-4737-befc-866d4bb88f5d" providerId="ADAL" clId="{81A455E2-6ECB-4FE0-A7EA-829C5E5701D5}" dt="2023-04-04T06:58:35.957" v="828" actId="20577"/>
            <ac:spMkLst>
              <pc:docMk/>
              <pc:sldMasterMk cId="0" sldId="2147484321"/>
              <pc:sldLayoutMk cId="2801552567" sldId="2147484329"/>
              <ac:spMk id="12" creationId="{00000000-0000-0000-0000-000000000000}"/>
            </ac:spMkLst>
          </pc:spChg>
        </pc:sldLayoutChg>
        <pc:sldLayoutChg chg="modSp mod">
          <pc:chgData name="Meena, Girish" userId="2c8aa8d6-c255-4737-befc-866d4bb88f5d" providerId="ADAL" clId="{81A455E2-6ECB-4FE0-A7EA-829C5E5701D5}" dt="2023-04-04T07:49:07.013" v="837" actId="20577"/>
          <pc:sldLayoutMkLst>
            <pc:docMk/>
            <pc:sldMasterMk cId="0" sldId="2147484321"/>
            <pc:sldLayoutMk cId="2342668931" sldId="2147484330"/>
          </pc:sldLayoutMkLst>
          <pc:spChg chg="mod">
            <ac:chgData name="Meena, Girish" userId="2c8aa8d6-c255-4737-befc-866d4bb88f5d" providerId="ADAL" clId="{81A455E2-6ECB-4FE0-A7EA-829C5E5701D5}" dt="2023-04-04T07:49:07.013" v="837" actId="20577"/>
            <ac:spMkLst>
              <pc:docMk/>
              <pc:sldMasterMk cId="0" sldId="2147484321"/>
              <pc:sldLayoutMk cId="2342668931" sldId="2147484330"/>
              <ac:spMk id="12" creationId="{00000000-0000-0000-0000-000000000000}"/>
            </ac:spMkLst>
          </pc:spChg>
        </pc:sldLayoutChg>
        <pc:sldLayoutChg chg="modSp mod">
          <pc:chgData name="Meena, Girish" userId="2c8aa8d6-c255-4737-befc-866d4bb88f5d" providerId="ADAL" clId="{81A455E2-6ECB-4FE0-A7EA-829C5E5701D5}" dt="2023-04-04T07:49:15.091" v="846" actId="20577"/>
          <pc:sldLayoutMkLst>
            <pc:docMk/>
            <pc:sldMasterMk cId="0" sldId="2147484321"/>
            <pc:sldLayoutMk cId="2755003267" sldId="2147484331"/>
          </pc:sldLayoutMkLst>
          <pc:spChg chg="mod">
            <ac:chgData name="Meena, Girish" userId="2c8aa8d6-c255-4737-befc-866d4bb88f5d" providerId="ADAL" clId="{81A455E2-6ECB-4FE0-A7EA-829C5E5701D5}" dt="2023-04-04T07:49:15.091" v="846" actId="20577"/>
            <ac:spMkLst>
              <pc:docMk/>
              <pc:sldMasterMk cId="0" sldId="2147484321"/>
              <pc:sldLayoutMk cId="2755003267" sldId="2147484331"/>
              <ac:spMk id="12" creationId="{00000000-0000-0000-0000-000000000000}"/>
            </ac:spMkLst>
          </pc:spChg>
        </pc:sldLayoutChg>
        <pc:sldLayoutChg chg="modSp mod">
          <pc:chgData name="Meena, Girish" userId="2c8aa8d6-c255-4737-befc-866d4bb88f5d" providerId="ADAL" clId="{81A455E2-6ECB-4FE0-A7EA-829C5E5701D5}" dt="2023-04-04T07:49:24.733" v="855" actId="20577"/>
          <pc:sldLayoutMkLst>
            <pc:docMk/>
            <pc:sldMasterMk cId="0" sldId="2147484321"/>
            <pc:sldLayoutMk cId="372680999" sldId="2147484332"/>
          </pc:sldLayoutMkLst>
          <pc:spChg chg="mod">
            <ac:chgData name="Meena, Girish" userId="2c8aa8d6-c255-4737-befc-866d4bb88f5d" providerId="ADAL" clId="{81A455E2-6ECB-4FE0-A7EA-829C5E5701D5}" dt="2023-04-04T07:49:24.733" v="855" actId="20577"/>
            <ac:spMkLst>
              <pc:docMk/>
              <pc:sldMasterMk cId="0" sldId="2147484321"/>
              <pc:sldLayoutMk cId="372680999" sldId="2147484332"/>
              <ac:spMk id="13" creationId="{00000000-0000-0000-0000-000000000000}"/>
            </ac:spMkLst>
          </pc:spChg>
        </pc:sldLayoutChg>
        <pc:sldLayoutChg chg="modSp mod">
          <pc:chgData name="Meena, Girish" userId="2c8aa8d6-c255-4737-befc-866d4bb88f5d" providerId="ADAL" clId="{81A455E2-6ECB-4FE0-A7EA-829C5E5701D5}" dt="2023-04-04T07:49:32.368" v="864" actId="20577"/>
          <pc:sldLayoutMkLst>
            <pc:docMk/>
            <pc:sldMasterMk cId="0" sldId="2147484321"/>
            <pc:sldLayoutMk cId="1655004171" sldId="2147484333"/>
          </pc:sldLayoutMkLst>
          <pc:spChg chg="mod">
            <ac:chgData name="Meena, Girish" userId="2c8aa8d6-c255-4737-befc-866d4bb88f5d" providerId="ADAL" clId="{81A455E2-6ECB-4FE0-A7EA-829C5E5701D5}" dt="2023-04-04T07:49:32.368" v="864" actId="20577"/>
            <ac:spMkLst>
              <pc:docMk/>
              <pc:sldMasterMk cId="0" sldId="2147484321"/>
              <pc:sldLayoutMk cId="1655004171" sldId="2147484333"/>
              <ac:spMk id="11" creationId="{00000000-0000-0000-0000-000000000000}"/>
            </ac:spMkLst>
          </pc:spChg>
        </pc:sldLayoutChg>
        <pc:sldLayoutChg chg="modSp mod">
          <pc:chgData name="Meena, Girish" userId="2c8aa8d6-c255-4737-befc-866d4bb88f5d" providerId="ADAL" clId="{81A455E2-6ECB-4FE0-A7EA-829C5E5701D5}" dt="2023-04-04T07:49:42.204" v="873" actId="20577"/>
          <pc:sldLayoutMkLst>
            <pc:docMk/>
            <pc:sldMasterMk cId="0" sldId="2147484321"/>
            <pc:sldLayoutMk cId="1412255478" sldId="2147484334"/>
          </pc:sldLayoutMkLst>
          <pc:spChg chg="mod">
            <ac:chgData name="Meena, Girish" userId="2c8aa8d6-c255-4737-befc-866d4bb88f5d" providerId="ADAL" clId="{81A455E2-6ECB-4FE0-A7EA-829C5E5701D5}" dt="2023-04-04T07:49:42.204" v="873" actId="20577"/>
            <ac:spMkLst>
              <pc:docMk/>
              <pc:sldMasterMk cId="0" sldId="2147484321"/>
              <pc:sldLayoutMk cId="1412255478" sldId="2147484334"/>
              <ac:spMk id="5" creationId="{00000000-0000-0000-0000-000000000000}"/>
            </ac:spMkLst>
          </pc:spChg>
        </pc:sldLayoutChg>
        <pc:sldLayoutChg chg="modSp mod">
          <pc:chgData name="Meena, Girish" userId="2c8aa8d6-c255-4737-befc-866d4bb88f5d" providerId="ADAL" clId="{81A455E2-6ECB-4FE0-A7EA-829C5E5701D5}" dt="2023-04-04T07:49:50.428" v="882" actId="20577"/>
          <pc:sldLayoutMkLst>
            <pc:docMk/>
            <pc:sldMasterMk cId="0" sldId="2147484321"/>
            <pc:sldLayoutMk cId="441373133" sldId="2147484335"/>
          </pc:sldLayoutMkLst>
          <pc:spChg chg="mod">
            <ac:chgData name="Meena, Girish" userId="2c8aa8d6-c255-4737-befc-866d4bb88f5d" providerId="ADAL" clId="{81A455E2-6ECB-4FE0-A7EA-829C5E5701D5}" dt="2023-04-04T07:49:50.428" v="882" actId="20577"/>
            <ac:spMkLst>
              <pc:docMk/>
              <pc:sldMasterMk cId="0" sldId="2147484321"/>
              <pc:sldLayoutMk cId="441373133" sldId="2147484335"/>
              <ac:spMk id="5" creationId="{00000000-0000-0000-0000-000000000000}"/>
            </ac:spMkLst>
          </pc:spChg>
        </pc:sldLayoutChg>
      </pc:sldMasterChg>
    </pc:docChg>
  </pc:docChgLst>
  <pc:docChgLst>
    <pc:chgData name="Awasthi, Vineet" userId="S::vineet.awasthi1@landisgyr.com::25b4bfd9-c752-4321-adf1-09c23c9070bf" providerId="AD" clId="Web-{555BBCD7-09DF-86B1-8202-B02F9209ACD5}"/>
    <pc:docChg chg="modSld">
      <pc:chgData name="Awasthi, Vineet" userId="S::vineet.awasthi1@landisgyr.com::25b4bfd9-c752-4321-adf1-09c23c9070bf" providerId="AD" clId="Web-{555BBCD7-09DF-86B1-8202-B02F9209ACD5}" dt="2023-04-04T10:48:29.924" v="20" actId="20577"/>
      <pc:docMkLst>
        <pc:docMk/>
      </pc:docMkLst>
      <pc:sldChg chg="modSp">
        <pc:chgData name="Awasthi, Vineet" userId="S::vineet.awasthi1@landisgyr.com::25b4bfd9-c752-4321-adf1-09c23c9070bf" providerId="AD" clId="Web-{555BBCD7-09DF-86B1-8202-B02F9209ACD5}" dt="2023-04-04T10:48:29.924" v="20" actId="20577"/>
        <pc:sldMkLst>
          <pc:docMk/>
          <pc:sldMk cId="3501333493" sldId="306"/>
        </pc:sldMkLst>
        <pc:spChg chg="mod">
          <ac:chgData name="Awasthi, Vineet" userId="S::vineet.awasthi1@landisgyr.com::25b4bfd9-c752-4321-adf1-09c23c9070bf" providerId="AD" clId="Web-{555BBCD7-09DF-86B1-8202-B02F9209ACD5}" dt="2023-04-04T10:48:29.924" v="20" actId="20577"/>
          <ac:spMkLst>
            <pc:docMk/>
            <pc:sldMk cId="3501333493" sldId="306"/>
            <ac:spMk id="3" creationId="{00000000-0000-0000-0000-000000000000}"/>
          </ac:spMkLst>
        </pc:spChg>
      </pc:sldChg>
    </pc:docChg>
  </pc:docChgLst>
  <pc:docChgLst>
    <pc:chgData name="Awasthi, Vineet" userId="S::vineet.awasthi1@landisgyr.com::25b4bfd9-c752-4321-adf1-09c23c9070bf" providerId="AD" clId="Web-{9031DE42-1870-37F4-AAAC-A4340349B325}"/>
    <pc:docChg chg="addSld modSld sldOrd">
      <pc:chgData name="Awasthi, Vineet" userId="S::vineet.awasthi1@landisgyr.com::25b4bfd9-c752-4321-adf1-09c23c9070bf" providerId="AD" clId="Web-{9031DE42-1870-37F4-AAAC-A4340349B325}" dt="2023-04-04T07:04:27.688" v="863" actId="20577"/>
      <pc:docMkLst>
        <pc:docMk/>
      </pc:docMkLst>
      <pc:sldChg chg="modSp">
        <pc:chgData name="Awasthi, Vineet" userId="S::vineet.awasthi1@landisgyr.com::25b4bfd9-c752-4321-adf1-09c23c9070bf" providerId="AD" clId="Web-{9031DE42-1870-37F4-AAAC-A4340349B325}" dt="2023-04-04T05:26:51.387" v="506" actId="20577"/>
        <pc:sldMkLst>
          <pc:docMk/>
          <pc:sldMk cId="1606402048" sldId="291"/>
        </pc:sldMkLst>
        <pc:spChg chg="mod">
          <ac:chgData name="Awasthi, Vineet" userId="S::vineet.awasthi1@landisgyr.com::25b4bfd9-c752-4321-adf1-09c23c9070bf" providerId="AD" clId="Web-{9031DE42-1870-37F4-AAAC-A4340349B325}" dt="2023-04-04T05:26:51.387" v="506" actId="20577"/>
          <ac:spMkLst>
            <pc:docMk/>
            <pc:sldMk cId="1606402048" sldId="291"/>
            <ac:spMk id="3" creationId="{00000000-0000-0000-0000-000000000000}"/>
          </ac:spMkLst>
        </pc:spChg>
      </pc:sldChg>
      <pc:sldChg chg="modSp">
        <pc:chgData name="Awasthi, Vineet" userId="S::vineet.awasthi1@landisgyr.com::25b4bfd9-c752-4321-adf1-09c23c9070bf" providerId="AD" clId="Web-{9031DE42-1870-37F4-AAAC-A4340349B325}" dt="2023-04-04T07:01:29.434" v="832" actId="20577"/>
        <pc:sldMkLst>
          <pc:docMk/>
          <pc:sldMk cId="830053614" sldId="297"/>
        </pc:sldMkLst>
        <pc:spChg chg="mod">
          <ac:chgData name="Awasthi, Vineet" userId="S::vineet.awasthi1@landisgyr.com::25b4bfd9-c752-4321-adf1-09c23c9070bf" providerId="AD" clId="Web-{9031DE42-1870-37F4-AAAC-A4340349B325}" dt="2023-04-04T07:01:29.434" v="832" actId="20577"/>
          <ac:spMkLst>
            <pc:docMk/>
            <pc:sldMk cId="830053614" sldId="297"/>
            <ac:spMk id="3" creationId="{6C87417A-34D7-541D-5E98-4FEA7032E6F5}"/>
          </ac:spMkLst>
        </pc:spChg>
      </pc:sldChg>
      <pc:sldChg chg="ord">
        <pc:chgData name="Awasthi, Vineet" userId="S::vineet.awasthi1@landisgyr.com::25b4bfd9-c752-4321-adf1-09c23c9070bf" providerId="AD" clId="Web-{9031DE42-1870-37F4-AAAC-A4340349B325}" dt="2023-04-04T05:56:26.547" v="507"/>
        <pc:sldMkLst>
          <pc:docMk/>
          <pc:sldMk cId="3501333493" sldId="306"/>
        </pc:sldMkLst>
      </pc:sldChg>
      <pc:sldChg chg="modSp new">
        <pc:chgData name="Awasthi, Vineet" userId="S::vineet.awasthi1@landisgyr.com::25b4bfd9-c752-4321-adf1-09c23c9070bf" providerId="AD" clId="Web-{9031DE42-1870-37F4-AAAC-A4340349B325}" dt="2023-04-04T05:16:44.705" v="394"/>
        <pc:sldMkLst>
          <pc:docMk/>
          <pc:sldMk cId="593214049" sldId="307"/>
        </pc:sldMkLst>
        <pc:spChg chg="mod">
          <ac:chgData name="Awasthi, Vineet" userId="S::vineet.awasthi1@landisgyr.com::25b4bfd9-c752-4321-adf1-09c23c9070bf" providerId="AD" clId="Web-{9031DE42-1870-37F4-AAAC-A4340349B325}" dt="2023-04-04T05:04:33.706" v="159" actId="20577"/>
          <ac:spMkLst>
            <pc:docMk/>
            <pc:sldMk cId="593214049" sldId="307"/>
            <ac:spMk id="2" creationId="{041FEC31-804C-E90E-EC4B-EBCF5E77DB53}"/>
          </ac:spMkLst>
        </pc:spChg>
        <pc:spChg chg="mod">
          <ac:chgData name="Awasthi, Vineet" userId="S::vineet.awasthi1@landisgyr.com::25b4bfd9-c752-4321-adf1-09c23c9070bf" providerId="AD" clId="Web-{9031DE42-1870-37F4-AAAC-A4340349B325}" dt="2023-04-04T05:16:44.705" v="394"/>
          <ac:spMkLst>
            <pc:docMk/>
            <pc:sldMk cId="593214049" sldId="307"/>
            <ac:spMk id="3" creationId="{AB87A064-4728-60C6-460E-7CF801502665}"/>
          </ac:spMkLst>
        </pc:spChg>
      </pc:sldChg>
      <pc:sldChg chg="modSp new">
        <pc:chgData name="Awasthi, Vineet" userId="S::vineet.awasthi1@landisgyr.com::25b4bfd9-c752-4321-adf1-09c23c9070bf" providerId="AD" clId="Web-{9031DE42-1870-37F4-AAAC-A4340349B325}" dt="2023-04-04T05:26:23.683" v="504" actId="20577"/>
        <pc:sldMkLst>
          <pc:docMk/>
          <pc:sldMk cId="2267065521" sldId="308"/>
        </pc:sldMkLst>
        <pc:spChg chg="mod">
          <ac:chgData name="Awasthi, Vineet" userId="S::vineet.awasthi1@landisgyr.com::25b4bfd9-c752-4321-adf1-09c23c9070bf" providerId="AD" clId="Web-{9031DE42-1870-37F4-AAAC-A4340349B325}" dt="2023-04-04T05:17:11.066" v="399" actId="20577"/>
          <ac:spMkLst>
            <pc:docMk/>
            <pc:sldMk cId="2267065521" sldId="308"/>
            <ac:spMk id="2" creationId="{C49D8DC3-3597-3DEC-53FD-50A1AC4116A1}"/>
          </ac:spMkLst>
        </pc:spChg>
        <pc:spChg chg="mod">
          <ac:chgData name="Awasthi, Vineet" userId="S::vineet.awasthi1@landisgyr.com::25b4bfd9-c752-4321-adf1-09c23c9070bf" providerId="AD" clId="Web-{9031DE42-1870-37F4-AAAC-A4340349B325}" dt="2023-04-04T05:26:23.683" v="504" actId="20577"/>
          <ac:spMkLst>
            <pc:docMk/>
            <pc:sldMk cId="2267065521" sldId="308"/>
            <ac:spMk id="3" creationId="{793AD25A-D6EA-0164-5FCC-E7D08678628E}"/>
          </ac:spMkLst>
        </pc:spChg>
      </pc:sldChg>
      <pc:sldChg chg="modSp new">
        <pc:chgData name="Awasthi, Vineet" userId="S::vineet.awasthi1@landisgyr.com::25b4bfd9-c752-4321-adf1-09c23c9070bf" providerId="AD" clId="Web-{9031DE42-1870-37F4-AAAC-A4340349B325}" dt="2023-04-04T06:00:22.490" v="638" actId="20577"/>
        <pc:sldMkLst>
          <pc:docMk/>
          <pc:sldMk cId="2334703605" sldId="309"/>
        </pc:sldMkLst>
        <pc:spChg chg="mod">
          <ac:chgData name="Awasthi, Vineet" userId="S::vineet.awasthi1@landisgyr.com::25b4bfd9-c752-4321-adf1-09c23c9070bf" providerId="AD" clId="Web-{9031DE42-1870-37F4-AAAC-A4340349B325}" dt="2023-04-04T05:57:21.720" v="511" actId="20577"/>
          <ac:spMkLst>
            <pc:docMk/>
            <pc:sldMk cId="2334703605" sldId="309"/>
            <ac:spMk id="2" creationId="{31B5CC15-44F3-3D0D-1D9A-C156364EDCEB}"/>
          </ac:spMkLst>
        </pc:spChg>
        <pc:spChg chg="mod">
          <ac:chgData name="Awasthi, Vineet" userId="S::vineet.awasthi1@landisgyr.com::25b4bfd9-c752-4321-adf1-09c23c9070bf" providerId="AD" clId="Web-{9031DE42-1870-37F4-AAAC-A4340349B325}" dt="2023-04-04T06:00:22.490" v="638" actId="20577"/>
          <ac:spMkLst>
            <pc:docMk/>
            <pc:sldMk cId="2334703605" sldId="309"/>
            <ac:spMk id="3" creationId="{E1B41B09-6C9D-DF5B-8C16-8D030C9F75E7}"/>
          </ac:spMkLst>
        </pc:spChg>
      </pc:sldChg>
      <pc:sldChg chg="modSp new">
        <pc:chgData name="Awasthi, Vineet" userId="S::vineet.awasthi1@landisgyr.com::25b4bfd9-c752-4321-adf1-09c23c9070bf" providerId="AD" clId="Web-{9031DE42-1870-37F4-AAAC-A4340349B325}" dt="2023-04-04T07:02:27.764" v="837" actId="20577"/>
        <pc:sldMkLst>
          <pc:docMk/>
          <pc:sldMk cId="626249376" sldId="310"/>
        </pc:sldMkLst>
        <pc:spChg chg="mod">
          <ac:chgData name="Awasthi, Vineet" userId="S::vineet.awasthi1@landisgyr.com::25b4bfd9-c752-4321-adf1-09c23c9070bf" providerId="AD" clId="Web-{9031DE42-1870-37F4-AAAC-A4340349B325}" dt="2023-04-04T07:01:42.372" v="833" actId="20577"/>
          <ac:spMkLst>
            <pc:docMk/>
            <pc:sldMk cId="626249376" sldId="310"/>
            <ac:spMk id="2" creationId="{D0C8D593-D9D4-85CC-EEF2-1B6734CAE4A4}"/>
          </ac:spMkLst>
        </pc:spChg>
        <pc:spChg chg="mod">
          <ac:chgData name="Awasthi, Vineet" userId="S::vineet.awasthi1@landisgyr.com::25b4bfd9-c752-4321-adf1-09c23c9070bf" providerId="AD" clId="Web-{9031DE42-1870-37F4-AAAC-A4340349B325}" dt="2023-04-04T07:02:27.764" v="837" actId="20577"/>
          <ac:spMkLst>
            <pc:docMk/>
            <pc:sldMk cId="626249376" sldId="310"/>
            <ac:spMk id="3" creationId="{90F94071-F37A-2013-D977-8B7B71CDFE5F}"/>
          </ac:spMkLst>
        </pc:spChg>
      </pc:sldChg>
      <pc:sldChg chg="addSp delSp modSp new">
        <pc:chgData name="Awasthi, Vineet" userId="S::vineet.awasthi1@landisgyr.com::25b4bfd9-c752-4321-adf1-09c23c9070bf" providerId="AD" clId="Web-{9031DE42-1870-37F4-AAAC-A4340349B325}" dt="2023-04-04T06:58:34.742" v="785" actId="20577"/>
        <pc:sldMkLst>
          <pc:docMk/>
          <pc:sldMk cId="2503093340" sldId="311"/>
        </pc:sldMkLst>
        <pc:spChg chg="mod">
          <ac:chgData name="Awasthi, Vineet" userId="S::vineet.awasthi1@landisgyr.com::25b4bfd9-c752-4321-adf1-09c23c9070bf" providerId="AD" clId="Web-{9031DE42-1870-37F4-AAAC-A4340349B325}" dt="2023-04-04T06:58:34.742" v="785" actId="20577"/>
          <ac:spMkLst>
            <pc:docMk/>
            <pc:sldMk cId="2503093340" sldId="311"/>
            <ac:spMk id="2" creationId="{76248E88-ED7D-D042-9FDE-86140F1687BA}"/>
          </ac:spMkLst>
        </pc:spChg>
        <pc:spChg chg="mod">
          <ac:chgData name="Awasthi, Vineet" userId="S::vineet.awasthi1@landisgyr.com::25b4bfd9-c752-4321-adf1-09c23c9070bf" providerId="AD" clId="Web-{9031DE42-1870-37F4-AAAC-A4340349B325}" dt="2023-04-04T06:58:20.257" v="784" actId="20577"/>
          <ac:spMkLst>
            <pc:docMk/>
            <pc:sldMk cId="2503093340" sldId="311"/>
            <ac:spMk id="3" creationId="{A344B90E-F91B-2A54-89BA-F14F06C33587}"/>
          </ac:spMkLst>
        </pc:spChg>
        <pc:spChg chg="add del mod">
          <ac:chgData name="Awasthi, Vineet" userId="S::vineet.awasthi1@landisgyr.com::25b4bfd9-c752-4321-adf1-09c23c9070bf" providerId="AD" clId="Web-{9031DE42-1870-37F4-AAAC-A4340349B325}" dt="2023-04-04T06:57:03.240" v="763"/>
          <ac:spMkLst>
            <pc:docMk/>
            <pc:sldMk cId="2503093340" sldId="311"/>
            <ac:spMk id="5" creationId="{A6FF8909-803E-2CC5-2836-9E09D645C6A1}"/>
          </ac:spMkLst>
        </pc:spChg>
      </pc:sldChg>
      <pc:sldChg chg="modSp new">
        <pc:chgData name="Awasthi, Vineet" userId="S::vineet.awasthi1@landisgyr.com::25b4bfd9-c752-4321-adf1-09c23c9070bf" providerId="AD" clId="Web-{9031DE42-1870-37F4-AAAC-A4340349B325}" dt="2023-04-04T07:04:27.688" v="863" actId="20577"/>
        <pc:sldMkLst>
          <pc:docMk/>
          <pc:sldMk cId="93468216" sldId="312"/>
        </pc:sldMkLst>
        <pc:spChg chg="mod">
          <ac:chgData name="Awasthi, Vineet" userId="S::vineet.awasthi1@landisgyr.com::25b4bfd9-c752-4321-adf1-09c23c9070bf" providerId="AD" clId="Web-{9031DE42-1870-37F4-AAAC-A4340349B325}" dt="2023-04-04T07:02:21.310" v="836" actId="20577"/>
          <ac:spMkLst>
            <pc:docMk/>
            <pc:sldMk cId="93468216" sldId="312"/>
            <ac:spMk id="2" creationId="{4BB89404-E7F5-2191-2224-9B61969E543B}"/>
          </ac:spMkLst>
        </pc:spChg>
        <pc:spChg chg="mod">
          <ac:chgData name="Awasthi, Vineet" userId="S::vineet.awasthi1@landisgyr.com::25b4bfd9-c752-4321-adf1-09c23c9070bf" providerId="AD" clId="Web-{9031DE42-1870-37F4-AAAC-A4340349B325}" dt="2023-04-04T07:04:27.688" v="863" actId="20577"/>
          <ac:spMkLst>
            <pc:docMk/>
            <pc:sldMk cId="93468216" sldId="312"/>
            <ac:spMk id="3" creationId="{15A2FD84-6AA1-D282-5DFB-3C01FDAC6AD1}"/>
          </ac:spMkLst>
        </pc:spChg>
      </pc:sldChg>
    </pc:docChg>
  </pc:docChgLst>
  <pc:docChgLst>
    <pc:chgData name="Meena, Girish" userId="S::girish.meena@landisgyr.com::2c8aa8d6-c255-4737-befc-866d4bb88f5d" providerId="AD" clId="Web-{834576A8-23AC-F942-E05D-B5EB45AE871C}"/>
    <pc:docChg chg="modSld">
      <pc:chgData name="Meena, Girish" userId="S::girish.meena@landisgyr.com::2c8aa8d6-c255-4737-befc-866d4bb88f5d" providerId="AD" clId="Web-{834576A8-23AC-F942-E05D-B5EB45AE871C}" dt="2023-03-13T11:29:14.045" v="24" actId="20577"/>
      <pc:docMkLst>
        <pc:docMk/>
      </pc:docMkLst>
      <pc:sldChg chg="modSp">
        <pc:chgData name="Meena, Girish" userId="S::girish.meena@landisgyr.com::2c8aa8d6-c255-4737-befc-866d4bb88f5d" providerId="AD" clId="Web-{834576A8-23AC-F942-E05D-B5EB45AE871C}" dt="2023-03-13T11:29:14.045" v="24" actId="20577"/>
        <pc:sldMkLst>
          <pc:docMk/>
          <pc:sldMk cId="3877638038" sldId="256"/>
        </pc:sldMkLst>
        <pc:spChg chg="mod">
          <ac:chgData name="Meena, Girish" userId="S::girish.meena@landisgyr.com::2c8aa8d6-c255-4737-befc-866d4bb88f5d" providerId="AD" clId="Web-{834576A8-23AC-F942-E05D-B5EB45AE871C}" dt="2023-03-13T11:29:14.045" v="24" actId="20577"/>
          <ac:spMkLst>
            <pc:docMk/>
            <pc:sldMk cId="3877638038" sldId="256"/>
            <ac:spMk id="2" creationId="{00000000-0000-0000-0000-000000000000}"/>
          </ac:spMkLst>
        </pc:spChg>
      </pc:sldChg>
    </pc:docChg>
  </pc:docChgLst>
  <pc:docChgLst>
    <pc:chgData name="Awasthi, Vineet" userId="S::vineet.awasthi1@landisgyr.com::25b4bfd9-c752-4321-adf1-09c23c9070bf" providerId="AD" clId="Web-{51561680-7D41-798E-1598-1D6B760C0D49}"/>
    <pc:docChg chg="addSld modSld">
      <pc:chgData name="Awasthi, Vineet" userId="S::vineet.awasthi1@landisgyr.com::25b4bfd9-c752-4321-adf1-09c23c9070bf" providerId="AD" clId="Web-{51561680-7D41-798E-1598-1D6B760C0D49}" dt="2023-03-13T15:05:09.027" v="109"/>
      <pc:docMkLst>
        <pc:docMk/>
      </pc:docMkLst>
      <pc:sldChg chg="modSp new">
        <pc:chgData name="Awasthi, Vineet" userId="S::vineet.awasthi1@landisgyr.com::25b4bfd9-c752-4321-adf1-09c23c9070bf" providerId="AD" clId="Web-{51561680-7D41-798E-1598-1D6B760C0D49}" dt="2023-03-13T15:03:43.836" v="90" actId="20577"/>
        <pc:sldMkLst>
          <pc:docMk/>
          <pc:sldMk cId="830053614" sldId="297"/>
        </pc:sldMkLst>
        <pc:spChg chg="mod">
          <ac:chgData name="Awasthi, Vineet" userId="S::vineet.awasthi1@landisgyr.com::25b4bfd9-c752-4321-adf1-09c23c9070bf" providerId="AD" clId="Web-{51561680-7D41-798E-1598-1D6B760C0D49}" dt="2023-03-13T14:54:48.015" v="20" actId="20577"/>
          <ac:spMkLst>
            <pc:docMk/>
            <pc:sldMk cId="830053614" sldId="297"/>
            <ac:spMk id="2" creationId="{E9EE5DF7-624D-6982-4E2B-7CD398444237}"/>
          </ac:spMkLst>
        </pc:spChg>
        <pc:spChg chg="mod">
          <ac:chgData name="Awasthi, Vineet" userId="S::vineet.awasthi1@landisgyr.com::25b4bfd9-c752-4321-adf1-09c23c9070bf" providerId="AD" clId="Web-{51561680-7D41-798E-1598-1D6B760C0D49}" dt="2023-03-13T15:03:43.836" v="90" actId="20577"/>
          <ac:spMkLst>
            <pc:docMk/>
            <pc:sldMk cId="830053614" sldId="297"/>
            <ac:spMk id="3" creationId="{6C87417A-34D7-541D-5E98-4FEA7032E6F5}"/>
          </ac:spMkLst>
        </pc:spChg>
      </pc:sldChg>
      <pc:sldChg chg="addSp delSp modSp new">
        <pc:chgData name="Awasthi, Vineet" userId="S::vineet.awasthi1@landisgyr.com::25b4bfd9-c752-4321-adf1-09c23c9070bf" providerId="AD" clId="Web-{51561680-7D41-798E-1598-1D6B760C0D49}" dt="2023-03-13T15:04:00.446" v="96"/>
        <pc:sldMkLst>
          <pc:docMk/>
          <pc:sldMk cId="403476664" sldId="298"/>
        </pc:sldMkLst>
        <pc:spChg chg="mod">
          <ac:chgData name="Awasthi, Vineet" userId="S::vineet.awasthi1@landisgyr.com::25b4bfd9-c752-4321-adf1-09c23c9070bf" providerId="AD" clId="Web-{51561680-7D41-798E-1598-1D6B760C0D49}" dt="2023-03-13T15:03:58.258" v="95" actId="20577"/>
          <ac:spMkLst>
            <pc:docMk/>
            <pc:sldMk cId="403476664" sldId="298"/>
            <ac:spMk id="2" creationId="{414DC02C-FE9D-64E0-2A5A-ABE8CB740C76}"/>
          </ac:spMkLst>
        </pc:spChg>
        <pc:spChg chg="del">
          <ac:chgData name="Awasthi, Vineet" userId="S::vineet.awasthi1@landisgyr.com::25b4bfd9-c752-4321-adf1-09c23c9070bf" providerId="AD" clId="Web-{51561680-7D41-798E-1598-1D6B760C0D49}" dt="2023-03-13T15:04:00.446" v="96"/>
          <ac:spMkLst>
            <pc:docMk/>
            <pc:sldMk cId="403476664" sldId="298"/>
            <ac:spMk id="3" creationId="{D21F80BD-718F-5470-D88B-7875940FD16F}"/>
          </ac:spMkLst>
        </pc:spChg>
        <pc:picChg chg="add mod ord">
          <ac:chgData name="Awasthi, Vineet" userId="S::vineet.awasthi1@landisgyr.com::25b4bfd9-c752-4321-adf1-09c23c9070bf" providerId="AD" clId="Web-{51561680-7D41-798E-1598-1D6B760C0D49}" dt="2023-03-13T15:04:00.446" v="96"/>
          <ac:picMkLst>
            <pc:docMk/>
            <pc:sldMk cId="403476664" sldId="298"/>
            <ac:picMk id="5" creationId="{182B7FDA-9E6E-F555-7387-28B9A4152D5A}"/>
          </ac:picMkLst>
        </pc:picChg>
      </pc:sldChg>
      <pc:sldChg chg="addSp delSp modSp new">
        <pc:chgData name="Awasthi, Vineet" userId="S::vineet.awasthi1@landisgyr.com::25b4bfd9-c752-4321-adf1-09c23c9070bf" providerId="AD" clId="Web-{51561680-7D41-798E-1598-1D6B760C0D49}" dt="2023-03-13T15:05:09.027" v="109"/>
        <pc:sldMkLst>
          <pc:docMk/>
          <pc:sldMk cId="3490378620" sldId="299"/>
        </pc:sldMkLst>
        <pc:spChg chg="mod">
          <ac:chgData name="Awasthi, Vineet" userId="S::vineet.awasthi1@landisgyr.com::25b4bfd9-c752-4321-adf1-09c23c9070bf" providerId="AD" clId="Web-{51561680-7D41-798E-1598-1D6B760C0D49}" dt="2023-03-13T15:05:05.964" v="108" actId="20577"/>
          <ac:spMkLst>
            <pc:docMk/>
            <pc:sldMk cId="3490378620" sldId="299"/>
            <ac:spMk id="2" creationId="{FBDCE950-217C-C223-F8BF-7AE2C1877889}"/>
          </ac:spMkLst>
        </pc:spChg>
        <pc:spChg chg="del">
          <ac:chgData name="Awasthi, Vineet" userId="S::vineet.awasthi1@landisgyr.com::25b4bfd9-c752-4321-adf1-09c23c9070bf" providerId="AD" clId="Web-{51561680-7D41-798E-1598-1D6B760C0D49}" dt="2023-03-13T15:05:09.027" v="109"/>
          <ac:spMkLst>
            <pc:docMk/>
            <pc:sldMk cId="3490378620" sldId="299"/>
            <ac:spMk id="3" creationId="{B42B48E4-78DC-C870-779C-5813BFFBBF0A}"/>
          </ac:spMkLst>
        </pc:spChg>
        <pc:picChg chg="add mod ord">
          <ac:chgData name="Awasthi, Vineet" userId="S::vineet.awasthi1@landisgyr.com::25b4bfd9-c752-4321-adf1-09c23c9070bf" providerId="AD" clId="Web-{51561680-7D41-798E-1598-1D6B760C0D49}" dt="2023-03-13T15:05:09.027" v="109"/>
          <ac:picMkLst>
            <pc:docMk/>
            <pc:sldMk cId="3490378620" sldId="299"/>
            <ac:picMk id="5" creationId="{49A177BA-7F89-FD06-19F7-8966568C58CB}"/>
          </ac:picMkLst>
        </pc:picChg>
      </pc:sldChg>
    </pc:docChg>
  </pc:docChgLst>
  <pc:docChgLst>
    <pc:chgData name="Awasthi, Vineet" userId="S::vineet.awasthi1@landisgyr.com::25b4bfd9-c752-4321-adf1-09c23c9070bf" providerId="AD" clId="Web-{94134F92-6722-F9AC-77E6-9F2D4AB14447}"/>
    <pc:docChg chg="modSld">
      <pc:chgData name="Awasthi, Vineet" userId="S::vineet.awasthi1@landisgyr.com::25b4bfd9-c752-4321-adf1-09c23c9070bf" providerId="AD" clId="Web-{94134F92-6722-F9AC-77E6-9F2D4AB14447}" dt="2023-03-14T04:59:42.712" v="1" actId="20577"/>
      <pc:docMkLst>
        <pc:docMk/>
      </pc:docMkLst>
      <pc:sldChg chg="modSp">
        <pc:chgData name="Awasthi, Vineet" userId="S::vineet.awasthi1@landisgyr.com::25b4bfd9-c752-4321-adf1-09c23c9070bf" providerId="AD" clId="Web-{94134F92-6722-F9AC-77E6-9F2D4AB14447}" dt="2023-03-14T04:59:42.712" v="1" actId="20577"/>
        <pc:sldMkLst>
          <pc:docMk/>
          <pc:sldMk cId="3877638038" sldId="256"/>
        </pc:sldMkLst>
        <pc:spChg chg="mod">
          <ac:chgData name="Awasthi, Vineet" userId="S::vineet.awasthi1@landisgyr.com::25b4bfd9-c752-4321-adf1-09c23c9070bf" providerId="AD" clId="Web-{94134F92-6722-F9AC-77E6-9F2D4AB14447}" dt="2023-03-14T04:59:42.712" v="1" actId="20577"/>
          <ac:spMkLst>
            <pc:docMk/>
            <pc:sldMk cId="3877638038" sldId="256"/>
            <ac:spMk id="2" creationId="{00000000-0000-0000-0000-000000000000}"/>
          </ac:spMkLst>
        </pc:spChg>
      </pc:sldChg>
    </pc:docChg>
  </pc:docChgLst>
  <pc:docChgLst>
    <pc:chgData name="Meena, Girish" userId="S::girish.meena@landisgyr.com::2c8aa8d6-c255-4737-befc-866d4bb88f5d" providerId="AD" clId="Web-{96C7D9A7-D288-42F2-235C-E620B760B6CA}"/>
    <pc:docChg chg="modSld">
      <pc:chgData name="Meena, Girish" userId="S::girish.meena@landisgyr.com::2c8aa8d6-c255-4737-befc-866d4bb88f5d" providerId="AD" clId="Web-{96C7D9A7-D288-42F2-235C-E620B760B6CA}" dt="2023-03-13T15:26:19.382" v="17" actId="20577"/>
      <pc:docMkLst>
        <pc:docMk/>
      </pc:docMkLst>
      <pc:sldChg chg="modSp">
        <pc:chgData name="Meena, Girish" userId="S::girish.meena@landisgyr.com::2c8aa8d6-c255-4737-befc-866d4bb88f5d" providerId="AD" clId="Web-{96C7D9A7-D288-42F2-235C-E620B760B6CA}" dt="2023-03-13T15:26:19.382" v="17" actId="20577"/>
        <pc:sldMkLst>
          <pc:docMk/>
          <pc:sldMk cId="2063078470" sldId="257"/>
        </pc:sldMkLst>
        <pc:spChg chg="mod">
          <ac:chgData name="Meena, Girish" userId="S::girish.meena@landisgyr.com::2c8aa8d6-c255-4737-befc-866d4bb88f5d" providerId="AD" clId="Web-{96C7D9A7-D288-42F2-235C-E620B760B6CA}" dt="2023-03-13T15:26:19.382" v="17" actId="20577"/>
          <ac:spMkLst>
            <pc:docMk/>
            <pc:sldMk cId="2063078470" sldId="25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A2C079-5122-4B8D-BF3A-0250FBA692CC}" type="datetimeFigureOut">
              <a:rPr lang="en-US" smtClean="0"/>
              <a:t>4/4/2023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D215A-10AA-48F9-86E4-7DB00CF329E6}" type="slidenum">
              <a:rPr lang="en-US" smtClean="0"/>
              <a:t>‹#›</a:t>
            </a:fld>
            <a:endParaRPr lang="en-US"/>
          </a:p>
        </p:txBody>
      </p:sp>
    </p:spTree>
    <p:extLst>
      <p:ext uri="{BB962C8B-B14F-4D97-AF65-F5344CB8AC3E}">
        <p14:creationId xmlns:p14="http://schemas.microsoft.com/office/powerpoint/2010/main" val="4132188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714A10-4F98-41F0-8B04-7DBDA2BFE5CB}" type="datetimeFigureOut">
              <a:rPr lang="en-US" smtClean="0"/>
              <a:t>4/4/2023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A85D7-B3B4-45E7-877A-D11769640575}" type="slidenum">
              <a:rPr lang="en-US" smtClean="0"/>
              <a:t>‹#›</a:t>
            </a:fld>
            <a:endParaRPr lang="en-US"/>
          </a:p>
        </p:txBody>
      </p:sp>
    </p:spTree>
    <p:extLst>
      <p:ext uri="{BB962C8B-B14F-4D97-AF65-F5344CB8AC3E}">
        <p14:creationId xmlns:p14="http://schemas.microsoft.com/office/powerpoint/2010/main" val="312871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3.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2.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60.xml"/><Relationship Id="rId7" Type="http://schemas.openxmlformats.org/officeDocument/2006/relationships/slideMaster" Target="../slideMasters/slideMaster1.xml"/><Relationship Id="rId12" Type="http://schemas.openxmlformats.org/officeDocument/2006/relationships/image" Target="../media/image8.jpe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7.png"/><Relationship Id="rId5" Type="http://schemas.openxmlformats.org/officeDocument/2006/relationships/tags" Target="../tags/tag62.xml"/><Relationship Id="rId10" Type="http://schemas.openxmlformats.org/officeDocument/2006/relationships/image" Target="../media/image6.png"/><Relationship Id="rId4" Type="http://schemas.openxmlformats.org/officeDocument/2006/relationships/tags" Target="../tags/tag61.xml"/><Relationship Id="rId9"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G Title">
    <p:spTree>
      <p:nvGrpSpPr>
        <p:cNvPr id="1" name=""/>
        <p:cNvGrpSpPr/>
        <p:nvPr/>
      </p:nvGrpSpPr>
      <p:grpSpPr>
        <a:xfrm>
          <a:off x="0" y="0"/>
          <a:ext cx="0" cy="0"/>
          <a:chOff x="0" y="0"/>
          <a:chExt cx="0" cy="0"/>
        </a:xfrm>
      </p:grpSpPr>
      <p:pic>
        <p:nvPicPr>
          <p:cNvPr id="3" name="Picture 2"/>
          <p:cNvPicPr>
            <a:picLocks noChangeAspect="1"/>
          </p:cNvPicPr>
          <p:nvPr userDrawn="1">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5142741"/>
          </a:xfrm>
          <a:prstGeom prst="rect">
            <a:avLst/>
          </a:prstGeom>
        </p:spPr>
      </p:pic>
      <p:sp>
        <p:nvSpPr>
          <p:cNvPr id="8" name="Rechteck 8"/>
          <p:cNvSpPr/>
          <p:nvPr/>
        </p:nvSpPr>
        <p:spPr>
          <a:xfrm>
            <a:off x="-1" y="2578100"/>
            <a:ext cx="7059614" cy="895350"/>
          </a:xfrm>
          <a:prstGeom prst="rect">
            <a:avLst/>
          </a:prstGeom>
          <a:solidFill>
            <a:srgbClr val="7AB800">
              <a:alpha val="82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err="1">
              <a:solidFill>
                <a:schemeClr val="tx1"/>
              </a:solidFill>
              <a:latin typeface="Calibri"/>
            </a:endParaRPr>
          </a:p>
        </p:txBody>
      </p:sp>
      <p:pic>
        <p:nvPicPr>
          <p:cNvPr id="9" name="Picture 6"/>
          <p:cNvPicPr>
            <a:picLocks noChangeAspect="1" noChangeArrowheads="1"/>
          </p:cNvPicPr>
          <p:nvPr/>
        </p:nvPicPr>
        <p:blipFill>
          <a:blip r:embed="rId7" cstate="print"/>
          <a:srcRect/>
          <a:stretch>
            <a:fillRect/>
          </a:stretch>
        </p:blipFill>
        <p:spPr bwMode="auto">
          <a:xfrm>
            <a:off x="6376194" y="-54769"/>
            <a:ext cx="2749011" cy="1288083"/>
          </a:xfrm>
          <a:prstGeom prst="rect">
            <a:avLst/>
          </a:prstGeom>
          <a:noFill/>
          <a:ln w="9525">
            <a:noFill/>
            <a:miter lim="800000"/>
            <a:headEnd/>
            <a:tailEnd/>
          </a:ln>
        </p:spPr>
      </p:pic>
      <p:sp>
        <p:nvSpPr>
          <p:cNvPr id="11" name="TextBox 10"/>
          <p:cNvSpPr txBox="1"/>
          <p:nvPr>
            <p:custDataLst>
              <p:tags r:id="rId2"/>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1"/>
                </a:solidFill>
                <a:latin typeface="+mn-lt"/>
              </a:rPr>
              <a:t>REST | © </a:t>
            </a:r>
            <a:r>
              <a:rPr lang="en-US" sz="900" err="1">
                <a:solidFill>
                  <a:schemeClr val="bg1"/>
                </a:solidFill>
                <a:latin typeface="+mn-lt"/>
              </a:rPr>
              <a:t>Landis+Gyr</a:t>
            </a:r>
            <a:r>
              <a:rPr lang="en-US" sz="900">
                <a:solidFill>
                  <a:schemeClr val="bg1"/>
                </a:solidFill>
                <a:latin typeface="+mn-lt"/>
              </a:rPr>
              <a:t> | April 04, 2023</a:t>
            </a:r>
          </a:p>
        </p:txBody>
      </p:sp>
      <p:sp>
        <p:nvSpPr>
          <p:cNvPr id="12" name="Title 1"/>
          <p:cNvSpPr>
            <a:spLocks noGrp="1"/>
          </p:cNvSpPr>
          <p:nvPr>
            <p:ph type="title"/>
            <p:custDataLst>
              <p:tags r:id="rId3"/>
            </p:custDataLst>
          </p:nvPr>
        </p:nvSpPr>
        <p:spPr>
          <a:xfrm>
            <a:off x="432000" y="2628000"/>
            <a:ext cx="6552000" cy="7920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fontScale="92500" lnSpcReduction="10000"/>
          </a:bodyPr>
          <a:lstStyle>
            <a:lvl1pPr>
              <a:defRPr lang="de-CH" kern="1200" dirty="0">
                <a:solidFill>
                  <a:schemeClr val="bg1"/>
                </a:solidFill>
              </a:defRPr>
            </a:lvl1pPr>
          </a:lstStyle>
          <a:p>
            <a:pPr lvl="0"/>
            <a:r>
              <a:rPr lang="en-US"/>
              <a:t>Click to edit Master title style</a:t>
            </a:r>
            <a:endParaRPr lang="de-CH"/>
          </a:p>
        </p:txBody>
      </p:sp>
      <p:sp>
        <p:nvSpPr>
          <p:cNvPr id="13" name="Rectangle 3"/>
          <p:cNvSpPr>
            <a:spLocks noGrp="1" noChangeArrowheads="1"/>
          </p:cNvSpPr>
          <p:nvPr>
            <p:ph idx="1"/>
            <p:custDataLst>
              <p:tags r:id="rId4"/>
            </p:custDataLst>
          </p:nvPr>
        </p:nvSpPr>
        <p:spPr bwMode="auto">
          <a:xfrm>
            <a:off x="9288968" y="-20538"/>
            <a:ext cx="899656"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Autofit/>
          </a:bodyPr>
          <a:lstStyle>
            <a:lvl1pPr>
              <a:defRPr sz="1000"/>
            </a:lvl1pPr>
            <a:lvl2pPr>
              <a:defRPr sz="1000"/>
            </a:lvl2pPr>
            <a:lvl3pPr>
              <a:defRPr sz="9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6726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G Content 33:66">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custDataLst>
              <p:tags r:id="rId1"/>
            </p:custDataLst>
          </p:nvPr>
        </p:nvSpPr>
        <p:spPr/>
        <p:txBody>
          <a:bodyPr/>
          <a:lstStyle>
            <a:lvl1pPr>
              <a:defRPr b="1">
                <a:solidFill>
                  <a:schemeClr val="bg1"/>
                </a:solidFill>
              </a:defRPr>
            </a:lvl1pPr>
          </a:lstStyle>
          <a:p>
            <a:r>
              <a:rPr lang="en-US"/>
              <a:t>Click to edit Master title style</a:t>
            </a:r>
            <a:endParaRPr lang="de-CH"/>
          </a:p>
        </p:txBody>
      </p:sp>
      <p:sp>
        <p:nvSpPr>
          <p:cNvPr id="3" name="Content Placeholder 2"/>
          <p:cNvSpPr>
            <a:spLocks noGrp="1"/>
          </p:cNvSpPr>
          <p:nvPr>
            <p:ph idx="1"/>
            <p:custDataLst>
              <p:tags r:id="rId2"/>
            </p:custDataLst>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custDataLst>
              <p:tags r:id="rId3"/>
            </p:custDataLst>
          </p:nvPr>
        </p:nvSpPr>
        <p:spPr/>
        <p:txBody>
          <a:bodyPr/>
          <a:lstStyle>
            <a:lvl1pPr>
              <a:defRPr/>
            </a:lvl1pPr>
          </a:lstStyle>
          <a:p>
            <a:fld id="{3111FE93-51A2-4199-9482-6BD7F3503D0F}" type="slidenum">
              <a:rPr lang="en-US" smtClean="0"/>
              <a:t>‹#›</a:t>
            </a:fld>
            <a:endParaRPr lang="en-US"/>
          </a:p>
        </p:txBody>
      </p:sp>
      <p:pic>
        <p:nvPicPr>
          <p:cNvPr id="9" name="Picture 80" descr="landis_gyr_rgb"/>
          <p:cNvPicPr>
            <a:picLocks noChangeAspect="1" noChangeArrowheads="1"/>
          </p:cNvPicPr>
          <p:nvPr/>
        </p:nvPicPr>
        <p:blipFill>
          <a:blip r:embed="rId8"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4"/>
            </p:custDataLst>
          </p:nvPr>
        </p:nvSpPr>
        <p:spPr>
          <a:xfrm>
            <a:off x="36000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smtClean="0"/>
            </a:lvl1pPr>
            <a:lvl2pPr>
              <a:defRPr lang="en-US" smtClean="0"/>
            </a:lvl2pPr>
            <a:lvl3pPr>
              <a:defRPr lang="en-US" sz="2200" b="0" smtClean="0"/>
            </a:lvl3pPr>
            <a:lvl4pPr>
              <a:defRPr lang="en-US" sz="2000" smtClean="0"/>
            </a:lvl4pPr>
            <a:lvl5pPr>
              <a:defRPr lang="en-US" sz="2000" dirty="0" smtClean="0"/>
            </a:lvl5pPr>
            <a:lvl6pPr>
              <a:defRPr sz="2000" baseline="0"/>
            </a:lvl6pPr>
          </a:lstStyle>
          <a:p>
            <a:pPr lvl="0"/>
            <a:r>
              <a:rPr lang="en-IN"/>
              <a:t>Use the button Indent Increase to add bullet points
Second level
Third level
Fourth level
Fifth level</a:t>
            </a:r>
            <a:endParaRPr lang="en-US"/>
          </a:p>
        </p:txBody>
      </p:sp>
      <p:sp>
        <p:nvSpPr>
          <p:cNvPr id="15" name="Content Placeholder 10"/>
          <p:cNvSpPr>
            <a:spLocks noGrp="1"/>
          </p:cNvSpPr>
          <p:nvPr>
            <p:ph sz="quarter" idx="14" hasCustomPrompt="1"/>
            <p:custDataLst>
              <p:tags r:id="rId5"/>
            </p:custDataLst>
          </p:nvPr>
        </p:nvSpPr>
        <p:spPr>
          <a:xfrm>
            <a:off x="3140632" y="1350000"/>
            <a:ext cx="5436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smtClean="0"/>
            </a:lvl1pPr>
            <a:lvl2pPr>
              <a:defRPr lang="en-US" smtClean="0"/>
            </a:lvl2pPr>
            <a:lvl3pPr>
              <a:defRPr lang="en-US" sz="2200" b="0" smtClean="0"/>
            </a:lvl3pPr>
            <a:lvl4pPr>
              <a:defRPr lang="en-US" sz="2000" smtClean="0"/>
            </a:lvl4pPr>
            <a:lvl5pPr>
              <a:defRPr lang="en-US" sz="2000" dirty="0" smtClean="0"/>
            </a:lvl5pPr>
            <a:lvl6pPr>
              <a:defRPr sz="2000" baseline="0"/>
            </a:lvl6pPr>
          </a:lstStyle>
          <a:p>
            <a:pPr lvl="0"/>
            <a:r>
              <a:rPr lang="en-IN"/>
              <a:t>Use the button Indent Increase to add bullet points
Second level
Third level
Fourth level
Fifth level</a:t>
            </a:r>
            <a:endParaRPr lang="en-US"/>
          </a:p>
        </p:txBody>
      </p:sp>
      <p:sp>
        <p:nvSpPr>
          <p:cNvPr id="12" name="TextBox 10"/>
          <p:cNvSpPr txBox="1"/>
          <p:nvPr>
            <p:custDataLst>
              <p:tags r:id="rId6"/>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2"/>
                </a:solidFill>
                <a:latin typeface="+mn-lt"/>
              </a:rPr>
              <a:t>REST | © </a:t>
            </a:r>
            <a:r>
              <a:rPr lang="en-US" sz="900" err="1">
                <a:solidFill>
                  <a:schemeClr val="bg2"/>
                </a:solidFill>
                <a:latin typeface="+mn-lt"/>
              </a:rPr>
              <a:t>Landis+Gyr</a:t>
            </a:r>
            <a:r>
              <a:rPr lang="en-US" sz="900">
                <a:solidFill>
                  <a:schemeClr val="bg2"/>
                </a:solidFill>
                <a:latin typeface="+mn-lt"/>
              </a:rPr>
              <a:t> | April 04, 2023</a:t>
            </a:r>
          </a:p>
        </p:txBody>
      </p:sp>
    </p:spTree>
    <p:extLst>
      <p:ext uri="{BB962C8B-B14F-4D97-AF65-F5344CB8AC3E}">
        <p14:creationId xmlns:p14="http://schemas.microsoft.com/office/powerpoint/2010/main" val="27550032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G Content 33:33:33">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custDataLst>
              <p:tags r:id="rId1"/>
            </p:custDataLst>
          </p:nvPr>
        </p:nvSpPr>
        <p:spPr/>
        <p:txBody>
          <a:bodyPr/>
          <a:lstStyle>
            <a:lvl1pPr>
              <a:defRPr b="1">
                <a:solidFill>
                  <a:schemeClr val="bg1"/>
                </a:solidFill>
              </a:defRPr>
            </a:lvl1pPr>
          </a:lstStyle>
          <a:p>
            <a:r>
              <a:rPr lang="en-US"/>
              <a:t>Click to edit Master title style</a:t>
            </a:r>
            <a:endParaRPr lang="de-CH"/>
          </a:p>
        </p:txBody>
      </p:sp>
      <p:sp>
        <p:nvSpPr>
          <p:cNvPr id="3" name="Content Placeholder 2"/>
          <p:cNvSpPr>
            <a:spLocks noGrp="1"/>
          </p:cNvSpPr>
          <p:nvPr>
            <p:ph idx="1"/>
            <p:custDataLst>
              <p:tags r:id="rId2"/>
            </p:custDataLst>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custDataLst>
              <p:tags r:id="rId3"/>
            </p:custDataLst>
          </p:nvPr>
        </p:nvSpPr>
        <p:spPr/>
        <p:txBody>
          <a:bodyPr/>
          <a:lstStyle>
            <a:lvl1pPr>
              <a:defRPr/>
            </a:lvl1pPr>
          </a:lstStyle>
          <a:p>
            <a:fld id="{3111FE93-51A2-4199-9482-6BD7F3503D0F}" type="slidenum">
              <a:rPr lang="en-US" smtClean="0"/>
              <a:t>‹#›</a:t>
            </a:fld>
            <a:endParaRPr lang="en-US"/>
          </a:p>
        </p:txBody>
      </p:sp>
      <p:pic>
        <p:nvPicPr>
          <p:cNvPr id="9" name="Picture 80" descr="landis_gyr_rgb"/>
          <p:cNvPicPr>
            <a:picLocks noChangeAspect="1" noChangeArrowheads="1"/>
          </p:cNvPicPr>
          <p:nvPr/>
        </p:nvPicPr>
        <p:blipFill>
          <a:blip r:embed="rId9"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4"/>
            </p:custDataLst>
          </p:nvPr>
        </p:nvSpPr>
        <p:spPr>
          <a:xfrm>
            <a:off x="589452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smtClean="0"/>
            </a:lvl1pPr>
            <a:lvl2pPr>
              <a:defRPr lang="en-US" smtClean="0"/>
            </a:lvl2pPr>
            <a:lvl3pPr>
              <a:defRPr lang="en-US" sz="2200" b="0" smtClean="0"/>
            </a:lvl3pPr>
            <a:lvl4pPr>
              <a:defRPr lang="en-US" sz="2000" smtClean="0"/>
            </a:lvl4pPr>
            <a:lvl5pPr>
              <a:defRPr lang="en-US" sz="2000" dirty="0" smtClean="0"/>
            </a:lvl5pPr>
            <a:lvl6pPr>
              <a:defRPr sz="2000"/>
            </a:lvl6pPr>
          </a:lstStyle>
          <a:p>
            <a:pPr lvl="0"/>
            <a:r>
              <a:rPr lang="en-IN"/>
              <a:t>Use the button Indent Increase to add bullet points
Second level
Third level
Fourth level
Fifth level</a:t>
            </a:r>
            <a:endParaRPr lang="en-US"/>
          </a:p>
        </p:txBody>
      </p:sp>
      <p:sp>
        <p:nvSpPr>
          <p:cNvPr id="15" name="Content Placeholder 10"/>
          <p:cNvSpPr>
            <a:spLocks noGrp="1"/>
          </p:cNvSpPr>
          <p:nvPr>
            <p:ph sz="quarter" idx="14" hasCustomPrompt="1"/>
            <p:custDataLst>
              <p:tags r:id="rId5"/>
            </p:custDataLst>
          </p:nvPr>
        </p:nvSpPr>
        <p:spPr>
          <a:xfrm>
            <a:off x="36000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smtClean="0"/>
            </a:lvl1pPr>
            <a:lvl2pPr>
              <a:defRPr lang="en-US" smtClean="0"/>
            </a:lvl2pPr>
            <a:lvl3pPr>
              <a:defRPr lang="en-US" sz="2200" b="0" smtClean="0"/>
            </a:lvl3pPr>
            <a:lvl4pPr>
              <a:defRPr lang="en-US" sz="2000" smtClean="0"/>
            </a:lvl4pPr>
            <a:lvl5pPr>
              <a:defRPr lang="en-US" sz="2000" dirty="0" smtClean="0"/>
            </a:lvl5pPr>
            <a:lvl6pPr>
              <a:defRPr sz="2000"/>
            </a:lvl6pPr>
          </a:lstStyle>
          <a:p>
            <a:pPr lvl="0"/>
            <a:r>
              <a:rPr lang="en-IN"/>
              <a:t>Use the button Indent Increase to add bullet points
Second level
Third level
Fourth level
Fifth level</a:t>
            </a:r>
            <a:endParaRPr lang="en-US"/>
          </a:p>
        </p:txBody>
      </p:sp>
      <p:sp>
        <p:nvSpPr>
          <p:cNvPr id="12" name="Content Placeholder 10"/>
          <p:cNvSpPr>
            <a:spLocks noGrp="1"/>
          </p:cNvSpPr>
          <p:nvPr>
            <p:ph sz="quarter" idx="15" hasCustomPrompt="1"/>
            <p:custDataLst>
              <p:tags r:id="rId6"/>
            </p:custDataLst>
          </p:nvPr>
        </p:nvSpPr>
        <p:spPr>
          <a:xfrm>
            <a:off x="313184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smtClean="0"/>
            </a:lvl1pPr>
            <a:lvl2pPr>
              <a:defRPr lang="en-US" smtClean="0"/>
            </a:lvl2pPr>
            <a:lvl3pPr>
              <a:defRPr lang="en-US" sz="2200" b="0" smtClean="0"/>
            </a:lvl3pPr>
            <a:lvl4pPr>
              <a:defRPr lang="en-US" sz="2000" smtClean="0"/>
            </a:lvl4pPr>
            <a:lvl5pPr>
              <a:defRPr lang="en-US" sz="2000" dirty="0" smtClean="0"/>
            </a:lvl5pPr>
            <a:lvl6pPr>
              <a:defRPr sz="2000"/>
            </a:lvl6pPr>
          </a:lstStyle>
          <a:p>
            <a:pPr lvl="0"/>
            <a:r>
              <a:rPr lang="en-IN"/>
              <a:t>Use the button Indent Increase to add bullet points
Second level
Third level
Fourth level
Fifth level</a:t>
            </a:r>
            <a:endParaRPr lang="en-US"/>
          </a:p>
        </p:txBody>
      </p:sp>
      <p:sp>
        <p:nvSpPr>
          <p:cNvPr id="13" name="TextBox 10"/>
          <p:cNvSpPr txBox="1"/>
          <p:nvPr>
            <p:custDataLst>
              <p:tags r:id="rId7"/>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2"/>
                </a:solidFill>
                <a:latin typeface="+mn-lt"/>
              </a:rPr>
              <a:t>REST | © </a:t>
            </a:r>
            <a:r>
              <a:rPr lang="en-US" sz="900" err="1">
                <a:solidFill>
                  <a:schemeClr val="bg2"/>
                </a:solidFill>
                <a:latin typeface="+mn-lt"/>
              </a:rPr>
              <a:t>Landis+Gyr</a:t>
            </a:r>
            <a:r>
              <a:rPr lang="en-US" sz="900">
                <a:solidFill>
                  <a:schemeClr val="bg2"/>
                </a:solidFill>
                <a:latin typeface="+mn-lt"/>
              </a:rPr>
              <a:t> | April 04, 2023</a:t>
            </a:r>
          </a:p>
        </p:txBody>
      </p:sp>
    </p:spTree>
    <p:extLst>
      <p:ext uri="{BB962C8B-B14F-4D97-AF65-F5344CB8AC3E}">
        <p14:creationId xmlns:p14="http://schemas.microsoft.com/office/powerpoint/2010/main" val="3726809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L+G Agenda">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custDataLst>
              <p:tags r:id="rId1"/>
            </p:custDataLst>
          </p:nvPr>
        </p:nvSpPr>
        <p:spPr>
          <a:xfrm>
            <a:off x="9252848" y="36000"/>
            <a:ext cx="575736" cy="612000"/>
          </a:xfrm>
        </p:spPr>
        <p:txBody>
          <a:bodyPr>
            <a:noAutofit/>
          </a:bodyPr>
          <a:lstStyle>
            <a:lvl1pPr>
              <a:defRPr sz="600">
                <a:solidFill>
                  <a:schemeClr val="bg1"/>
                </a:solidFill>
              </a:defRPr>
            </a:lvl1pPr>
          </a:lstStyle>
          <a:p>
            <a:r>
              <a:rPr lang="en-US"/>
              <a:t>Click to edit Master title style</a:t>
            </a:r>
            <a:endParaRPr lang="de-CH"/>
          </a:p>
        </p:txBody>
      </p:sp>
      <p:sp>
        <p:nvSpPr>
          <p:cNvPr id="3" name="Content Placeholder 2"/>
          <p:cNvSpPr>
            <a:spLocks noGrp="1"/>
          </p:cNvSpPr>
          <p:nvPr>
            <p:ph idx="1"/>
            <p:custDataLst>
              <p:tags r:id="rId2"/>
            </p:custDataLst>
          </p:nvPr>
        </p:nvSpPr>
        <p:spPr/>
        <p:txBody>
          <a:bodyPr/>
          <a:lstStyle>
            <a:lvl1pPr marL="234000" indent="-234000">
              <a:spcAft>
                <a:spcPts val="500"/>
              </a:spcAft>
              <a:buClr>
                <a:schemeClr val="tx2"/>
              </a:buClr>
              <a:buSzPct val="75000"/>
              <a:buFont typeface="Wingdings" pitchFamily="2" charset="2"/>
              <a:buChar char=""/>
              <a:defRPr sz="2200" b="0">
                <a:solidFill>
                  <a:schemeClr val="bg2"/>
                </a:solidFill>
              </a:defRPr>
            </a:lvl1pPr>
            <a:lvl2pPr marL="468000" indent="-234000">
              <a:spcAft>
                <a:spcPts val="500"/>
              </a:spcAft>
              <a:buFont typeface="Calibri" pitchFamily="34" charset="0"/>
              <a:buChar char="–"/>
              <a:defRPr sz="2000"/>
            </a:lvl2pPr>
            <a:lvl3pPr marL="702000" indent="-234000">
              <a:spcAft>
                <a:spcPts val="500"/>
              </a:spcAft>
              <a:buClr>
                <a:schemeClr val="bg2"/>
              </a:buClr>
              <a:buSzPct val="100000"/>
              <a:buFont typeface="Calibri" pitchFamily="34" charset="0"/>
              <a:buChar char="–"/>
              <a:defRPr b="0"/>
            </a:lvl3pPr>
            <a:lvl4pPr marL="936000">
              <a:spcAft>
                <a:spcPts val="500"/>
              </a:spcAft>
              <a:defRPr sz="2000"/>
            </a:lvl4pPr>
            <a:lvl5pPr marL="1170000" indent="-234000">
              <a:spcAft>
                <a:spcPts val="500"/>
              </a:spcAft>
              <a:buFont typeface="Calibri"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Slide Number Placeholder 5"/>
          <p:cNvSpPr>
            <a:spLocks noGrp="1"/>
          </p:cNvSpPr>
          <p:nvPr>
            <p:ph type="sldNum" sz="quarter" idx="12"/>
            <p:custDataLst>
              <p:tags r:id="rId3"/>
            </p:custDataLst>
          </p:nvPr>
        </p:nvSpPr>
        <p:spPr/>
        <p:txBody>
          <a:bodyPr/>
          <a:lstStyle>
            <a:lvl1pPr>
              <a:defRPr/>
            </a:lvl1pPr>
          </a:lstStyle>
          <a:p>
            <a:fld id="{3111FE93-51A2-4199-9482-6BD7F3503D0F}" type="slidenum">
              <a:rPr lang="en-US" smtClean="0"/>
              <a:t>‹#›</a:t>
            </a:fld>
            <a:endParaRPr lang="en-US"/>
          </a:p>
        </p:txBody>
      </p:sp>
      <p:pic>
        <p:nvPicPr>
          <p:cNvPr id="9" name="Picture 80" descr="landis_gyr_rgb"/>
          <p:cNvPicPr>
            <a:picLocks noChangeAspect="1" noChangeArrowheads="1"/>
          </p:cNvPicPr>
          <p:nvPr/>
        </p:nvPicPr>
        <p:blipFill>
          <a:blip r:embed="rId7" cstate="print"/>
          <a:srcRect b="20452"/>
          <a:stretch>
            <a:fillRect/>
          </a:stretch>
        </p:blipFill>
        <p:spPr bwMode="auto">
          <a:xfrm>
            <a:off x="8205256" y="31750"/>
            <a:ext cx="828209" cy="529238"/>
          </a:xfrm>
          <a:prstGeom prst="rect">
            <a:avLst/>
          </a:prstGeom>
          <a:noFill/>
          <a:ln w="9525">
            <a:noFill/>
            <a:miter lim="800000"/>
            <a:headEnd/>
            <a:tailEnd/>
          </a:ln>
        </p:spPr>
      </p:pic>
      <p:sp>
        <p:nvSpPr>
          <p:cNvPr id="4" name="TextBox 3"/>
          <p:cNvSpPr txBox="1"/>
          <p:nvPr>
            <p:custDataLst>
              <p:tags r:id="rId4"/>
            </p:custDataLst>
          </p:nvPr>
        </p:nvSpPr>
        <p:spPr>
          <a:xfrm>
            <a:off x="360000" y="36000"/>
            <a:ext cx="7164000" cy="612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a:bodyPr>
          <a:lstStyle>
            <a:lvl1pPr eaLnBrk="1" hangingPunct="1">
              <a:defRPr sz="2800">
                <a:solidFill>
                  <a:schemeClr val="bg1"/>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lvl="0"/>
            <a:r>
              <a:rPr lang="en-US" b="1"/>
              <a:t>Table of Contents</a:t>
            </a:r>
          </a:p>
        </p:txBody>
      </p:sp>
      <p:sp>
        <p:nvSpPr>
          <p:cNvPr id="11" name="TextBox 10"/>
          <p:cNvSpPr txBox="1"/>
          <p:nvPr>
            <p:custDataLst>
              <p:tags r:id="rId5"/>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2"/>
                </a:solidFill>
                <a:latin typeface="+mn-lt"/>
              </a:rPr>
              <a:t>REST | © </a:t>
            </a:r>
            <a:r>
              <a:rPr lang="en-US" sz="900" err="1">
                <a:solidFill>
                  <a:schemeClr val="bg2"/>
                </a:solidFill>
                <a:latin typeface="+mn-lt"/>
              </a:rPr>
              <a:t>Landis+Gyr</a:t>
            </a:r>
            <a:r>
              <a:rPr lang="en-US" sz="900">
                <a:solidFill>
                  <a:schemeClr val="bg2"/>
                </a:solidFill>
                <a:latin typeface="+mn-lt"/>
              </a:rPr>
              <a:t> | April 04, 2023</a:t>
            </a:r>
          </a:p>
        </p:txBody>
      </p:sp>
    </p:spTree>
    <p:extLst>
      <p:ext uri="{BB962C8B-B14F-4D97-AF65-F5344CB8AC3E}">
        <p14:creationId xmlns:p14="http://schemas.microsoft.com/office/powerpoint/2010/main" val="165500417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G End">
    <p:spTree>
      <p:nvGrpSpPr>
        <p:cNvPr id="1" name=""/>
        <p:cNvGrpSpPr/>
        <p:nvPr/>
      </p:nvGrpSpPr>
      <p:grpSpPr>
        <a:xfrm>
          <a:off x="0" y="0"/>
          <a:ext cx="0" cy="0"/>
          <a:chOff x="0" y="0"/>
          <a:chExt cx="0" cy="0"/>
        </a:xfrm>
      </p:grpSpPr>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 y="-1"/>
            <a:ext cx="9188639" cy="5170141"/>
          </a:xfrm>
          <a:prstGeom prst="rect">
            <a:avLst/>
          </a:prstGeom>
        </p:spPr>
      </p:pic>
      <p:sp>
        <p:nvSpPr>
          <p:cNvPr id="9" name="Textfeld 2"/>
          <p:cNvSpPr txBox="1"/>
          <p:nvPr>
            <p:custDataLst>
              <p:tags r:id="rId1"/>
            </p:custDataLst>
          </p:nvPr>
        </p:nvSpPr>
        <p:spPr>
          <a:xfrm>
            <a:off x="360000" y="1584000"/>
            <a:ext cx="7470775" cy="441591"/>
          </a:xfrm>
          <a:prstGeom prst="rect">
            <a:avLst/>
          </a:prstGeom>
          <a:noFill/>
        </p:spPr>
        <p:txBody>
          <a:bodyPr wrap="square" lIns="72000" tIns="36000" rIns="72000" bIns="36000" rtlCol="0">
            <a:spAutoFit/>
          </a:bodyPr>
          <a:lstStyle/>
          <a:p>
            <a:pPr marL="0" marR="0" lvl="0" indent="0" algn="l" defTabSz="914400" rtl="0" eaLnBrk="0" fontAlgn="base" latinLnBrk="0" hangingPunct="0">
              <a:lnSpc>
                <a:spcPts val="2800"/>
              </a:lnSpc>
              <a:spcBef>
                <a:spcPct val="0"/>
              </a:spcBef>
              <a:spcAft>
                <a:spcPct val="0"/>
              </a:spcAft>
              <a:buClrTx/>
              <a:buSzTx/>
              <a:buFontTx/>
              <a:buNone/>
              <a:tabLst/>
              <a:defRPr/>
            </a:pPr>
            <a:r>
              <a:rPr kumimoji="0" lang="en-IN" sz="2800" b="1" i="0" u="none" strike="noStrike" kern="1200" cap="none" spc="0" normalizeH="0" baseline="0" noProof="0">
                <a:ln>
                  <a:noFill/>
                </a:ln>
                <a:solidFill>
                  <a:schemeClr val="bg1"/>
                </a:solidFill>
                <a:effectLst/>
                <a:uLnTx/>
                <a:uFillTx/>
                <a:latin typeface="+mn-lt"/>
                <a:ea typeface="ＭＳ Ｐゴシック" charset="0"/>
                <a:cs typeface="Calibri"/>
              </a:rPr>
              <a:t>Thank you for your attention</a:t>
            </a:r>
            <a:endParaRPr kumimoji="0" lang="de-DE" sz="2800" b="1" i="0" u="none" strike="noStrike" kern="1200" cap="none" spc="0" normalizeH="0" baseline="0" noProof="0">
              <a:ln>
                <a:noFill/>
              </a:ln>
              <a:solidFill>
                <a:schemeClr val="tx2"/>
              </a:solidFill>
              <a:effectLst/>
              <a:uLnTx/>
              <a:uFillTx/>
              <a:latin typeface="Calibri"/>
              <a:ea typeface="ＭＳ Ｐゴシック" charset="0"/>
              <a:cs typeface="Calibri"/>
            </a:endParaRPr>
          </a:p>
        </p:txBody>
      </p:sp>
      <p:pic>
        <p:nvPicPr>
          <p:cNvPr id="10" name="Picture 6"/>
          <p:cNvPicPr>
            <a:picLocks noChangeAspect="1" noChangeArrowheads="1"/>
          </p:cNvPicPr>
          <p:nvPr/>
        </p:nvPicPr>
        <p:blipFill>
          <a:blip r:embed="rId7" cstate="print"/>
          <a:srcRect/>
          <a:stretch>
            <a:fillRect/>
          </a:stretch>
        </p:blipFill>
        <p:spPr bwMode="auto">
          <a:xfrm>
            <a:off x="6376194" y="-54769"/>
            <a:ext cx="2749011" cy="1288083"/>
          </a:xfrm>
          <a:prstGeom prst="rect">
            <a:avLst/>
          </a:prstGeom>
          <a:noFill/>
          <a:ln w="9525">
            <a:noFill/>
            <a:miter lim="800000"/>
            <a:headEnd/>
            <a:tailEnd/>
          </a:ln>
        </p:spPr>
      </p:pic>
      <p:sp>
        <p:nvSpPr>
          <p:cNvPr id="5" name="TextBox 4"/>
          <p:cNvSpPr txBox="1"/>
          <p:nvPr>
            <p:custDataLst>
              <p:tags r:id="rId2"/>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1"/>
                </a:solidFill>
                <a:latin typeface="+mn-lt"/>
              </a:rPr>
              <a:t>REST | © </a:t>
            </a:r>
            <a:r>
              <a:rPr lang="en-US" sz="900" err="1">
                <a:solidFill>
                  <a:schemeClr val="bg1"/>
                </a:solidFill>
                <a:latin typeface="+mn-lt"/>
              </a:rPr>
              <a:t>Landis+Gyr</a:t>
            </a:r>
            <a:r>
              <a:rPr lang="en-US" sz="900">
                <a:solidFill>
                  <a:schemeClr val="bg1"/>
                </a:solidFill>
                <a:latin typeface="+mn-lt"/>
              </a:rPr>
              <a:t> | April 04, 2023</a:t>
            </a:r>
          </a:p>
        </p:txBody>
      </p:sp>
      <p:sp>
        <p:nvSpPr>
          <p:cNvPr id="6" name="Title 1"/>
          <p:cNvSpPr>
            <a:spLocks noGrp="1"/>
          </p:cNvSpPr>
          <p:nvPr>
            <p:ph type="title"/>
            <p:custDataLst>
              <p:tags r:id="rId3"/>
            </p:custDataLst>
          </p:nvPr>
        </p:nvSpPr>
        <p:spPr>
          <a:xfrm>
            <a:off x="9216984" y="36000"/>
            <a:ext cx="539592" cy="612000"/>
          </a:xfrm>
        </p:spPr>
        <p:txBody>
          <a:bodyPr/>
          <a:lstStyle>
            <a:lvl1pPr>
              <a:defRPr sz="1000"/>
            </a:lvl1pPr>
          </a:lstStyle>
          <a:p>
            <a:r>
              <a:rPr lang="en-US"/>
              <a:t>Click to edit Master title style</a:t>
            </a:r>
            <a:endParaRPr lang="de-CH"/>
          </a:p>
        </p:txBody>
      </p:sp>
      <p:sp>
        <p:nvSpPr>
          <p:cNvPr id="7" name="Content Placeholder 2"/>
          <p:cNvSpPr>
            <a:spLocks noGrp="1"/>
          </p:cNvSpPr>
          <p:nvPr>
            <p:ph idx="1"/>
            <p:custDataLst>
              <p:tags r:id="rId4"/>
            </p:custDataLst>
          </p:nvPr>
        </p:nvSpPr>
        <p:spPr>
          <a:xfrm>
            <a:off x="9216984" y="756000"/>
            <a:ext cx="539592" cy="3960000"/>
          </a:xfrm>
        </p:spPr>
        <p:txBody>
          <a:bodyPr>
            <a:normAutofit/>
          </a:bodyPr>
          <a:lstStyle>
            <a:lvl1pPr marL="234000" indent="-234000">
              <a:spcAft>
                <a:spcPts val="500"/>
              </a:spcAft>
              <a:buClr>
                <a:schemeClr val="tx2"/>
              </a:buClr>
              <a:buSzPct val="75000"/>
              <a:buFont typeface="Wingdings" pitchFamily="2" charset="2"/>
              <a:buChar char=""/>
              <a:defRPr sz="800">
                <a:solidFill>
                  <a:schemeClr val="bg2"/>
                </a:solidFill>
              </a:defRPr>
            </a:lvl1pPr>
            <a:lvl2pPr marL="468000" indent="-234000">
              <a:spcAft>
                <a:spcPts val="500"/>
              </a:spcAft>
              <a:buFont typeface="Calibri" pitchFamily="34" charset="0"/>
              <a:buChar char="–"/>
              <a:defRPr sz="800"/>
            </a:lvl2pPr>
            <a:lvl3pPr marL="702000" indent="-234000">
              <a:spcAft>
                <a:spcPts val="500"/>
              </a:spcAft>
              <a:buClr>
                <a:schemeClr val="bg2"/>
              </a:buClr>
              <a:buSzPct val="100000"/>
              <a:buFont typeface="Calibri" pitchFamily="34" charset="0"/>
              <a:buChar char="–"/>
              <a:defRPr sz="800" b="0"/>
            </a:lvl3pPr>
            <a:lvl4pPr marL="936000">
              <a:spcAft>
                <a:spcPts val="500"/>
              </a:spcAft>
              <a:defRPr sz="800"/>
            </a:lvl4pPr>
            <a:lvl5pPr marL="1170000" indent="-234000">
              <a:spcAft>
                <a:spcPts val="500"/>
              </a:spcAft>
              <a:buFont typeface="Calibri" pitchFamily="34" charset="0"/>
              <a:buChar cha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Tree>
    <p:extLst>
      <p:ext uri="{BB962C8B-B14F-4D97-AF65-F5344CB8AC3E}">
        <p14:creationId xmlns:p14="http://schemas.microsoft.com/office/powerpoint/2010/main" val="141225547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G End with contact">
    <p:spTree>
      <p:nvGrpSpPr>
        <p:cNvPr id="1" name=""/>
        <p:cNvGrpSpPr/>
        <p:nvPr/>
      </p:nvGrpSpPr>
      <p:grpSpPr>
        <a:xfrm>
          <a:off x="0" y="0"/>
          <a:ext cx="0" cy="0"/>
          <a:chOff x="0" y="0"/>
          <a:chExt cx="0" cy="0"/>
        </a:xfrm>
      </p:grpSpPr>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4" y="-1"/>
            <a:ext cx="9188639" cy="5170141"/>
          </a:xfrm>
          <a:prstGeom prst="rect">
            <a:avLst/>
          </a:prstGeom>
        </p:spPr>
      </p:pic>
      <p:sp>
        <p:nvSpPr>
          <p:cNvPr id="9" name="Textfeld 2"/>
          <p:cNvSpPr txBox="1"/>
          <p:nvPr>
            <p:custDataLst>
              <p:tags r:id="rId1"/>
            </p:custDataLst>
          </p:nvPr>
        </p:nvSpPr>
        <p:spPr>
          <a:xfrm>
            <a:off x="360000" y="1584000"/>
            <a:ext cx="7470775" cy="441591"/>
          </a:xfrm>
          <a:prstGeom prst="rect">
            <a:avLst/>
          </a:prstGeom>
          <a:noFill/>
        </p:spPr>
        <p:txBody>
          <a:bodyPr wrap="square" lIns="72000" tIns="36000" rIns="72000" bIns="36000" rtlCol="0">
            <a:spAutoFit/>
          </a:bodyPr>
          <a:lstStyle/>
          <a:p>
            <a:pPr marL="0" marR="0" lvl="0" indent="0" algn="l" defTabSz="914400" rtl="0" eaLnBrk="0" fontAlgn="base" latinLnBrk="0" hangingPunct="0">
              <a:lnSpc>
                <a:spcPts val="2800"/>
              </a:lnSpc>
              <a:spcBef>
                <a:spcPct val="0"/>
              </a:spcBef>
              <a:spcAft>
                <a:spcPct val="0"/>
              </a:spcAft>
              <a:buClrTx/>
              <a:buSzTx/>
              <a:buFontTx/>
              <a:buNone/>
              <a:tabLst/>
              <a:defRPr/>
            </a:pPr>
            <a:r>
              <a:rPr kumimoji="0" lang="en-IN" sz="2800" b="1" i="0" u="none" strike="noStrike" kern="1200" cap="none" spc="0" normalizeH="0" baseline="0" noProof="0">
                <a:ln>
                  <a:noFill/>
                </a:ln>
                <a:solidFill>
                  <a:schemeClr val="bg1"/>
                </a:solidFill>
                <a:effectLst/>
                <a:uLnTx/>
                <a:uFillTx/>
                <a:latin typeface="+mn-lt"/>
                <a:ea typeface="ＭＳ Ｐゴシック" charset="0"/>
                <a:cs typeface="Calibri"/>
              </a:rPr>
              <a:t>Thank you for your attention</a:t>
            </a:r>
            <a:endParaRPr kumimoji="0" lang="de-DE" sz="2800" b="1" i="0" u="none" strike="noStrike" kern="1200" cap="none" spc="0" normalizeH="0" baseline="0" noProof="0">
              <a:ln>
                <a:noFill/>
              </a:ln>
              <a:solidFill>
                <a:schemeClr val="tx2"/>
              </a:solidFill>
              <a:effectLst/>
              <a:uLnTx/>
              <a:uFillTx/>
              <a:latin typeface="Calibri"/>
              <a:ea typeface="ＭＳ Ｐゴシック" charset="0"/>
              <a:cs typeface="Calibri"/>
            </a:endParaRPr>
          </a:p>
        </p:txBody>
      </p:sp>
      <p:pic>
        <p:nvPicPr>
          <p:cNvPr id="10" name="Picture 6"/>
          <p:cNvPicPr>
            <a:picLocks noChangeAspect="1" noChangeArrowheads="1"/>
          </p:cNvPicPr>
          <p:nvPr/>
        </p:nvPicPr>
        <p:blipFill>
          <a:blip r:embed="rId9" cstate="print"/>
          <a:srcRect/>
          <a:stretch>
            <a:fillRect/>
          </a:stretch>
        </p:blipFill>
        <p:spPr bwMode="auto">
          <a:xfrm>
            <a:off x="6376194" y="-54769"/>
            <a:ext cx="2749011" cy="1288083"/>
          </a:xfrm>
          <a:prstGeom prst="rect">
            <a:avLst/>
          </a:prstGeom>
          <a:noFill/>
          <a:ln w="9525">
            <a:noFill/>
            <a:miter lim="800000"/>
            <a:headEnd/>
            <a:tailEnd/>
          </a:ln>
        </p:spPr>
      </p:pic>
      <p:sp>
        <p:nvSpPr>
          <p:cNvPr id="5" name="TextBox 4"/>
          <p:cNvSpPr txBox="1"/>
          <p:nvPr>
            <p:custDataLst>
              <p:tags r:id="rId2"/>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1"/>
                </a:solidFill>
                <a:latin typeface="+mn-lt"/>
              </a:rPr>
              <a:t>REST | © </a:t>
            </a:r>
            <a:r>
              <a:rPr lang="en-US" sz="900" err="1">
                <a:solidFill>
                  <a:schemeClr val="bg1"/>
                </a:solidFill>
                <a:latin typeface="+mn-lt"/>
              </a:rPr>
              <a:t>Landis+Gyr</a:t>
            </a:r>
            <a:r>
              <a:rPr lang="en-US" sz="900">
                <a:solidFill>
                  <a:schemeClr val="bg1"/>
                </a:solidFill>
                <a:latin typeface="+mn-lt"/>
              </a:rPr>
              <a:t> | April 04, 2023</a:t>
            </a:r>
          </a:p>
        </p:txBody>
      </p:sp>
      <p:sp>
        <p:nvSpPr>
          <p:cNvPr id="6" name="Title 1"/>
          <p:cNvSpPr>
            <a:spLocks noGrp="1"/>
          </p:cNvSpPr>
          <p:nvPr>
            <p:ph type="title"/>
            <p:custDataLst>
              <p:tags r:id="rId3"/>
            </p:custDataLst>
          </p:nvPr>
        </p:nvSpPr>
        <p:spPr>
          <a:xfrm>
            <a:off x="9216984" y="36000"/>
            <a:ext cx="539592" cy="612000"/>
          </a:xfrm>
        </p:spPr>
        <p:txBody>
          <a:bodyPr/>
          <a:lstStyle>
            <a:lvl1pPr>
              <a:defRPr sz="1000"/>
            </a:lvl1pPr>
          </a:lstStyle>
          <a:p>
            <a:r>
              <a:rPr lang="en-US"/>
              <a:t>Click to edit Master title style</a:t>
            </a:r>
            <a:endParaRPr lang="de-CH"/>
          </a:p>
        </p:txBody>
      </p:sp>
      <p:sp>
        <p:nvSpPr>
          <p:cNvPr id="7" name="Content Placeholder 2"/>
          <p:cNvSpPr>
            <a:spLocks noGrp="1"/>
          </p:cNvSpPr>
          <p:nvPr>
            <p:ph idx="1"/>
            <p:custDataLst>
              <p:tags r:id="rId4"/>
            </p:custDataLst>
          </p:nvPr>
        </p:nvSpPr>
        <p:spPr>
          <a:xfrm>
            <a:off x="9216984" y="756000"/>
            <a:ext cx="539592" cy="3960000"/>
          </a:xfrm>
        </p:spPr>
        <p:txBody>
          <a:bodyPr>
            <a:normAutofit/>
          </a:bodyPr>
          <a:lstStyle>
            <a:lvl1pPr marL="234000" indent="-234000">
              <a:spcAft>
                <a:spcPts val="500"/>
              </a:spcAft>
              <a:buClr>
                <a:schemeClr val="tx2"/>
              </a:buClr>
              <a:buSzPct val="75000"/>
              <a:buFont typeface="Wingdings" pitchFamily="2" charset="2"/>
              <a:buChar char=""/>
              <a:defRPr sz="800">
                <a:solidFill>
                  <a:schemeClr val="bg2"/>
                </a:solidFill>
              </a:defRPr>
            </a:lvl1pPr>
            <a:lvl2pPr marL="468000" indent="-234000">
              <a:spcAft>
                <a:spcPts val="500"/>
              </a:spcAft>
              <a:buFont typeface="Calibri" pitchFamily="34" charset="0"/>
              <a:buChar char="–"/>
              <a:defRPr sz="800"/>
            </a:lvl2pPr>
            <a:lvl3pPr marL="702000" indent="-234000">
              <a:spcAft>
                <a:spcPts val="500"/>
              </a:spcAft>
              <a:buClr>
                <a:schemeClr val="bg2"/>
              </a:buClr>
              <a:buSzPct val="100000"/>
              <a:buFont typeface="Calibri" pitchFamily="34" charset="0"/>
              <a:buChar char="–"/>
              <a:defRPr sz="800" b="0"/>
            </a:lvl3pPr>
            <a:lvl4pPr marL="936000">
              <a:spcAft>
                <a:spcPts val="500"/>
              </a:spcAft>
              <a:defRPr sz="800"/>
            </a:lvl4pPr>
            <a:lvl5pPr marL="1170000" indent="-234000">
              <a:spcAft>
                <a:spcPts val="500"/>
              </a:spcAft>
              <a:buFont typeface="Calibri" pitchFamily="34" charset="0"/>
              <a:buChar cha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200" y="2426400"/>
            <a:ext cx="3679200" cy="197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4526" y="2427734"/>
            <a:ext cx="3070800" cy="10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feld 2"/>
          <p:cNvSpPr txBox="1">
            <a:spLocks noChangeAspect="1"/>
          </p:cNvSpPr>
          <p:nvPr>
            <p:custDataLst>
              <p:tags r:id="rId5"/>
            </p:custDataLst>
          </p:nvPr>
        </p:nvSpPr>
        <p:spPr>
          <a:xfrm>
            <a:off x="1620000" y="2761200"/>
            <a:ext cx="2376000" cy="230832"/>
          </a:xfrm>
          <a:prstGeom prst="rect">
            <a:avLst/>
          </a:prstGeom>
          <a:noFill/>
        </p:spPr>
        <p:txBody>
          <a:bodyPr wrap="square" rtlCol="0">
            <a:spAutoFit/>
          </a:bodyPr>
          <a:lstStyle/>
          <a:p>
            <a:endParaRPr lang="de-CH" sz="900" b="0"/>
          </a:p>
        </p:txBody>
      </p:sp>
      <p:sp>
        <p:nvSpPr>
          <p:cNvPr id="12" name="Textfeld 11"/>
          <p:cNvSpPr txBox="1">
            <a:spLocks noChangeAspect="1"/>
          </p:cNvSpPr>
          <p:nvPr>
            <p:custDataLst>
              <p:tags r:id="rId6"/>
            </p:custDataLst>
          </p:nvPr>
        </p:nvSpPr>
        <p:spPr>
          <a:xfrm>
            <a:off x="1616302" y="2887144"/>
            <a:ext cx="2376000" cy="646331"/>
          </a:xfrm>
          <a:prstGeom prst="rect">
            <a:avLst/>
          </a:prstGeom>
          <a:noFill/>
        </p:spPr>
        <p:txBody>
          <a:bodyPr wrap="square" rtlCol="0">
            <a:spAutoFit/>
          </a:bodyPr>
          <a:lstStyle/>
          <a:p>
            <a:r>
              <a:rPr lang="fr-FR" sz="900" b="0"/>
              <a:t>Phone +91 120 3352000</a:t>
            </a:r>
          </a:p>
          <a:p>
            <a:endParaRPr lang="fr-FR" sz="900" b="0"/>
          </a:p>
          <a:p>
            <a:r>
              <a:rPr lang="fr-FR" sz="900" b="0"/>
              <a:t>Landis+Gyr Ltd.</a:t>
            </a:r>
          </a:p>
          <a:p>
            <a:r>
              <a:rPr lang="fr-FR" sz="900" b="0"/>
              <a:t>www.landisgyr.net.in</a:t>
            </a:r>
            <a:endParaRPr lang="de-CH" sz="900" b="0"/>
          </a:p>
        </p:txBody>
      </p:sp>
      <p:pic>
        <p:nvPicPr>
          <p:cNvPr id="4" name="Picture 2" descr="C:\Users\LIB\Desktop\Picture1.jpg"/>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200" y="2660400"/>
            <a:ext cx="914400" cy="73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3731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 G Content">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custDataLst>
              <p:tags r:id="rId1"/>
            </p:custDataLst>
          </p:nvPr>
        </p:nvSpPr>
        <p:spPr/>
        <p:txBody>
          <a:bodyPr/>
          <a:lstStyle>
            <a:lvl1pPr>
              <a:defRPr b="1">
                <a:solidFill>
                  <a:schemeClr val="bg1"/>
                </a:solidFill>
              </a:defRPr>
            </a:lvl1pPr>
          </a:lstStyle>
          <a:p>
            <a:r>
              <a:rPr lang="en-US"/>
              <a:t>Click to edit Master title style</a:t>
            </a:r>
            <a:endParaRPr lang="de-CH"/>
          </a:p>
        </p:txBody>
      </p:sp>
      <p:sp>
        <p:nvSpPr>
          <p:cNvPr id="3" name="Content Placeholder 2"/>
          <p:cNvSpPr>
            <a:spLocks noGrp="1"/>
          </p:cNvSpPr>
          <p:nvPr>
            <p:ph idx="1" hasCustomPrompt="1"/>
            <p:custDataLst>
              <p:tags r:id="rId2"/>
            </p:custDataLst>
          </p:nvPr>
        </p:nvSpPr>
        <p:spPr/>
        <p:txBody>
          <a:bodyPr/>
          <a:lstStyle>
            <a:lvl1pPr>
              <a:defRPr sz="2200"/>
            </a:lvl1pPr>
            <a:lvl3pPr>
              <a:defRPr sz="2200" b="0"/>
            </a:lvl3pPr>
            <a:lvl4pPr>
              <a:defRPr sz="2000"/>
            </a:lvl4pPr>
            <a:lvl5pPr>
              <a:defRPr sz="2000"/>
            </a:lvl5pPr>
            <a:lvl6pPr>
              <a:defRPr sz="2000"/>
            </a:lvl6pPr>
          </a:lstStyle>
          <a:p>
            <a:pPr lvl="0"/>
            <a:r>
              <a:rPr lang="en-IN"/>
              <a:t>Use the button Indent Increase to add bullet points
Second level
Third level
Fourth level
Fifth level</a:t>
            </a:r>
            <a:endParaRPr lang="de-CH"/>
          </a:p>
        </p:txBody>
      </p:sp>
      <p:sp>
        <p:nvSpPr>
          <p:cNvPr id="6" name="Slide Number Placeholder 5"/>
          <p:cNvSpPr>
            <a:spLocks noGrp="1"/>
          </p:cNvSpPr>
          <p:nvPr>
            <p:ph type="sldNum" sz="quarter" idx="12"/>
            <p:custDataLst>
              <p:tags r:id="rId3"/>
            </p:custDataLst>
          </p:nvPr>
        </p:nvSpPr>
        <p:spPr/>
        <p:txBody>
          <a:bodyPr/>
          <a:lstStyle>
            <a:lvl1pPr>
              <a:defRPr/>
            </a:lvl1pPr>
          </a:lstStyle>
          <a:p>
            <a:fld id="{3111FE93-51A2-4199-9482-6BD7F3503D0F}" type="slidenum">
              <a:rPr lang="en-US" smtClean="0"/>
              <a:t>‹#›</a:t>
            </a:fld>
            <a:endParaRPr lang="en-US"/>
          </a:p>
        </p:txBody>
      </p:sp>
      <p:pic>
        <p:nvPicPr>
          <p:cNvPr id="9" name="Picture 80" descr="landis_gyr_rgb"/>
          <p:cNvPicPr>
            <a:picLocks noChangeAspect="1" noChangeArrowheads="1"/>
          </p:cNvPicPr>
          <p:nvPr/>
        </p:nvPicPr>
        <p:blipFill>
          <a:blip r:embed="rId6"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TextBox 10"/>
          <p:cNvSpPr txBox="1"/>
          <p:nvPr>
            <p:custDataLst>
              <p:tags r:id="rId4"/>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IN" sz="900">
                <a:solidFill>
                  <a:schemeClr val="bg2"/>
                </a:solidFill>
                <a:latin typeface="+mn-lt"/>
              </a:rPr>
              <a:t>REST | © </a:t>
            </a:r>
            <a:r>
              <a:rPr lang="en-IN" sz="900" err="1">
                <a:solidFill>
                  <a:schemeClr val="bg2"/>
                </a:solidFill>
                <a:latin typeface="+mn-lt"/>
              </a:rPr>
              <a:t>Landis+Gyr</a:t>
            </a:r>
            <a:r>
              <a:rPr lang="en-IN" sz="900">
                <a:solidFill>
                  <a:schemeClr val="bg2"/>
                </a:solidFill>
                <a:latin typeface="+mn-lt"/>
              </a:rPr>
              <a:t> | April 04, 2023</a:t>
            </a:r>
            <a:endParaRPr lang="de-CH" sz="900">
              <a:solidFill>
                <a:schemeClr val="bg2"/>
              </a:solidFill>
              <a:latin typeface="+mn-lt"/>
            </a:endParaRPr>
          </a:p>
        </p:txBody>
      </p:sp>
    </p:spTree>
    <p:extLst>
      <p:ext uri="{BB962C8B-B14F-4D97-AF65-F5344CB8AC3E}">
        <p14:creationId xmlns:p14="http://schemas.microsoft.com/office/powerpoint/2010/main" val="387605556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G Chapter">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504" y="-20538"/>
            <a:ext cx="9415606" cy="5183804"/>
          </a:xfrm>
          <a:prstGeom prst="rect">
            <a:avLst/>
          </a:prstGeom>
        </p:spPr>
      </p:pic>
      <p:sp>
        <p:nvSpPr>
          <p:cNvPr id="6" name="Slide Number Placeholder 5"/>
          <p:cNvSpPr>
            <a:spLocks noGrp="1"/>
          </p:cNvSpPr>
          <p:nvPr>
            <p:ph type="sldNum" sz="quarter" idx="12"/>
            <p:custDataLst>
              <p:tags r:id="rId1"/>
            </p:custDataLst>
          </p:nvPr>
        </p:nvSpPr>
        <p:spPr/>
        <p:txBody>
          <a:bodyPr/>
          <a:lstStyle>
            <a:lvl1pPr>
              <a:defRPr>
                <a:solidFill>
                  <a:schemeClr val="bg1"/>
                </a:solidFill>
              </a:defRPr>
            </a:lvl1pPr>
          </a:lstStyle>
          <a:p>
            <a:fld id="{3111FE93-51A2-4199-9482-6BD7F3503D0F}" type="slidenum">
              <a:rPr lang="en-US" smtClean="0"/>
              <a:t>‹#›</a:t>
            </a:fld>
            <a:endParaRPr lang="en-US"/>
          </a:p>
        </p:txBody>
      </p:sp>
      <p:sp>
        <p:nvSpPr>
          <p:cNvPr id="8" name="Rectangle 2"/>
          <p:cNvSpPr>
            <a:spLocks noGrp="1" noChangeArrowheads="1"/>
          </p:cNvSpPr>
          <p:nvPr>
            <p:ph type="title"/>
            <p:custDataLst>
              <p:tags r:id="rId2"/>
            </p:custDataLst>
          </p:nvPr>
        </p:nvSpPr>
        <p:spPr bwMode="auto">
          <a:xfrm>
            <a:off x="360000" y="1044582"/>
            <a:ext cx="5652160" cy="93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b" anchorCtr="0" compatLnSpc="1">
            <a:prstTxWarp prst="textNoShape">
              <a:avLst/>
            </a:prstTxWarp>
            <a:spAutoFit/>
          </a:bodyPr>
          <a:lstStyle>
            <a:lvl1pPr>
              <a:defRPr b="1">
                <a:solidFill>
                  <a:schemeClr val="bg1"/>
                </a:solidFill>
              </a:defRPr>
            </a:lvl1pPr>
          </a:lstStyle>
          <a:p>
            <a:pPr lvl="0"/>
            <a:r>
              <a:rPr lang="en-US"/>
              <a:t>Click to edit Master title style</a:t>
            </a:r>
            <a:endParaRPr lang="en-GB"/>
          </a:p>
        </p:txBody>
      </p:sp>
      <p:sp>
        <p:nvSpPr>
          <p:cNvPr id="5" name="TextBox 4"/>
          <p:cNvSpPr txBox="1"/>
          <p:nvPr>
            <p:custDataLst>
              <p:tags r:id="rId3"/>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IN" sz="900">
                <a:solidFill>
                  <a:schemeClr val="bg1"/>
                </a:solidFill>
                <a:latin typeface="+mn-lt"/>
              </a:rPr>
              <a:t>REST | © </a:t>
            </a:r>
            <a:r>
              <a:rPr lang="en-IN" sz="900" err="1">
                <a:solidFill>
                  <a:schemeClr val="bg1"/>
                </a:solidFill>
                <a:latin typeface="+mn-lt"/>
              </a:rPr>
              <a:t>Landis+Gyr</a:t>
            </a:r>
            <a:r>
              <a:rPr lang="en-IN" sz="900">
                <a:solidFill>
                  <a:schemeClr val="bg1"/>
                </a:solidFill>
                <a:latin typeface="+mn-lt"/>
              </a:rPr>
              <a:t> | April 04, 2023</a:t>
            </a:r>
          </a:p>
        </p:txBody>
      </p:sp>
    </p:spTree>
    <p:extLst>
      <p:ext uri="{BB962C8B-B14F-4D97-AF65-F5344CB8AC3E}">
        <p14:creationId xmlns:p14="http://schemas.microsoft.com/office/powerpoint/2010/main" val="360258400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L+G Title Only">
    <p:spTree>
      <p:nvGrpSpPr>
        <p:cNvPr id="1" name=""/>
        <p:cNvGrpSpPr/>
        <p:nvPr/>
      </p:nvGrpSpPr>
      <p:grpSpPr>
        <a:xfrm>
          <a:off x="0" y="0"/>
          <a:ext cx="0" cy="0"/>
          <a:chOff x="0" y="0"/>
          <a:chExt cx="0" cy="0"/>
        </a:xfrm>
      </p:grpSpPr>
      <p:sp>
        <p:nvSpPr>
          <p:cNvPr id="6"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pic>
        <p:nvPicPr>
          <p:cNvPr id="7" name="Picture 80" descr="landis_gyr_rgb"/>
          <p:cNvPicPr>
            <a:picLocks noChangeAspect="1" noChangeArrowheads="1"/>
          </p:cNvPicPr>
          <p:nvPr/>
        </p:nvPicPr>
        <p:blipFill>
          <a:blip r:embed="rId5" cstate="print"/>
          <a:srcRect b="20452"/>
          <a:stretch>
            <a:fillRect/>
          </a:stretch>
        </p:blipFill>
        <p:spPr bwMode="auto">
          <a:xfrm>
            <a:off x="8205256" y="31750"/>
            <a:ext cx="828209" cy="529238"/>
          </a:xfrm>
          <a:prstGeom prst="rect">
            <a:avLst/>
          </a:prstGeom>
          <a:noFill/>
          <a:ln w="9525">
            <a:noFill/>
            <a:miter lim="800000"/>
            <a:headEnd/>
            <a:tailEnd/>
          </a:ln>
        </p:spPr>
      </p:pic>
      <p:sp>
        <p:nvSpPr>
          <p:cNvPr id="2" name="Title 1"/>
          <p:cNvSpPr>
            <a:spLocks noGrp="1"/>
          </p:cNvSpPr>
          <p:nvPr>
            <p:ph type="title"/>
            <p:custDataLst>
              <p:tags r:id="rId1"/>
            </p:custDataLst>
          </p:nvPr>
        </p:nvSpPr>
        <p:spPr/>
        <p:txBody>
          <a:bodyPr/>
          <a:lstStyle>
            <a:lvl1pPr>
              <a:defRPr b="1">
                <a:solidFill>
                  <a:schemeClr val="bg1"/>
                </a:solidFill>
              </a:defRPr>
            </a:lvl1pPr>
          </a:lstStyle>
          <a:p>
            <a:r>
              <a:rPr lang="en-US"/>
              <a:t>Click to edit Master title style</a:t>
            </a:r>
            <a:endParaRPr lang="de-CH"/>
          </a:p>
        </p:txBody>
      </p:sp>
      <p:sp>
        <p:nvSpPr>
          <p:cNvPr id="5" name="Slide Number Placeholder 4"/>
          <p:cNvSpPr>
            <a:spLocks noGrp="1"/>
          </p:cNvSpPr>
          <p:nvPr>
            <p:ph type="sldNum" sz="quarter" idx="12"/>
            <p:custDataLst>
              <p:tags r:id="rId2"/>
            </p:custDataLst>
          </p:nvPr>
        </p:nvSpPr>
        <p:spPr/>
        <p:txBody>
          <a:bodyPr/>
          <a:lstStyle>
            <a:lvl1pPr>
              <a:defRPr/>
            </a:lvl1pPr>
          </a:lstStyle>
          <a:p>
            <a:fld id="{3111FE93-51A2-4199-9482-6BD7F3503D0F}" type="slidenum">
              <a:rPr lang="en-US" smtClean="0"/>
              <a:t>‹#›</a:t>
            </a:fld>
            <a:endParaRPr lang="en-US"/>
          </a:p>
        </p:txBody>
      </p:sp>
      <p:sp>
        <p:nvSpPr>
          <p:cNvPr id="8" name="TextBox 10"/>
          <p:cNvSpPr txBox="1"/>
          <p:nvPr>
            <p:custDataLst>
              <p:tags r:id="rId3"/>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2"/>
                </a:solidFill>
                <a:latin typeface="+mn-lt"/>
              </a:rPr>
              <a:t>REST | © </a:t>
            </a:r>
            <a:r>
              <a:rPr lang="en-US" sz="900" err="1">
                <a:solidFill>
                  <a:schemeClr val="bg2"/>
                </a:solidFill>
                <a:latin typeface="+mn-lt"/>
              </a:rPr>
              <a:t>Landis+Gyr</a:t>
            </a:r>
            <a:r>
              <a:rPr lang="en-US" sz="900">
                <a:solidFill>
                  <a:schemeClr val="bg2"/>
                </a:solidFill>
                <a:latin typeface="+mn-lt"/>
              </a:rPr>
              <a:t> | April 04, 2023</a:t>
            </a:r>
          </a:p>
        </p:txBody>
      </p:sp>
    </p:spTree>
    <p:extLst>
      <p:ext uri="{BB962C8B-B14F-4D97-AF65-F5344CB8AC3E}">
        <p14:creationId xmlns:p14="http://schemas.microsoft.com/office/powerpoint/2010/main" val="22483926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G Title without Footer">
    <p:spTree>
      <p:nvGrpSpPr>
        <p:cNvPr id="1" name=""/>
        <p:cNvGrpSpPr/>
        <p:nvPr/>
      </p:nvGrpSpPr>
      <p:grpSpPr>
        <a:xfrm>
          <a:off x="0" y="0"/>
          <a:ext cx="0" cy="0"/>
          <a:chOff x="0" y="0"/>
          <a:chExt cx="0" cy="0"/>
        </a:xfrm>
      </p:grpSpPr>
      <p:sp>
        <p:nvSpPr>
          <p:cNvPr id="2"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sp>
        <p:nvSpPr>
          <p:cNvPr id="3" name="Title 1"/>
          <p:cNvSpPr>
            <a:spLocks noGrp="1"/>
          </p:cNvSpPr>
          <p:nvPr>
            <p:ph type="title"/>
            <p:custDataLst>
              <p:tags r:id="rId1"/>
            </p:custDataLst>
          </p:nvPr>
        </p:nvSpPr>
        <p:spPr>
          <a:xfrm>
            <a:off x="360000" y="36000"/>
            <a:ext cx="7164000" cy="612000"/>
          </a:xfrm>
        </p:spPr>
        <p:txBody>
          <a:bodyPr/>
          <a:lstStyle>
            <a:lvl1pPr>
              <a:defRPr b="1">
                <a:solidFill>
                  <a:schemeClr val="bg1"/>
                </a:solidFill>
              </a:defRPr>
            </a:lvl1pPr>
          </a:lstStyle>
          <a:p>
            <a:r>
              <a:rPr lang="en-US"/>
              <a:t>Click to edit Master title style</a:t>
            </a:r>
            <a:endParaRPr lang="de-CH"/>
          </a:p>
        </p:txBody>
      </p:sp>
      <p:pic>
        <p:nvPicPr>
          <p:cNvPr id="4" name="Picture 80" descr="landis_gyr_rgb"/>
          <p:cNvPicPr>
            <a:picLocks noChangeAspect="1" noChangeArrowheads="1"/>
          </p:cNvPicPr>
          <p:nvPr/>
        </p:nvPicPr>
        <p:blipFill>
          <a:blip r:embed="rId3" cstate="print"/>
          <a:srcRect b="20452"/>
          <a:stretch>
            <a:fillRect/>
          </a:stretch>
        </p:blipFill>
        <p:spPr bwMode="auto">
          <a:xfrm>
            <a:off x="8205256" y="31750"/>
            <a:ext cx="828209" cy="529238"/>
          </a:xfrm>
          <a:prstGeom prst="rect">
            <a:avLst/>
          </a:prstGeom>
          <a:noFill/>
          <a:ln w="9525">
            <a:noFill/>
            <a:miter lim="800000"/>
            <a:headEnd/>
            <a:tailEnd/>
          </a:ln>
        </p:spPr>
      </p:pic>
    </p:spTree>
    <p:extLst>
      <p:ext uri="{BB962C8B-B14F-4D97-AF65-F5344CB8AC3E}">
        <p14:creationId xmlns:p14="http://schemas.microsoft.com/office/powerpoint/2010/main" val="49448678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G Title + Subtitle Only">
    <p:spTree>
      <p:nvGrpSpPr>
        <p:cNvPr id="1" name=""/>
        <p:cNvGrpSpPr/>
        <p:nvPr/>
      </p:nvGrpSpPr>
      <p:grpSpPr>
        <a:xfrm>
          <a:off x="0" y="0"/>
          <a:ext cx="0" cy="0"/>
          <a:chOff x="0" y="0"/>
          <a:chExt cx="0" cy="0"/>
        </a:xfrm>
      </p:grpSpPr>
      <p:sp>
        <p:nvSpPr>
          <p:cNvPr id="6"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pic>
        <p:nvPicPr>
          <p:cNvPr id="7" name="Picture 80" descr="landis_gyr_rgb"/>
          <p:cNvPicPr>
            <a:picLocks noChangeAspect="1" noChangeArrowheads="1"/>
          </p:cNvPicPr>
          <p:nvPr/>
        </p:nvPicPr>
        <p:blipFill>
          <a:blip r:embed="rId6" cstate="print"/>
          <a:srcRect b="20452"/>
          <a:stretch>
            <a:fillRect/>
          </a:stretch>
        </p:blipFill>
        <p:spPr bwMode="auto">
          <a:xfrm>
            <a:off x="8205256" y="31750"/>
            <a:ext cx="828209" cy="529238"/>
          </a:xfrm>
          <a:prstGeom prst="rect">
            <a:avLst/>
          </a:prstGeom>
          <a:noFill/>
          <a:ln w="9525">
            <a:noFill/>
            <a:miter lim="800000"/>
            <a:headEnd/>
            <a:tailEnd/>
          </a:ln>
        </p:spPr>
      </p:pic>
      <p:sp>
        <p:nvSpPr>
          <p:cNvPr id="2" name="Title 1"/>
          <p:cNvSpPr>
            <a:spLocks noGrp="1"/>
          </p:cNvSpPr>
          <p:nvPr>
            <p:ph type="title"/>
            <p:custDataLst>
              <p:tags r:id="rId1"/>
            </p:custDataLst>
          </p:nvPr>
        </p:nvSpPr>
        <p:spPr/>
        <p:txBody>
          <a:bodyPr/>
          <a:lstStyle>
            <a:lvl1pPr>
              <a:defRPr b="1">
                <a:solidFill>
                  <a:schemeClr val="bg1"/>
                </a:solidFill>
              </a:defRPr>
            </a:lvl1pPr>
          </a:lstStyle>
          <a:p>
            <a:r>
              <a:rPr lang="en-US"/>
              <a:t>Click to edit Master title style</a:t>
            </a:r>
            <a:endParaRPr lang="de-CH"/>
          </a:p>
        </p:txBody>
      </p:sp>
      <p:sp>
        <p:nvSpPr>
          <p:cNvPr id="5" name="Slide Number Placeholder 4"/>
          <p:cNvSpPr>
            <a:spLocks noGrp="1"/>
          </p:cNvSpPr>
          <p:nvPr>
            <p:ph type="sldNum" sz="quarter" idx="12"/>
            <p:custDataLst>
              <p:tags r:id="rId2"/>
            </p:custDataLst>
          </p:nvPr>
        </p:nvSpPr>
        <p:spPr/>
        <p:txBody>
          <a:bodyPr/>
          <a:lstStyle>
            <a:lvl1pPr>
              <a:defRPr/>
            </a:lvl1pPr>
          </a:lstStyle>
          <a:p>
            <a:fld id="{3111FE93-51A2-4199-9482-6BD7F3503D0F}" type="slidenum">
              <a:rPr lang="en-US" smtClean="0"/>
              <a:t>‹#›</a:t>
            </a:fld>
            <a:endParaRPr lang="en-US"/>
          </a:p>
        </p:txBody>
      </p:sp>
      <p:sp>
        <p:nvSpPr>
          <p:cNvPr id="8" name="TextBox 10"/>
          <p:cNvSpPr txBox="1"/>
          <p:nvPr>
            <p:custDataLst>
              <p:tags r:id="rId3"/>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2"/>
                </a:solidFill>
                <a:latin typeface="+mn-lt"/>
              </a:rPr>
              <a:t>REST | © </a:t>
            </a:r>
            <a:r>
              <a:rPr lang="en-US" sz="900" err="1">
                <a:solidFill>
                  <a:schemeClr val="bg2"/>
                </a:solidFill>
                <a:latin typeface="+mn-lt"/>
              </a:rPr>
              <a:t>Landis+Gyr</a:t>
            </a:r>
            <a:r>
              <a:rPr lang="en-US" sz="900">
                <a:solidFill>
                  <a:schemeClr val="bg2"/>
                </a:solidFill>
                <a:latin typeface="+mn-lt"/>
              </a:rPr>
              <a:t> | April 04, 2023</a:t>
            </a:r>
          </a:p>
        </p:txBody>
      </p:sp>
      <p:sp>
        <p:nvSpPr>
          <p:cNvPr id="9" name="Content Placeholder 2"/>
          <p:cNvSpPr>
            <a:spLocks noGrp="1"/>
          </p:cNvSpPr>
          <p:nvPr>
            <p:ph idx="1"/>
            <p:custDataLst>
              <p:tags r:id="rId4"/>
            </p:custDataLst>
          </p:nvPr>
        </p:nvSpPr>
        <p:spPr>
          <a:xfrm>
            <a:off x="360000" y="756000"/>
            <a:ext cx="8208000" cy="519606"/>
          </a:xfrm>
        </p:spPr>
        <p:txBody>
          <a:bodyPr/>
          <a:lstStyle/>
          <a:p>
            <a:pPr lvl="0"/>
            <a:r>
              <a:rPr lang="en-US"/>
              <a:t>Click to edit Master text styles</a:t>
            </a:r>
          </a:p>
        </p:txBody>
      </p:sp>
    </p:spTree>
    <p:extLst>
      <p:ext uri="{BB962C8B-B14F-4D97-AF65-F5344CB8AC3E}">
        <p14:creationId xmlns:p14="http://schemas.microsoft.com/office/powerpoint/2010/main" val="7633807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G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249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G Content 66:33">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custDataLst>
              <p:tags r:id="rId1"/>
            </p:custDataLst>
          </p:nvPr>
        </p:nvSpPr>
        <p:spPr/>
        <p:txBody>
          <a:bodyPr/>
          <a:lstStyle>
            <a:lvl1pPr>
              <a:defRPr b="1">
                <a:solidFill>
                  <a:schemeClr val="bg1"/>
                </a:solidFill>
              </a:defRPr>
            </a:lvl1pPr>
          </a:lstStyle>
          <a:p>
            <a:r>
              <a:rPr lang="en-US"/>
              <a:t>Click to edit Master title style</a:t>
            </a:r>
            <a:endParaRPr lang="de-CH"/>
          </a:p>
        </p:txBody>
      </p:sp>
      <p:sp>
        <p:nvSpPr>
          <p:cNvPr id="3" name="Content Placeholder 2"/>
          <p:cNvSpPr>
            <a:spLocks noGrp="1"/>
          </p:cNvSpPr>
          <p:nvPr>
            <p:ph idx="1"/>
            <p:custDataLst>
              <p:tags r:id="rId2"/>
            </p:custDataLst>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custDataLst>
              <p:tags r:id="rId3"/>
            </p:custDataLst>
          </p:nvPr>
        </p:nvSpPr>
        <p:spPr/>
        <p:txBody>
          <a:bodyPr/>
          <a:lstStyle>
            <a:lvl1pPr>
              <a:defRPr/>
            </a:lvl1pPr>
          </a:lstStyle>
          <a:p>
            <a:fld id="{3111FE93-51A2-4199-9482-6BD7F3503D0F}" type="slidenum">
              <a:rPr lang="en-US" smtClean="0"/>
              <a:t>‹#›</a:t>
            </a:fld>
            <a:endParaRPr lang="en-US"/>
          </a:p>
        </p:txBody>
      </p:sp>
      <p:pic>
        <p:nvPicPr>
          <p:cNvPr id="9" name="Picture 80" descr="landis_gyr_rgb"/>
          <p:cNvPicPr>
            <a:picLocks noChangeAspect="1" noChangeArrowheads="1"/>
          </p:cNvPicPr>
          <p:nvPr/>
        </p:nvPicPr>
        <p:blipFill>
          <a:blip r:embed="rId8"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4"/>
            </p:custDataLst>
          </p:nvPr>
        </p:nvSpPr>
        <p:spPr>
          <a:xfrm>
            <a:off x="5894520" y="1350000"/>
            <a:ext cx="268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smtClean="0"/>
            </a:lvl1pPr>
            <a:lvl2pPr>
              <a:defRPr lang="en-US" sz="2200" smtClean="0"/>
            </a:lvl2pPr>
            <a:lvl3pPr>
              <a:defRPr lang="en-US" sz="2200" b="0" smtClean="0"/>
            </a:lvl3pPr>
            <a:lvl4pPr>
              <a:defRPr lang="en-US" sz="2000" smtClean="0"/>
            </a:lvl4pPr>
            <a:lvl5pPr>
              <a:defRPr lang="en-US" sz="2000" dirty="0" smtClean="0"/>
            </a:lvl5pPr>
            <a:lvl6pPr>
              <a:defRPr sz="2000" baseline="0"/>
            </a:lvl6pPr>
          </a:lstStyle>
          <a:p>
            <a:pPr lvl="0"/>
            <a:r>
              <a:rPr lang="en-IN"/>
              <a:t>Use the button Indent Increase to add bullet points
Second level
Third level
Fourth level
Fifth level</a:t>
            </a:r>
            <a:endParaRPr lang="en-US"/>
          </a:p>
        </p:txBody>
      </p:sp>
      <p:sp>
        <p:nvSpPr>
          <p:cNvPr id="15" name="Content Placeholder 10"/>
          <p:cNvSpPr>
            <a:spLocks noGrp="1"/>
          </p:cNvSpPr>
          <p:nvPr>
            <p:ph sz="quarter" idx="14" hasCustomPrompt="1"/>
            <p:custDataLst>
              <p:tags r:id="rId5"/>
            </p:custDataLst>
          </p:nvPr>
        </p:nvSpPr>
        <p:spPr>
          <a:xfrm>
            <a:off x="360000" y="1350000"/>
            <a:ext cx="5436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smtClean="0"/>
            </a:lvl1pPr>
            <a:lvl2pPr>
              <a:defRPr lang="en-US" smtClean="0"/>
            </a:lvl2pPr>
            <a:lvl3pPr>
              <a:defRPr lang="en-US" sz="2200" b="0" smtClean="0"/>
            </a:lvl3pPr>
            <a:lvl4pPr>
              <a:defRPr lang="en-US" sz="2000" smtClean="0"/>
            </a:lvl4pPr>
            <a:lvl5pPr>
              <a:defRPr lang="en-US" sz="2000" dirty="0" smtClean="0"/>
            </a:lvl5pPr>
            <a:lvl6pPr>
              <a:defRPr sz="2000"/>
            </a:lvl6pPr>
          </a:lstStyle>
          <a:p>
            <a:pPr lvl="0"/>
            <a:r>
              <a:rPr lang="en-IN"/>
              <a:t>Use the button Indent Increase to add bullet points
Second level
Third level
Fourth level
Fifth level</a:t>
            </a:r>
            <a:endParaRPr lang="en-US"/>
          </a:p>
        </p:txBody>
      </p:sp>
      <p:sp>
        <p:nvSpPr>
          <p:cNvPr id="12" name="TextBox 10"/>
          <p:cNvSpPr txBox="1"/>
          <p:nvPr>
            <p:custDataLst>
              <p:tags r:id="rId6"/>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2"/>
                </a:solidFill>
                <a:latin typeface="+mn-lt"/>
              </a:rPr>
              <a:t>REST | © </a:t>
            </a:r>
            <a:r>
              <a:rPr lang="en-US" sz="900" err="1">
                <a:solidFill>
                  <a:schemeClr val="bg2"/>
                </a:solidFill>
                <a:latin typeface="+mn-lt"/>
              </a:rPr>
              <a:t>Landis+Gyr</a:t>
            </a:r>
            <a:r>
              <a:rPr lang="en-US" sz="900">
                <a:solidFill>
                  <a:schemeClr val="bg2"/>
                </a:solidFill>
                <a:latin typeface="+mn-lt"/>
              </a:rPr>
              <a:t> | April 04, 2023</a:t>
            </a:r>
          </a:p>
        </p:txBody>
      </p:sp>
    </p:spTree>
    <p:extLst>
      <p:ext uri="{BB962C8B-B14F-4D97-AF65-F5344CB8AC3E}">
        <p14:creationId xmlns:p14="http://schemas.microsoft.com/office/powerpoint/2010/main" val="28015525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G Content 50:50">
    <p:spTree>
      <p:nvGrpSpPr>
        <p:cNvPr id="1" name=""/>
        <p:cNvGrpSpPr/>
        <p:nvPr/>
      </p:nvGrpSpPr>
      <p:grpSpPr>
        <a:xfrm>
          <a:off x="0" y="0"/>
          <a:ext cx="0" cy="0"/>
          <a:chOff x="0" y="0"/>
          <a:chExt cx="0" cy="0"/>
        </a:xfrm>
      </p:grpSpPr>
      <p:sp>
        <p:nvSpPr>
          <p:cNvPr id="8" name="Rechteck 18"/>
          <p:cNvSpPr/>
          <p:nvPr/>
        </p:nvSpPr>
        <p:spPr>
          <a:xfrm>
            <a:off x="-15333" y="0"/>
            <a:ext cx="8100000" cy="700088"/>
          </a:xfrm>
          <a:prstGeom prst="rect">
            <a:avLst/>
          </a:prstGeom>
          <a:solidFill>
            <a:srgbClr val="7AB800"/>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defRPr/>
            </a:pPr>
            <a:endParaRPr lang="de-DE">
              <a:solidFill>
                <a:schemeClr val="tx1"/>
              </a:solidFill>
              <a:latin typeface="Calibri"/>
              <a:ea typeface="ＭＳ Ｐゴシック" pitchFamily="-104" charset="-128"/>
              <a:cs typeface="ＭＳ Ｐゴシック" pitchFamily="-104" charset="-128"/>
            </a:endParaRPr>
          </a:p>
        </p:txBody>
      </p:sp>
      <p:sp>
        <p:nvSpPr>
          <p:cNvPr id="2" name="Title 1"/>
          <p:cNvSpPr>
            <a:spLocks noGrp="1"/>
          </p:cNvSpPr>
          <p:nvPr>
            <p:ph type="title"/>
            <p:custDataLst>
              <p:tags r:id="rId1"/>
            </p:custDataLst>
          </p:nvPr>
        </p:nvSpPr>
        <p:spPr/>
        <p:txBody>
          <a:bodyPr/>
          <a:lstStyle>
            <a:lvl1pPr>
              <a:defRPr b="1">
                <a:solidFill>
                  <a:schemeClr val="bg1"/>
                </a:solidFill>
              </a:defRPr>
            </a:lvl1pPr>
          </a:lstStyle>
          <a:p>
            <a:r>
              <a:rPr lang="en-US"/>
              <a:t>Click to edit Master title style</a:t>
            </a:r>
            <a:endParaRPr lang="de-CH"/>
          </a:p>
        </p:txBody>
      </p:sp>
      <p:sp>
        <p:nvSpPr>
          <p:cNvPr id="3" name="Content Placeholder 2"/>
          <p:cNvSpPr>
            <a:spLocks noGrp="1"/>
          </p:cNvSpPr>
          <p:nvPr>
            <p:ph idx="1"/>
            <p:custDataLst>
              <p:tags r:id="rId2"/>
            </p:custDataLst>
          </p:nvPr>
        </p:nvSpPr>
        <p:spPr>
          <a:xfrm>
            <a:off x="360000" y="756000"/>
            <a:ext cx="8208000" cy="519606"/>
          </a:xfrm>
        </p:spPr>
        <p:txBody>
          <a:bodyPr/>
          <a:lstStyle/>
          <a:p>
            <a:pPr lvl="0"/>
            <a:r>
              <a:rPr lang="en-US"/>
              <a:t>Click to edit Master text styles</a:t>
            </a:r>
          </a:p>
        </p:txBody>
      </p:sp>
      <p:sp>
        <p:nvSpPr>
          <p:cNvPr id="6" name="Slide Number Placeholder 5"/>
          <p:cNvSpPr>
            <a:spLocks noGrp="1"/>
          </p:cNvSpPr>
          <p:nvPr>
            <p:ph type="sldNum" sz="quarter" idx="12"/>
            <p:custDataLst>
              <p:tags r:id="rId3"/>
            </p:custDataLst>
          </p:nvPr>
        </p:nvSpPr>
        <p:spPr/>
        <p:txBody>
          <a:bodyPr/>
          <a:lstStyle>
            <a:lvl1pPr>
              <a:defRPr/>
            </a:lvl1pPr>
          </a:lstStyle>
          <a:p>
            <a:fld id="{3111FE93-51A2-4199-9482-6BD7F3503D0F}" type="slidenum">
              <a:rPr lang="en-US" smtClean="0"/>
              <a:t>‹#›</a:t>
            </a:fld>
            <a:endParaRPr lang="en-US"/>
          </a:p>
        </p:txBody>
      </p:sp>
      <p:pic>
        <p:nvPicPr>
          <p:cNvPr id="9" name="Picture 80" descr="landis_gyr_rgb"/>
          <p:cNvPicPr>
            <a:picLocks noChangeAspect="1" noChangeArrowheads="1"/>
          </p:cNvPicPr>
          <p:nvPr/>
        </p:nvPicPr>
        <p:blipFill>
          <a:blip r:embed="rId8" cstate="print"/>
          <a:srcRect b="20452"/>
          <a:stretch>
            <a:fillRect/>
          </a:stretch>
        </p:blipFill>
        <p:spPr bwMode="auto">
          <a:xfrm>
            <a:off x="8205256" y="31750"/>
            <a:ext cx="828209" cy="529238"/>
          </a:xfrm>
          <a:prstGeom prst="rect">
            <a:avLst/>
          </a:prstGeom>
          <a:noFill/>
          <a:ln w="9525">
            <a:noFill/>
            <a:miter lim="800000"/>
            <a:headEnd/>
            <a:tailEnd/>
          </a:ln>
        </p:spPr>
      </p:pic>
      <p:sp>
        <p:nvSpPr>
          <p:cNvPr id="11" name="Content Placeholder 10"/>
          <p:cNvSpPr>
            <a:spLocks noGrp="1"/>
          </p:cNvSpPr>
          <p:nvPr>
            <p:ph sz="quarter" idx="13" hasCustomPrompt="1"/>
            <p:custDataLst>
              <p:tags r:id="rId4"/>
            </p:custDataLst>
          </p:nvPr>
        </p:nvSpPr>
        <p:spPr>
          <a:xfrm>
            <a:off x="360000" y="1350000"/>
            <a:ext cx="403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dirty="0" smtClean="0"/>
            </a:lvl1pPr>
            <a:lvl2pPr>
              <a:defRPr lang="en-US" dirty="0" smtClean="0"/>
            </a:lvl2pPr>
            <a:lvl3pPr>
              <a:defRPr lang="en-US" sz="2200" b="0" dirty="0" smtClean="0"/>
            </a:lvl3pPr>
            <a:lvl4pPr>
              <a:defRPr lang="en-US" sz="2000" dirty="0" smtClean="0"/>
            </a:lvl4pPr>
            <a:lvl5pPr>
              <a:defRPr lang="en-US" sz="2000" dirty="0" smtClean="0"/>
            </a:lvl5pPr>
            <a:lvl6pPr>
              <a:defRPr sz="2000" baseline="0"/>
            </a:lvl6pPr>
          </a:lstStyle>
          <a:p>
            <a:pPr lvl="0"/>
            <a:r>
              <a:rPr lang="en-IN"/>
              <a:t>Use the button Indent Increase to add bullet points
Second level
Third level
Fourth level
Fifth level</a:t>
            </a:r>
            <a:endParaRPr lang="en-US"/>
          </a:p>
        </p:txBody>
      </p:sp>
      <p:sp>
        <p:nvSpPr>
          <p:cNvPr id="15" name="Content Placeholder 10"/>
          <p:cNvSpPr>
            <a:spLocks noGrp="1"/>
          </p:cNvSpPr>
          <p:nvPr>
            <p:ph sz="quarter" idx="14" hasCustomPrompt="1"/>
            <p:custDataLst>
              <p:tags r:id="rId5"/>
            </p:custDataLst>
          </p:nvPr>
        </p:nvSpPr>
        <p:spPr>
          <a:xfrm>
            <a:off x="4543952" y="1348690"/>
            <a:ext cx="4032000" cy="33657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lvl1pPr>
              <a:defRPr lang="en-US" sz="2200" smtClean="0"/>
            </a:lvl1pPr>
            <a:lvl2pPr>
              <a:defRPr lang="en-US" smtClean="0"/>
            </a:lvl2pPr>
            <a:lvl3pPr>
              <a:defRPr lang="en-US" sz="2200" b="0" smtClean="0"/>
            </a:lvl3pPr>
            <a:lvl4pPr>
              <a:defRPr lang="en-US" sz="2000" smtClean="0"/>
            </a:lvl4pPr>
            <a:lvl5pPr>
              <a:defRPr lang="en-US" sz="2000" dirty="0" smtClean="0"/>
            </a:lvl5pPr>
            <a:lvl6pPr>
              <a:defRPr sz="2000"/>
            </a:lvl6pPr>
          </a:lstStyle>
          <a:p>
            <a:pPr lvl="0"/>
            <a:r>
              <a:rPr lang="en-IN"/>
              <a:t>Use the button Indent Increase to add bullet points
Second level
Third level
Fourth level
Fifth level</a:t>
            </a:r>
            <a:endParaRPr lang="en-US"/>
          </a:p>
        </p:txBody>
      </p:sp>
      <p:sp>
        <p:nvSpPr>
          <p:cNvPr id="12" name="TextBox 10"/>
          <p:cNvSpPr txBox="1"/>
          <p:nvPr>
            <p:custDataLst>
              <p:tags r:id="rId6"/>
            </p:custDataLst>
          </p:nvPr>
        </p:nvSpPr>
        <p:spPr>
          <a:xfrm>
            <a:off x="360000" y="4803998"/>
            <a:ext cx="7920000" cy="339502"/>
          </a:xfrm>
          <a:prstGeom prst="rect">
            <a:avLst/>
          </a:prstGeom>
          <a:noFill/>
        </p:spPr>
        <p:txBody>
          <a:bodyPr wrap="square" lIns="72000" tIns="36000" rIns="72000" bIns="36000" rtlCol="0" anchor="t">
            <a:noAutofit/>
          </a:bodyPr>
          <a:lstStyle/>
          <a:p>
            <a:pPr>
              <a:lnSpc>
                <a:spcPct val="200000"/>
              </a:lnSpc>
            </a:pPr>
            <a:r>
              <a:rPr lang="en-US" sz="900">
                <a:solidFill>
                  <a:schemeClr val="bg2"/>
                </a:solidFill>
                <a:latin typeface="+mn-lt"/>
              </a:rPr>
              <a:t>REST | © </a:t>
            </a:r>
            <a:r>
              <a:rPr lang="en-US" sz="900" err="1">
                <a:solidFill>
                  <a:schemeClr val="bg2"/>
                </a:solidFill>
                <a:latin typeface="+mn-lt"/>
              </a:rPr>
              <a:t>Landis+Gyr</a:t>
            </a:r>
            <a:r>
              <a:rPr lang="en-US" sz="900">
                <a:solidFill>
                  <a:schemeClr val="bg2"/>
                </a:solidFill>
                <a:latin typeface="+mn-lt"/>
              </a:rPr>
              <a:t> | April 04, 2023</a:t>
            </a:r>
          </a:p>
        </p:txBody>
      </p:sp>
    </p:spTree>
    <p:extLst>
      <p:ext uri="{BB962C8B-B14F-4D97-AF65-F5344CB8AC3E}">
        <p14:creationId xmlns:p14="http://schemas.microsoft.com/office/powerpoint/2010/main" val="23426689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customXml" Target="../../customXml/item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7"/>
            </p:custDataLst>
          </p:nvPr>
        </p:nvSpPr>
        <p:spPr bwMode="auto">
          <a:xfrm>
            <a:off x="360000" y="36000"/>
            <a:ext cx="7164000" cy="6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normAutofit/>
          </a:bodyPr>
          <a:lstStyle/>
          <a:p>
            <a:pPr lvl="0"/>
            <a:r>
              <a:rPr lang="de-DE"/>
              <a:t>Titelmasterformat durch Klicken bearbeiten</a:t>
            </a:r>
            <a:endParaRPr lang="en-GB"/>
          </a:p>
        </p:txBody>
      </p:sp>
      <p:sp>
        <p:nvSpPr>
          <p:cNvPr id="1027" name="Rectangle 3"/>
          <p:cNvSpPr>
            <a:spLocks noGrp="1" noChangeArrowheads="1"/>
          </p:cNvSpPr>
          <p:nvPr>
            <p:ph type="body" idx="1"/>
            <p:custDataLst>
              <p:tags r:id="rId18"/>
            </p:custDataLst>
          </p:nvPr>
        </p:nvSpPr>
        <p:spPr bwMode="auto">
          <a:xfrm>
            <a:off x="360000" y="756000"/>
            <a:ext cx="8208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t" anchorCtr="0" compatLnSpc="1">
            <a:prstTxWarp prst="textNoShape">
              <a:avLst/>
            </a:prstTxWarp>
            <a:normAutofit/>
          </a:bodyPr>
          <a:lstStyle/>
          <a:p>
            <a:pPr lvl="0"/>
            <a:r>
              <a:rPr lang="en-IN"/>
              <a:t>Use the button Indent Increase to add bullet points
Second level
Third level
Fourth level
Fifth level</a:t>
            </a:r>
            <a:endParaRPr lang="en-GB"/>
          </a:p>
        </p:txBody>
      </p:sp>
      <p:sp>
        <p:nvSpPr>
          <p:cNvPr id="1030" name="Rectangle 6"/>
          <p:cNvSpPr>
            <a:spLocks noGrp="1" noChangeArrowheads="1"/>
          </p:cNvSpPr>
          <p:nvPr>
            <p:ph type="sldNum" sz="quarter" idx="4"/>
            <p:custDataLst>
              <p:tags r:id="rId19"/>
            </p:custDataLst>
          </p:nvPr>
        </p:nvSpPr>
        <p:spPr bwMode="auto">
          <a:xfrm>
            <a:off x="8424000" y="4932000"/>
            <a:ext cx="54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36000" rIns="72000" bIns="36000" numCol="1" anchor="ctr" anchorCtr="0" compatLnSpc="1">
            <a:prstTxWarp prst="textNoShape">
              <a:avLst/>
            </a:prstTxWarp>
          </a:bodyPr>
          <a:lstStyle>
            <a:lvl1pPr algn="r">
              <a:defRPr sz="1000">
                <a:solidFill>
                  <a:schemeClr val="bg2"/>
                </a:solidFill>
                <a:latin typeface="+mn-lt"/>
              </a:defRPr>
            </a:lvl1pPr>
          </a:lstStyle>
          <a:p>
            <a:fld id="{3111FE93-51A2-4199-9482-6BD7F3503D0F}" type="slidenum">
              <a:rPr lang="en-US" smtClean="0"/>
              <a:t>‹#›</a:t>
            </a:fld>
            <a:endParaRPr lang="en-US"/>
          </a:p>
        </p:txBody>
      </p:sp>
    </p:spTree>
    <p:custDataLst>
      <p:custData r:id="rId16"/>
    </p:custData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 id="2147484335" r:id="rId14"/>
  </p:sldLayoutIdLst>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defRPr>
      </a:lvl2pPr>
      <a:lvl3pPr algn="ctr" rtl="0" eaLnBrk="1" fontAlgn="base" hangingPunct="1">
        <a:spcBef>
          <a:spcPct val="0"/>
        </a:spcBef>
        <a:spcAft>
          <a:spcPct val="0"/>
        </a:spcAft>
        <a:defRPr sz="4400">
          <a:solidFill>
            <a:schemeClr val="tx2"/>
          </a:solidFill>
          <a:latin typeface="Times New Roman" charset="0"/>
        </a:defRPr>
      </a:lvl3pPr>
      <a:lvl4pPr algn="ctr" rtl="0" eaLnBrk="1" fontAlgn="base" hangingPunct="1">
        <a:spcBef>
          <a:spcPct val="0"/>
        </a:spcBef>
        <a:spcAft>
          <a:spcPct val="0"/>
        </a:spcAft>
        <a:defRPr sz="4400">
          <a:solidFill>
            <a:schemeClr val="tx2"/>
          </a:solidFill>
          <a:latin typeface="Times New Roman" charset="0"/>
        </a:defRPr>
      </a:lvl4pPr>
      <a:lvl5pPr algn="ctr" rtl="0" eaLnBrk="1" fontAlgn="base" hangingPunct="1">
        <a:spcBef>
          <a:spcPct val="0"/>
        </a:spcBef>
        <a:spcAft>
          <a:spcPct val="0"/>
        </a:spcAft>
        <a:defRPr sz="4400">
          <a:solidFill>
            <a:schemeClr val="tx2"/>
          </a:solidFill>
          <a:latin typeface="Times New Roman"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0" indent="0" algn="l" rtl="0" eaLnBrk="1" fontAlgn="base" hangingPunct="1">
        <a:spcBef>
          <a:spcPts val="0"/>
        </a:spcBef>
        <a:spcAft>
          <a:spcPts val="1000"/>
        </a:spcAft>
        <a:buFont typeface="Calibri" pitchFamily="34" charset="0"/>
        <a:buChar char="​"/>
        <a:defRPr sz="2400" b="1">
          <a:solidFill>
            <a:schemeClr val="bg2"/>
          </a:solidFill>
          <a:latin typeface="+mn-lt"/>
          <a:ea typeface="+mn-ea"/>
          <a:cs typeface="+mn-cs"/>
        </a:defRPr>
      </a:lvl1pPr>
      <a:lvl2pPr marL="0" indent="0" algn="l" rtl="0" eaLnBrk="1" fontAlgn="base" hangingPunct="1">
        <a:spcBef>
          <a:spcPts val="0"/>
        </a:spcBef>
        <a:spcAft>
          <a:spcPts val="1000"/>
        </a:spcAft>
        <a:buFont typeface="Calibri" pitchFamily="34" charset="0"/>
        <a:buChar char="​"/>
        <a:defRPr sz="2200">
          <a:solidFill>
            <a:schemeClr val="bg2"/>
          </a:solidFill>
          <a:latin typeface="+mn-lt"/>
        </a:defRPr>
      </a:lvl2pPr>
      <a:lvl3pPr marL="234000" indent="-234000" algn="l" rtl="0" eaLnBrk="1" fontAlgn="base" hangingPunct="1">
        <a:spcBef>
          <a:spcPts val="0"/>
        </a:spcBef>
        <a:spcAft>
          <a:spcPct val="0"/>
        </a:spcAft>
        <a:buClr>
          <a:schemeClr val="tx2"/>
        </a:buClr>
        <a:buSzPct val="75000"/>
        <a:buFont typeface="Wingdings" pitchFamily="2" charset="2"/>
        <a:buChar char=""/>
        <a:defRPr sz="2000" b="1">
          <a:solidFill>
            <a:schemeClr val="bg2"/>
          </a:solidFill>
          <a:latin typeface="+mn-lt"/>
        </a:defRPr>
      </a:lvl3pPr>
      <a:lvl4pPr marL="468000" indent="-234000" algn="l" rtl="0" eaLnBrk="1" fontAlgn="base" hangingPunct="1">
        <a:spcBef>
          <a:spcPts val="0"/>
        </a:spcBef>
        <a:spcAft>
          <a:spcPct val="0"/>
        </a:spcAft>
        <a:buChar char="–"/>
        <a:defRPr sz="1800">
          <a:solidFill>
            <a:schemeClr val="bg2"/>
          </a:solidFill>
          <a:latin typeface="+mn-lt"/>
        </a:defRPr>
      </a:lvl4pPr>
      <a:lvl5pPr marL="702000" indent="-234000" algn="l" rtl="0" eaLnBrk="1" fontAlgn="base" hangingPunct="1">
        <a:spcBef>
          <a:spcPts val="0"/>
        </a:spcBef>
        <a:spcAft>
          <a:spcPct val="0"/>
        </a:spcAft>
        <a:buFont typeface="Symbol" pitchFamily="18" charset="2"/>
        <a:buChar char="-"/>
        <a:defRPr sz="1800">
          <a:solidFill>
            <a:schemeClr val="bg2"/>
          </a:solidFill>
          <a:latin typeface="+mn-lt"/>
        </a:defRPr>
      </a:lvl5pPr>
      <a:lvl6pPr marL="936000" indent="-234000" algn="l" rtl="0" eaLnBrk="1" fontAlgn="base" hangingPunct="1">
        <a:spcBef>
          <a:spcPts val="0"/>
        </a:spcBef>
        <a:spcAft>
          <a:spcPct val="0"/>
        </a:spcAft>
        <a:buFont typeface="Symbol" pitchFamily="18" charset="2"/>
        <a:buChar char="-"/>
        <a:defRPr sz="1800">
          <a:solidFill>
            <a:schemeClr val="bg2"/>
          </a:solidFill>
          <a:latin typeface="+mn-lt"/>
        </a:defRPr>
      </a:lvl6pPr>
      <a:lvl7pPr marL="1170000" indent="-234000" algn="l" rtl="0" eaLnBrk="1" fontAlgn="base" hangingPunct="1">
        <a:spcBef>
          <a:spcPts val="0"/>
        </a:spcBef>
        <a:spcAft>
          <a:spcPct val="0"/>
        </a:spcAft>
        <a:buFont typeface="Symbol" pitchFamily="18" charset="2"/>
        <a:buChar char="-"/>
        <a:defRPr sz="1800">
          <a:solidFill>
            <a:schemeClr val="bg2"/>
          </a:solidFill>
          <a:latin typeface="+mn-lt"/>
        </a:defRPr>
      </a:lvl7pPr>
      <a:lvl8pPr marL="1404000" indent="-234000" algn="l" rtl="0" eaLnBrk="1" fontAlgn="base" hangingPunct="1">
        <a:spcBef>
          <a:spcPts val="0"/>
        </a:spcBef>
        <a:spcAft>
          <a:spcPct val="0"/>
        </a:spcAft>
        <a:buFont typeface="Symbol" pitchFamily="18" charset="2"/>
        <a:buChar char="-"/>
        <a:defRPr sz="1800">
          <a:solidFill>
            <a:schemeClr val="bg2"/>
          </a:solidFill>
          <a:latin typeface="+mn-lt"/>
        </a:defRPr>
      </a:lvl8pPr>
      <a:lvl9pPr marL="1638000" indent="-234000" algn="l" rtl="0" eaLnBrk="1" fontAlgn="base" hangingPunct="1">
        <a:spcBef>
          <a:spcPts val="0"/>
        </a:spcBef>
        <a:spcAft>
          <a:spcPct val="0"/>
        </a:spcAft>
        <a:buFont typeface="Symbol" pitchFamily="18" charset="2"/>
        <a:buChar char="-"/>
        <a:defRPr sz="1800">
          <a:solidFill>
            <a:schemeClr val="bg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example.com/api/v1/produc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example.com/api/products?version=V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example.com/api/produc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hreeMammals/Ocelot#features" TargetMode="External"/><Relationship Id="rId2" Type="http://schemas.openxmlformats.org/officeDocument/2006/relationships/hyperlink" Target="https://github.com/ThreeMammals/Ocel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iki.landisgyr.net/display/SRCC/Application+Manager+-+Deployment#ApplicationManagerDeployment-2022.2(CC8.5)" TargetMode="External"/><Relationship Id="rId2" Type="http://schemas.openxmlformats.org/officeDocument/2006/relationships/hyperlink" Target="https://wiki.landisgyr.net/display/SRCC/Deployment+View#DeploymentView-8.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XML" TargetMode="External"/><Relationship Id="rId2" Type="http://schemas.openxmlformats.org/officeDocument/2006/relationships/hyperlink" Target="https://en.wikipedia.org/wiki/HTML" TargetMode="External"/><Relationship Id="rId1" Type="http://schemas.openxmlformats.org/officeDocument/2006/relationships/slideLayout" Target="../slideLayouts/slideLayout2.xml"/><Relationship Id="rId4" Type="http://schemas.openxmlformats.org/officeDocument/2006/relationships/hyperlink" Target="https://en.wikipedia.org/wiki/J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custDataLst>
              <p:tags r:id="rId2"/>
            </p:custDataLst>
          </p:nvPr>
        </p:nvSpPr>
        <p:spPr/>
        <p:txBody>
          <a:bodyPr>
            <a:normAutofit/>
          </a:bodyPr>
          <a:lstStyle/>
          <a:p>
            <a:r>
              <a:rPr lang="en-US"/>
              <a:t>REST – </a:t>
            </a:r>
            <a:r>
              <a:rPr lang="en-US">
                <a:solidFill>
                  <a:srgbClr val="FF0000"/>
                </a:solidFill>
              </a:rPr>
              <a:t>RE</a:t>
            </a:r>
            <a:r>
              <a:rPr lang="en-US"/>
              <a:t>presentational </a:t>
            </a:r>
            <a:r>
              <a:rPr lang="en-US">
                <a:solidFill>
                  <a:srgbClr val="FF0000"/>
                </a:solidFill>
              </a:rPr>
              <a:t>S</a:t>
            </a:r>
            <a:r>
              <a:rPr lang="en-US"/>
              <a:t>tate </a:t>
            </a:r>
            <a:r>
              <a:rPr lang="en-US">
                <a:solidFill>
                  <a:srgbClr val="FF0000"/>
                </a:solidFill>
              </a:rPr>
              <a:t>T</a:t>
            </a:r>
            <a:r>
              <a:rPr lang="en-US"/>
              <a:t>ransfer	</a:t>
            </a:r>
          </a:p>
        </p:txBody>
      </p:sp>
      <p:sp>
        <p:nvSpPr>
          <p:cNvPr id="3" name="Inhaltsplatzhalter 2"/>
          <p:cNvSpPr>
            <a:spLocks noGrp="1"/>
          </p:cNvSpPr>
          <p:nvPr>
            <p:ph idx="1"/>
            <p:custDataLst>
              <p:tags r:id="rId3"/>
            </p:custDataLst>
          </p:nvPr>
        </p:nvSpPr>
        <p:spPr/>
        <p:txBody>
          <a:bodyPr/>
          <a:lstStyle/>
          <a:p>
            <a:endParaRPr lang="en-US"/>
          </a:p>
        </p:txBody>
      </p:sp>
    </p:spTree>
    <p:custDataLst>
      <p:tags r:id="rId1"/>
    </p:custDataLst>
    <p:extLst>
      <p:ext uri="{BB962C8B-B14F-4D97-AF65-F5344CB8AC3E}">
        <p14:creationId xmlns:p14="http://schemas.microsoft.com/office/powerpoint/2010/main" val="38776380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EC31-804C-E90E-EC4B-EBCF5E77DB53}"/>
              </a:ext>
            </a:extLst>
          </p:cNvPr>
          <p:cNvSpPr>
            <a:spLocks noGrp="1"/>
          </p:cNvSpPr>
          <p:nvPr>
            <p:ph type="title"/>
          </p:nvPr>
        </p:nvSpPr>
        <p:spPr/>
        <p:txBody>
          <a:bodyPr/>
          <a:lstStyle/>
          <a:p>
            <a:r>
              <a:rPr lang="en-US" b="0">
                <a:ea typeface="+mj-lt"/>
                <a:cs typeface="+mj-lt"/>
              </a:rPr>
              <a:t>Verbs</a:t>
            </a:r>
            <a:endParaRPr lang="en-US"/>
          </a:p>
        </p:txBody>
      </p:sp>
      <p:sp>
        <p:nvSpPr>
          <p:cNvPr id="3" name="Content Placeholder 2">
            <a:extLst>
              <a:ext uri="{FF2B5EF4-FFF2-40B4-BE49-F238E27FC236}">
                <a16:creationId xmlns:a16="http://schemas.microsoft.com/office/drawing/2014/main" id="{AB87A064-4728-60C6-460E-7CF801502665}"/>
              </a:ext>
            </a:extLst>
          </p:cNvPr>
          <p:cNvSpPr>
            <a:spLocks noGrp="1"/>
          </p:cNvSpPr>
          <p:nvPr>
            <p:ph idx="1"/>
          </p:nvPr>
        </p:nvSpPr>
        <p:spPr/>
        <p:txBody>
          <a:bodyPr/>
          <a:lstStyle/>
          <a:p>
            <a:pPr marL="285750" indent="-285750">
              <a:lnSpc>
                <a:spcPct val="90000"/>
              </a:lnSpc>
              <a:buClr>
                <a:srgbClr val="7AB800"/>
              </a:buClr>
              <a:buFont typeface="Wingdings" pitchFamily="34" charset="0"/>
              <a:buChar char="§"/>
            </a:pPr>
            <a:r>
              <a:rPr lang="en-US" sz="1800">
                <a:ea typeface="+mn-lt"/>
                <a:cs typeface="+mn-lt"/>
              </a:rPr>
              <a:t>POST: </a:t>
            </a:r>
            <a:r>
              <a:rPr lang="en-US" sz="1800" b="0">
                <a:ea typeface="+mn-lt"/>
                <a:cs typeface="+mn-lt"/>
              </a:rPr>
              <a:t>The </a:t>
            </a:r>
            <a:r>
              <a:rPr lang="en-US" sz="1800" b="0">
                <a:latin typeface="Consolas"/>
                <a:ea typeface="+mn-lt"/>
                <a:cs typeface="+mn-lt"/>
              </a:rPr>
              <a:t>POST</a:t>
            </a:r>
            <a:r>
              <a:rPr lang="en-US" sz="1800" b="0">
                <a:ea typeface="+mn-lt"/>
                <a:cs typeface="+mn-lt"/>
              </a:rPr>
              <a:t> method is used to create a resource on the </a:t>
            </a:r>
            <a:r>
              <a:rPr lang="en-US" sz="1800" b="0" err="1">
                <a:ea typeface="+mn-lt"/>
                <a:cs typeface="+mn-lt"/>
              </a:rPr>
              <a:t>server.A</a:t>
            </a:r>
            <a:r>
              <a:rPr lang="en-US" sz="1800" b="0">
                <a:ea typeface="+mn-lt"/>
                <a:cs typeface="+mn-lt"/>
              </a:rPr>
              <a:t> successful </a:t>
            </a:r>
            <a:r>
              <a:rPr lang="en-US" sz="1800" b="0">
                <a:latin typeface="Consolas"/>
                <a:ea typeface="+mn-lt"/>
                <a:cs typeface="+mn-lt"/>
              </a:rPr>
              <a:t>POST</a:t>
            </a:r>
            <a:r>
              <a:rPr lang="en-US" sz="1800" b="0">
                <a:ea typeface="+mn-lt"/>
                <a:cs typeface="+mn-lt"/>
              </a:rPr>
              <a:t> operation returns a 201-status code. The </a:t>
            </a:r>
            <a:r>
              <a:rPr lang="en-US" sz="1800" b="0">
                <a:latin typeface="Consolas"/>
                <a:ea typeface="+mn-lt"/>
                <a:cs typeface="+mn-lt"/>
              </a:rPr>
              <a:t>POST</a:t>
            </a:r>
            <a:r>
              <a:rPr lang="en-US" sz="1800" b="0">
                <a:ea typeface="+mn-lt"/>
                <a:cs typeface="+mn-lt"/>
              </a:rPr>
              <a:t> request can update multiple resources: </a:t>
            </a:r>
            <a:r>
              <a:rPr lang="en-US" sz="1800" b="0">
                <a:latin typeface="Consolas"/>
                <a:ea typeface="+mn-lt"/>
                <a:cs typeface="+mn-lt"/>
              </a:rPr>
              <a:t>/v1/books</a:t>
            </a:r>
            <a:endParaRPr lang="en-US" sz="1600" b="0">
              <a:latin typeface="Calibri"/>
              <a:ea typeface="+mn-lt"/>
              <a:cs typeface="+mn-lt"/>
            </a:endParaRPr>
          </a:p>
          <a:p>
            <a:pPr marL="467995" lvl="3" indent="-233680">
              <a:lnSpc>
                <a:spcPct val="90000"/>
              </a:lnSpc>
              <a:buClr>
                <a:srgbClr val="7AB800"/>
              </a:buClr>
              <a:buFont typeface="Wingdings"/>
              <a:buChar char="§"/>
            </a:pPr>
            <a:r>
              <a:rPr lang="en-US" sz="1800">
                <a:latin typeface="Calibri"/>
                <a:ea typeface="+mn-lt"/>
                <a:cs typeface="+mn-lt"/>
              </a:rPr>
              <a:t>The POST request has a body like this:</a:t>
            </a:r>
          </a:p>
          <a:p>
            <a:pPr marL="234315" lvl="3" indent="0">
              <a:lnSpc>
                <a:spcPct val="90000"/>
              </a:lnSpc>
              <a:buClr>
                <a:srgbClr val="7AB800"/>
              </a:buClr>
              <a:buNone/>
            </a:pPr>
            <a:r>
              <a:rPr lang="en-US" sz="1800" b="0">
                <a:latin typeface="Calibri"/>
                <a:ea typeface="+mn-lt"/>
                <a:cs typeface="+mn-lt"/>
              </a:rPr>
              <a:t> </a:t>
            </a:r>
            <a:r>
              <a:rPr lang="en-US" sz="1800">
                <a:latin typeface="Calibri"/>
                <a:ea typeface="+mn-lt"/>
                <a:cs typeface="+mn-lt"/>
              </a:rPr>
              <a:t>     {"name" : "Lord of the rings", "year": 1954, "author" : "J. R. R. Tolkien"}</a:t>
            </a:r>
          </a:p>
          <a:p>
            <a:pPr marL="467995" lvl="3" indent="-233680">
              <a:lnSpc>
                <a:spcPct val="90000"/>
              </a:lnSpc>
              <a:buClr>
                <a:srgbClr val="7AB800"/>
              </a:buClr>
              <a:buFont typeface="Wingdings"/>
              <a:buChar char="§"/>
            </a:pPr>
            <a:endParaRPr lang="en-US" sz="1800">
              <a:latin typeface="Calibri"/>
              <a:ea typeface="+mn-lt"/>
              <a:cs typeface="+mn-lt"/>
            </a:endParaRPr>
          </a:p>
          <a:p>
            <a:pPr marL="467995" lvl="3" indent="-233680">
              <a:lnSpc>
                <a:spcPct val="90000"/>
              </a:lnSpc>
              <a:buClr>
                <a:srgbClr val="7AB800"/>
              </a:buClr>
              <a:buFont typeface="Wingdings"/>
              <a:buChar char="§"/>
            </a:pPr>
            <a:r>
              <a:rPr lang="en-US" sz="1800">
                <a:latin typeface="Calibri"/>
                <a:ea typeface="+mn-lt"/>
                <a:cs typeface="+mn-lt"/>
              </a:rPr>
              <a:t>This creates a new book in the database. An ID is assigned to this record so that when we GET the resource, the URL is created</a:t>
            </a:r>
          </a:p>
          <a:p>
            <a:pPr marL="467995" lvl="3" indent="-233680">
              <a:lnSpc>
                <a:spcPct val="90000"/>
              </a:lnSpc>
              <a:buFont typeface="Wingdings,Sans-Serif" pitchFamily="34" charset="0"/>
              <a:buChar char="§"/>
            </a:pPr>
            <a:endParaRPr lang="en-US" sz="1800">
              <a:ea typeface="+mn-lt"/>
              <a:cs typeface="+mn-lt"/>
            </a:endParaRPr>
          </a:p>
          <a:p>
            <a:pPr marL="285750" indent="-285750">
              <a:lnSpc>
                <a:spcPct val="90000"/>
              </a:lnSpc>
              <a:buClr>
                <a:srgbClr val="7AB800"/>
              </a:buClr>
              <a:buFont typeface="Wingdings" pitchFamily="34" charset="0"/>
              <a:buChar char="§"/>
            </a:pPr>
            <a:r>
              <a:rPr lang="en-US" sz="1800">
                <a:ea typeface="+mn-lt"/>
                <a:cs typeface="+mn-lt"/>
              </a:rPr>
              <a:t>PUT </a:t>
            </a:r>
            <a:r>
              <a:rPr lang="en-US" sz="1600" b="1">
                <a:ea typeface="+mn-lt"/>
                <a:cs typeface="+mn-lt"/>
              </a:rPr>
              <a:t>: </a:t>
            </a:r>
            <a:r>
              <a:rPr lang="en-US" sz="1800" b="0">
                <a:ea typeface="+mn-lt"/>
                <a:cs typeface="+mn-lt"/>
              </a:rPr>
              <a:t>The PUT method is similar to POST. It is used to replace the resource that already exists. </a:t>
            </a:r>
          </a:p>
          <a:p>
            <a:pPr marL="285750" lvl="1">
              <a:lnSpc>
                <a:spcPct val="90000"/>
              </a:lnSpc>
              <a:buClr>
                <a:srgbClr val="7AB800"/>
              </a:buClr>
              <a:buFont typeface="Wingdings" pitchFamily="34" charset="0"/>
              <a:buChar char="§"/>
            </a:pPr>
            <a:r>
              <a:rPr lang="en-US" sz="1800">
                <a:ea typeface="+mn-lt"/>
                <a:cs typeface="+mn-lt"/>
              </a:rPr>
              <a:t> Request looks like - /v1/books/1256</a:t>
            </a:r>
          </a:p>
          <a:p>
            <a:pPr marL="285750" lvl="1">
              <a:lnSpc>
                <a:spcPct val="90000"/>
              </a:lnSpc>
              <a:buClr>
                <a:srgbClr val="7AB800"/>
              </a:buClr>
              <a:buFont typeface="Wingdings" pitchFamily="34" charset="0"/>
              <a:buChar char="§"/>
            </a:pPr>
            <a:r>
              <a:rPr lang="en-US" sz="1800">
                <a:ea typeface="+mn-lt"/>
                <a:cs typeface="+mn-lt"/>
              </a:rPr>
              <a:t> Body- {"name" : "Lord of the rings", "year": 1955, "author" : "J. R. R. Tolkien"}</a:t>
            </a:r>
          </a:p>
          <a:p>
            <a:pPr>
              <a:lnSpc>
                <a:spcPct val="90000"/>
              </a:lnSpc>
              <a:buClr>
                <a:srgbClr val="7AB800"/>
              </a:buClr>
              <a:buNone/>
            </a:pPr>
            <a:endParaRPr lang="en-US" sz="1500" b="0">
              <a:ea typeface="+mn-lt"/>
              <a:cs typeface="+mn-lt"/>
            </a:endParaRPr>
          </a:p>
          <a:p>
            <a:pPr marL="285750" lvl="4" indent="-285750">
              <a:lnSpc>
                <a:spcPct val="90000"/>
              </a:lnSpc>
              <a:buClr>
                <a:srgbClr val="7AB800"/>
              </a:buClr>
              <a:buFont typeface="Wingdings" pitchFamily="34" charset="0"/>
              <a:buChar char="§"/>
            </a:pPr>
            <a:endParaRPr lang="en-US" sz="1500">
              <a:ea typeface="+mn-lt"/>
              <a:cs typeface="+mn-lt"/>
            </a:endParaRPr>
          </a:p>
        </p:txBody>
      </p:sp>
      <p:sp>
        <p:nvSpPr>
          <p:cNvPr id="4" name="Slide Number Placeholder 3">
            <a:extLst>
              <a:ext uri="{FF2B5EF4-FFF2-40B4-BE49-F238E27FC236}">
                <a16:creationId xmlns:a16="http://schemas.microsoft.com/office/drawing/2014/main" id="{90B0320C-A4DD-E995-97FF-375447EF0113}"/>
              </a:ext>
            </a:extLst>
          </p:cNvPr>
          <p:cNvSpPr>
            <a:spLocks noGrp="1"/>
          </p:cNvSpPr>
          <p:nvPr>
            <p:ph type="sldNum" sz="quarter" idx="12"/>
          </p:nvPr>
        </p:nvSpPr>
        <p:spPr/>
        <p:txBody>
          <a:bodyPr/>
          <a:lstStyle/>
          <a:p>
            <a:fld id="{3111FE93-51A2-4199-9482-6BD7F3503D0F}" type="slidenum">
              <a:rPr lang="en-US" smtClean="0"/>
              <a:t>10</a:t>
            </a:fld>
            <a:endParaRPr lang="en-US"/>
          </a:p>
        </p:txBody>
      </p:sp>
    </p:spTree>
    <p:extLst>
      <p:ext uri="{BB962C8B-B14F-4D97-AF65-F5344CB8AC3E}">
        <p14:creationId xmlns:p14="http://schemas.microsoft.com/office/powerpoint/2010/main" val="593214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8DC3-3597-3DEC-53FD-50A1AC4116A1}"/>
              </a:ext>
            </a:extLst>
          </p:cNvPr>
          <p:cNvSpPr>
            <a:spLocks noGrp="1"/>
          </p:cNvSpPr>
          <p:nvPr>
            <p:ph type="title"/>
          </p:nvPr>
        </p:nvSpPr>
        <p:spPr/>
        <p:txBody>
          <a:bodyPr/>
          <a:lstStyle/>
          <a:p>
            <a:r>
              <a:rPr lang="en-US" b="0">
                <a:cs typeface="Calibri"/>
              </a:rPr>
              <a:t>Verbs</a:t>
            </a:r>
            <a:endParaRPr lang="en-US"/>
          </a:p>
        </p:txBody>
      </p:sp>
      <p:sp>
        <p:nvSpPr>
          <p:cNvPr id="3" name="Content Placeholder 2">
            <a:extLst>
              <a:ext uri="{FF2B5EF4-FFF2-40B4-BE49-F238E27FC236}">
                <a16:creationId xmlns:a16="http://schemas.microsoft.com/office/drawing/2014/main" id="{793AD25A-D6EA-0164-5FCC-E7D08678628E}"/>
              </a:ext>
            </a:extLst>
          </p:cNvPr>
          <p:cNvSpPr>
            <a:spLocks noGrp="1"/>
          </p:cNvSpPr>
          <p:nvPr>
            <p:ph idx="1"/>
          </p:nvPr>
        </p:nvSpPr>
        <p:spPr/>
        <p:txBody>
          <a:bodyPr/>
          <a:lstStyle/>
          <a:p>
            <a:pPr marL="342900" indent="-342900">
              <a:buFont typeface="Wingdings" pitchFamily="34" charset="0"/>
              <a:buChar char="§"/>
            </a:pPr>
            <a:r>
              <a:rPr lang="en-US" sz="1800">
                <a:ea typeface="+mn-lt"/>
                <a:cs typeface="+mn-lt"/>
              </a:rPr>
              <a:t>Patch: </a:t>
            </a:r>
            <a:endParaRPr lang="en-US" sz="1800" b="0">
              <a:ea typeface="+mn-lt"/>
              <a:cs typeface="+mn-lt"/>
            </a:endParaRPr>
          </a:p>
          <a:p>
            <a:pPr marL="467995" lvl="3" indent="-233680">
              <a:buFont typeface="Wingdings" pitchFamily="34" charset="0"/>
              <a:buChar char="§"/>
            </a:pPr>
            <a:r>
              <a:rPr lang="en-US" sz="1800">
                <a:ea typeface="+mn-lt"/>
                <a:cs typeface="+mn-lt"/>
              </a:rPr>
              <a:t>Did you observe the drawback of PUT? It replaced the entire old record with the new one. We needed to change a single column. But PUT replaced the whole record. That is bad. For this reason, the PATCH request was introduced.</a:t>
            </a:r>
            <a:endParaRPr lang="en-US"/>
          </a:p>
          <a:p>
            <a:pPr marL="467995" lvl="3" indent="-233680">
              <a:lnSpc>
                <a:spcPct val="90000"/>
              </a:lnSpc>
              <a:buFont typeface="Wingdings" pitchFamily="34" charset="0"/>
              <a:buChar char="§"/>
            </a:pPr>
            <a:r>
              <a:rPr lang="en-US" sz="1800">
                <a:ea typeface="+mn-lt"/>
                <a:cs typeface="+mn-lt"/>
              </a:rPr>
              <a:t>Request looks like - /v1/books/1256</a:t>
            </a:r>
          </a:p>
          <a:p>
            <a:pPr marL="467995" lvl="3" indent="-233680">
              <a:lnSpc>
                <a:spcPct val="90000"/>
              </a:lnSpc>
              <a:buFont typeface="Wingdings" pitchFamily="34" charset="0"/>
              <a:buChar char="§"/>
            </a:pPr>
            <a:r>
              <a:rPr lang="en-US" sz="1800">
                <a:ea typeface="+mn-lt"/>
                <a:cs typeface="+mn-lt"/>
              </a:rPr>
              <a:t>Body- { "year": 1955 }</a:t>
            </a:r>
          </a:p>
          <a:p>
            <a:pPr marL="467995" lvl="3" indent="-233680">
              <a:lnSpc>
                <a:spcPct val="90000"/>
              </a:lnSpc>
              <a:buFont typeface="Wingdings" pitchFamily="34" charset="0"/>
              <a:buChar char="§"/>
            </a:pPr>
            <a:endParaRPr lang="en-US" sz="1800">
              <a:ea typeface="+mn-lt"/>
              <a:cs typeface="+mn-lt"/>
            </a:endParaRPr>
          </a:p>
          <a:p>
            <a:pPr marL="233680" lvl="2" indent="-233680">
              <a:lnSpc>
                <a:spcPct val="90000"/>
              </a:lnSpc>
              <a:buChar char="§"/>
            </a:pPr>
            <a:r>
              <a:rPr lang="en-US" sz="1800" b="1">
                <a:ea typeface="+mn-lt"/>
                <a:cs typeface="+mn-lt"/>
              </a:rPr>
              <a:t>Delete: </a:t>
            </a:r>
            <a:r>
              <a:rPr lang="en-US" sz="1800">
                <a:ea typeface="+mn-lt"/>
                <a:cs typeface="+mn-lt"/>
              </a:rPr>
              <a:t>The </a:t>
            </a:r>
            <a:r>
              <a:rPr lang="en-US" sz="1800">
                <a:latin typeface="Consolas"/>
                <a:ea typeface="+mn-lt"/>
                <a:cs typeface="+mn-lt"/>
              </a:rPr>
              <a:t>DELETE</a:t>
            </a:r>
            <a:r>
              <a:rPr lang="en-US" sz="1800">
                <a:ea typeface="+mn-lt"/>
                <a:cs typeface="+mn-lt"/>
              </a:rPr>
              <a:t> API method is used to delete a resource from the database. It is similar to </a:t>
            </a:r>
            <a:r>
              <a:rPr lang="en-US" sz="1800">
                <a:latin typeface="Consolas"/>
                <a:ea typeface="+mn-lt"/>
                <a:cs typeface="+mn-lt"/>
              </a:rPr>
              <a:t>PUT</a:t>
            </a:r>
            <a:r>
              <a:rPr lang="en-US" sz="1800">
                <a:ea typeface="+mn-lt"/>
                <a:cs typeface="+mn-lt"/>
              </a:rPr>
              <a:t> but without any body.</a:t>
            </a:r>
          </a:p>
          <a:p>
            <a:pPr marL="233680" lvl="2" indent="-233680">
              <a:lnSpc>
                <a:spcPct val="90000"/>
              </a:lnSpc>
              <a:buClr>
                <a:srgbClr val="7AB800"/>
              </a:buClr>
              <a:buFont typeface="Wingdings" pitchFamily="2" charset="2"/>
              <a:buChar char="§"/>
            </a:pPr>
            <a:endParaRPr lang="en-US" sz="1800">
              <a:ea typeface="+mn-lt"/>
              <a:cs typeface="+mn-lt"/>
            </a:endParaRPr>
          </a:p>
          <a:p>
            <a:pPr marL="233680" lvl="2" indent="-233680">
              <a:lnSpc>
                <a:spcPct val="90000"/>
              </a:lnSpc>
              <a:buClr>
                <a:srgbClr val="7AB800"/>
              </a:buClr>
              <a:buFont typeface="Wingdings" pitchFamily="2" charset="2"/>
              <a:buChar char="§"/>
            </a:pPr>
            <a:r>
              <a:rPr lang="en-US" sz="1800" b="1">
                <a:ea typeface="+mn-lt"/>
                <a:cs typeface="+mn-lt"/>
              </a:rPr>
              <a:t>Options</a:t>
            </a:r>
            <a:r>
              <a:rPr lang="en-US" sz="1800">
                <a:ea typeface="+mn-lt"/>
                <a:cs typeface="+mn-lt"/>
              </a:rPr>
              <a:t>:  Given the resource, this method tries to know all possible methods (</a:t>
            </a:r>
            <a:r>
              <a:rPr lang="en-US" sz="1800">
                <a:latin typeface="Consolas"/>
                <a:ea typeface="+mn-lt"/>
                <a:cs typeface="+mn-lt"/>
              </a:rPr>
              <a:t>GET</a:t>
            </a:r>
            <a:r>
              <a:rPr lang="en-US" sz="1800">
                <a:ea typeface="+mn-lt"/>
                <a:cs typeface="+mn-lt"/>
              </a:rPr>
              <a:t>, </a:t>
            </a:r>
            <a:r>
              <a:rPr lang="en-US" sz="1800">
                <a:latin typeface="Consolas"/>
                <a:ea typeface="+mn-lt"/>
                <a:cs typeface="+mn-lt"/>
              </a:rPr>
              <a:t>POST</a:t>
            </a:r>
            <a:r>
              <a:rPr lang="en-US" sz="1800">
                <a:ea typeface="+mn-lt"/>
                <a:cs typeface="+mn-lt"/>
              </a:rPr>
              <a:t>, and so on) defined on the server.</a:t>
            </a:r>
          </a:p>
          <a:p>
            <a:pPr marL="233680" lvl="2" indent="-233680">
              <a:lnSpc>
                <a:spcPct val="90000"/>
              </a:lnSpc>
              <a:buClr>
                <a:srgbClr val="7AB800"/>
              </a:buClr>
              <a:buFont typeface="Wingdings" pitchFamily="34" charset="0"/>
              <a:buChar char="§"/>
            </a:pPr>
            <a:endParaRPr lang="en-US" sz="1800">
              <a:ea typeface="+mn-lt"/>
              <a:cs typeface="+mn-lt"/>
            </a:endParaRPr>
          </a:p>
          <a:p>
            <a:pPr marL="467995" lvl="3" indent="-233680">
              <a:lnSpc>
                <a:spcPct val="90000"/>
              </a:lnSpc>
              <a:buFont typeface="Wingdings" pitchFamily="34" charset="0"/>
              <a:buChar char="§"/>
            </a:pPr>
            <a:endParaRPr lang="en-US" sz="1800" b="1">
              <a:ea typeface="+mn-lt"/>
              <a:cs typeface="+mn-lt"/>
            </a:endParaRPr>
          </a:p>
          <a:p>
            <a:pPr marL="234315" lvl="3" indent="0">
              <a:lnSpc>
                <a:spcPct val="90000"/>
              </a:lnSpc>
              <a:buNone/>
            </a:pPr>
            <a:endParaRPr lang="en-US" sz="1800" b="1">
              <a:ea typeface="+mn-lt"/>
              <a:cs typeface="+mn-lt"/>
            </a:endParaRPr>
          </a:p>
          <a:p>
            <a:pPr marL="234315" lvl="3" indent="0">
              <a:lnSpc>
                <a:spcPct val="90000"/>
              </a:lnSpc>
              <a:buNone/>
            </a:pPr>
            <a:endParaRPr lang="en-US" sz="1600">
              <a:ea typeface="+mn-lt"/>
              <a:cs typeface="+mn-lt"/>
            </a:endParaRPr>
          </a:p>
          <a:p>
            <a:pPr marL="467995" lvl="3" indent="-233680">
              <a:buFont typeface="Wingdings" pitchFamily="34" charset="0"/>
              <a:buChar char="§"/>
            </a:pPr>
            <a:endParaRPr lang="en-US" sz="1600">
              <a:ea typeface="+mn-lt"/>
              <a:cs typeface="+mn-lt"/>
            </a:endParaRPr>
          </a:p>
        </p:txBody>
      </p:sp>
      <p:sp>
        <p:nvSpPr>
          <p:cNvPr id="4" name="Slide Number Placeholder 3">
            <a:extLst>
              <a:ext uri="{FF2B5EF4-FFF2-40B4-BE49-F238E27FC236}">
                <a16:creationId xmlns:a16="http://schemas.microsoft.com/office/drawing/2014/main" id="{0000C8CC-54D8-34C6-3322-1C8AD3FB445E}"/>
              </a:ext>
            </a:extLst>
          </p:cNvPr>
          <p:cNvSpPr>
            <a:spLocks noGrp="1"/>
          </p:cNvSpPr>
          <p:nvPr>
            <p:ph type="sldNum" sz="quarter" idx="12"/>
          </p:nvPr>
        </p:nvSpPr>
        <p:spPr/>
        <p:txBody>
          <a:bodyPr/>
          <a:lstStyle/>
          <a:p>
            <a:fld id="{3111FE93-51A2-4199-9482-6BD7F3503D0F}" type="slidenum">
              <a:rPr lang="en-US" smtClean="0"/>
              <a:t>11</a:t>
            </a:fld>
            <a:endParaRPr lang="en-US"/>
          </a:p>
        </p:txBody>
      </p:sp>
    </p:spTree>
    <p:extLst>
      <p:ext uri="{BB962C8B-B14F-4D97-AF65-F5344CB8AC3E}">
        <p14:creationId xmlns:p14="http://schemas.microsoft.com/office/powerpoint/2010/main" val="2267065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HTTP Status Codes</a:t>
            </a:r>
          </a:p>
        </p:txBody>
      </p:sp>
      <p:sp>
        <p:nvSpPr>
          <p:cNvPr id="3" name="Content Placeholder 2"/>
          <p:cNvSpPr>
            <a:spLocks noGrp="1"/>
          </p:cNvSpPr>
          <p:nvPr>
            <p:ph idx="1"/>
          </p:nvPr>
        </p:nvSpPr>
        <p:spPr/>
        <p:txBody>
          <a:bodyPr>
            <a:normAutofit lnSpcReduction="10000"/>
          </a:bodyPr>
          <a:lstStyle/>
          <a:p>
            <a:pPr marL="285750" indent="-285750">
              <a:buClr>
                <a:schemeClr val="tx2"/>
              </a:buClr>
              <a:buFont typeface="Wingdings" panose="05000000000000000000" pitchFamily="2" charset="2"/>
              <a:buChar char="§"/>
            </a:pPr>
            <a:r>
              <a:rPr lang="en-US" sz="1800"/>
              <a:t>2xx Status codes indicate success.  The most common status code is 200, OK.</a:t>
            </a:r>
          </a:p>
          <a:p>
            <a:pPr marL="285750" indent="-285750">
              <a:buClr>
                <a:schemeClr val="tx2"/>
              </a:buClr>
              <a:buFont typeface="Wingdings" panose="05000000000000000000" pitchFamily="2" charset="2"/>
              <a:buChar char="§"/>
            </a:pPr>
            <a:r>
              <a:rPr lang="en-US" sz="1800"/>
              <a:t>3xx Status codes indicate that the client needs to do something else to complete the request.  Usually this means making the request from a different location.  Status code 301 means the resource has been permanently moved somewhere else.</a:t>
            </a:r>
            <a:endParaRPr lang="en-US" sz="1800">
              <a:cs typeface="Calibri"/>
            </a:endParaRPr>
          </a:p>
          <a:p>
            <a:pPr marL="285750" indent="-285750">
              <a:buClr>
                <a:schemeClr val="tx2"/>
              </a:buClr>
              <a:buFont typeface="Wingdings" panose="05000000000000000000" pitchFamily="2" charset="2"/>
              <a:buChar char="§"/>
            </a:pPr>
            <a:r>
              <a:rPr lang="en-US" sz="1800"/>
              <a:t>4xx Status codes indicate a client error.  That is, the client sent a request that did not make sense.  </a:t>
            </a:r>
            <a:endParaRPr lang="en-US" sz="1800">
              <a:cs typeface="Calibri"/>
            </a:endParaRPr>
          </a:p>
          <a:p>
            <a:pPr marL="467995" lvl="3" indent="-233680">
              <a:buFont typeface="Wingdings" panose="05000000000000000000" pitchFamily="2" charset="2"/>
              <a:buChar char="§"/>
            </a:pPr>
            <a:r>
              <a:rPr lang="en-US" sz="1600"/>
              <a:t>A classic example of this is “404 Not Found”.  Try it!  Go to https://www.google.com/bad  its report the code 404. </a:t>
            </a:r>
            <a:endParaRPr lang="en-US" sz="1600">
              <a:cs typeface="Calibri"/>
            </a:endParaRPr>
          </a:p>
          <a:p>
            <a:pPr marL="234315" lvl="3" indent="0">
              <a:buNone/>
            </a:pPr>
            <a:endParaRPr lang="en-US" sz="1600">
              <a:cs typeface="Calibri"/>
            </a:endParaRPr>
          </a:p>
          <a:p>
            <a:pPr marL="285750" indent="-285750">
              <a:buClr>
                <a:schemeClr val="tx2"/>
              </a:buClr>
              <a:buFont typeface="Wingdings" panose="05000000000000000000" pitchFamily="2" charset="2"/>
              <a:buChar char="§"/>
            </a:pPr>
            <a:r>
              <a:rPr lang="en-US" sz="1800"/>
              <a:t>5xx Status codes indicate a server error.  That means that the request made by the client appears to be fine.  But the server is experiencing some difficulty.  </a:t>
            </a:r>
            <a:endParaRPr lang="en-US" sz="1800">
              <a:cs typeface="Calibri"/>
            </a:endParaRPr>
          </a:p>
          <a:p>
            <a:pPr marL="467995" lvl="3" indent="-233680">
              <a:buFont typeface="Wingdings" panose="05000000000000000000" pitchFamily="2" charset="2"/>
              <a:buChar char="§"/>
            </a:pPr>
            <a:r>
              <a:rPr lang="en-US" sz="1600"/>
              <a:t>A server experiencing some difficulty might report “500 Internal server error”</a:t>
            </a:r>
            <a:endParaRPr lang="en-US" sz="1600">
              <a:cs typeface="Calibri"/>
            </a:endParaRPr>
          </a:p>
          <a:p>
            <a:pPr marL="285750" indent="-285750">
              <a:buClr>
                <a:schemeClr val="tx2"/>
              </a:buClr>
              <a:buFont typeface="Wingdings" panose="05000000000000000000" pitchFamily="2" charset="2"/>
              <a:buChar char="§"/>
            </a:pPr>
            <a:endParaRPr lang="en-US" sz="1800"/>
          </a:p>
        </p:txBody>
      </p:sp>
      <p:sp>
        <p:nvSpPr>
          <p:cNvPr id="4" name="Slide Number Placeholder 3"/>
          <p:cNvSpPr>
            <a:spLocks noGrp="1"/>
          </p:cNvSpPr>
          <p:nvPr>
            <p:ph type="sldNum" sz="quarter" idx="12"/>
          </p:nvPr>
        </p:nvSpPr>
        <p:spPr/>
        <p:txBody>
          <a:bodyPr/>
          <a:lstStyle/>
          <a:p>
            <a:fld id="{3111FE93-51A2-4199-9482-6BD7F3503D0F}" type="slidenum">
              <a:rPr lang="en-US" smtClean="0"/>
              <a:t>12</a:t>
            </a:fld>
            <a:endParaRPr lang="en-US"/>
          </a:p>
        </p:txBody>
      </p:sp>
    </p:spTree>
    <p:extLst>
      <p:ext uri="{BB962C8B-B14F-4D97-AF65-F5344CB8AC3E}">
        <p14:creationId xmlns:p14="http://schemas.microsoft.com/office/powerpoint/2010/main" val="3501333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CC15-44F3-3D0D-1D9A-C156364EDCEB}"/>
              </a:ext>
            </a:extLst>
          </p:cNvPr>
          <p:cNvSpPr>
            <a:spLocks noGrp="1"/>
          </p:cNvSpPr>
          <p:nvPr>
            <p:ph type="title"/>
          </p:nvPr>
        </p:nvSpPr>
        <p:spPr/>
        <p:txBody>
          <a:bodyPr/>
          <a:lstStyle/>
          <a:p>
            <a:r>
              <a:rPr lang="en-US">
                <a:cs typeface="Calibri"/>
              </a:rPr>
              <a:t>Quiz</a:t>
            </a:r>
            <a:endParaRPr lang="en-US"/>
          </a:p>
        </p:txBody>
      </p:sp>
      <p:sp>
        <p:nvSpPr>
          <p:cNvPr id="3" name="Content Placeholder 2">
            <a:extLst>
              <a:ext uri="{FF2B5EF4-FFF2-40B4-BE49-F238E27FC236}">
                <a16:creationId xmlns:a16="http://schemas.microsoft.com/office/drawing/2014/main" id="{E1B41B09-6C9D-DF5B-8C16-8D030C9F75E7}"/>
              </a:ext>
            </a:extLst>
          </p:cNvPr>
          <p:cNvSpPr>
            <a:spLocks noGrp="1"/>
          </p:cNvSpPr>
          <p:nvPr>
            <p:ph idx="1"/>
          </p:nvPr>
        </p:nvSpPr>
        <p:spPr/>
        <p:txBody>
          <a:bodyPr/>
          <a:lstStyle/>
          <a:p>
            <a:r>
              <a:rPr lang="en-US">
                <a:cs typeface="Calibri"/>
              </a:rPr>
              <a:t>Which Error code should be applicable in case of unauthorized user?</a:t>
            </a:r>
          </a:p>
          <a:p>
            <a:r>
              <a:rPr lang="en-US">
                <a:cs typeface="Calibri"/>
              </a:rPr>
              <a:t>A – 204</a:t>
            </a:r>
          </a:p>
          <a:p>
            <a:r>
              <a:rPr lang="en-US">
                <a:cs typeface="Calibri"/>
              </a:rPr>
              <a:t>B – 401</a:t>
            </a:r>
          </a:p>
          <a:p>
            <a:r>
              <a:rPr lang="en-US">
                <a:cs typeface="Calibri"/>
              </a:rPr>
              <a:t>C -  404</a:t>
            </a:r>
          </a:p>
          <a:p>
            <a:r>
              <a:rPr lang="en-US">
                <a:cs typeface="Calibri"/>
              </a:rPr>
              <a:t>D -  503 </a:t>
            </a:r>
          </a:p>
          <a:p>
            <a:r>
              <a:rPr lang="en-US">
                <a:cs typeface="Calibri"/>
              </a:rPr>
              <a:t>Answer B </a:t>
            </a:r>
          </a:p>
          <a:p>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4152F186-94E1-321F-58B8-AD1A6613C21F}"/>
              </a:ext>
            </a:extLst>
          </p:cNvPr>
          <p:cNvSpPr>
            <a:spLocks noGrp="1"/>
          </p:cNvSpPr>
          <p:nvPr>
            <p:ph type="sldNum" sz="quarter" idx="12"/>
          </p:nvPr>
        </p:nvSpPr>
        <p:spPr/>
        <p:txBody>
          <a:bodyPr/>
          <a:lstStyle/>
          <a:p>
            <a:fld id="{3111FE93-51A2-4199-9482-6BD7F3503D0F}" type="slidenum">
              <a:rPr lang="en-US" smtClean="0"/>
              <a:t>13</a:t>
            </a:fld>
            <a:endParaRPr lang="en-US"/>
          </a:p>
        </p:txBody>
      </p:sp>
    </p:spTree>
    <p:extLst>
      <p:ext uri="{BB962C8B-B14F-4D97-AF65-F5344CB8AC3E}">
        <p14:creationId xmlns:p14="http://schemas.microsoft.com/office/powerpoint/2010/main" val="2334703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DF7-624D-6982-4E2B-7CD398444237}"/>
              </a:ext>
            </a:extLst>
          </p:cNvPr>
          <p:cNvSpPr>
            <a:spLocks noGrp="1"/>
          </p:cNvSpPr>
          <p:nvPr>
            <p:ph type="title"/>
          </p:nvPr>
        </p:nvSpPr>
        <p:spPr/>
        <p:txBody>
          <a:bodyPr/>
          <a:lstStyle/>
          <a:p>
            <a:r>
              <a:rPr lang="en-US"/>
              <a:t>Versioning Strategy</a:t>
            </a:r>
            <a:endParaRPr lang="en-US" err="1">
              <a:cs typeface="Calibri"/>
            </a:endParaRPr>
          </a:p>
        </p:txBody>
      </p:sp>
      <p:sp>
        <p:nvSpPr>
          <p:cNvPr id="3" name="Content Placeholder 2">
            <a:extLst>
              <a:ext uri="{FF2B5EF4-FFF2-40B4-BE49-F238E27FC236}">
                <a16:creationId xmlns:a16="http://schemas.microsoft.com/office/drawing/2014/main" id="{6C87417A-34D7-541D-5E98-4FEA7032E6F5}"/>
              </a:ext>
            </a:extLst>
          </p:cNvPr>
          <p:cNvSpPr>
            <a:spLocks noGrp="1"/>
          </p:cNvSpPr>
          <p:nvPr>
            <p:ph idx="1"/>
          </p:nvPr>
        </p:nvSpPr>
        <p:spPr/>
        <p:txBody>
          <a:bodyPr>
            <a:normAutofit/>
          </a:bodyPr>
          <a:lstStyle/>
          <a:p>
            <a:pPr>
              <a:buNone/>
            </a:pPr>
            <a:r>
              <a:rPr lang="en-US" b="0">
                <a:ea typeface="+mn-lt"/>
                <a:cs typeface="+mn-lt"/>
              </a:rPr>
              <a:t>A versioning strategy allows clients to continue using the existing REST API and migrate their applications to the newer API when they are ready.</a:t>
            </a:r>
            <a:endParaRPr lang="en-US">
              <a:cs typeface="Calibri"/>
            </a:endParaRPr>
          </a:p>
          <a:p>
            <a:pPr marL="342900" indent="-342900">
              <a:buFont typeface="Wingdings" pitchFamily="34" charset="0"/>
              <a:buChar char="§"/>
            </a:pPr>
            <a:r>
              <a:rPr lang="en-US">
                <a:ea typeface="+mn-lt"/>
                <a:cs typeface="+mn-lt"/>
              </a:rPr>
              <a:t>URI Path</a:t>
            </a:r>
            <a:r>
              <a:rPr lang="en-US" sz="1800">
                <a:ea typeface="+mn-lt"/>
                <a:cs typeface="+mn-lt"/>
              </a:rPr>
              <a:t> -</a:t>
            </a:r>
          </a:p>
          <a:p>
            <a:pPr marL="467995" lvl="3" indent="-233680">
              <a:buFont typeface="Wingdings,Sans-Serif" pitchFamily="34" charset="0"/>
              <a:buChar char="§"/>
            </a:pPr>
            <a:r>
              <a:rPr lang="en-US">
                <a:ea typeface="+mn-lt"/>
                <a:cs typeface="+mn-lt"/>
              </a:rPr>
              <a:t>One way to version a REST API is to include the version number in the URI path</a:t>
            </a:r>
          </a:p>
          <a:p>
            <a:pPr marL="467995" lvl="3" indent="-233680">
              <a:buFont typeface="Wingdings,Sans-Serif" pitchFamily="34" charset="0"/>
              <a:buChar char="§"/>
            </a:pPr>
            <a:r>
              <a:rPr lang="en-US">
                <a:ea typeface="+mn-lt"/>
                <a:cs typeface="+mn-lt"/>
              </a:rPr>
              <a:t>This solution often uses URI routing to point to a specific version of the API</a:t>
            </a:r>
          </a:p>
          <a:p>
            <a:pPr marL="467995" lvl="3" indent="-233680">
              <a:buFont typeface="Wingdings,Sans-Serif" pitchFamily="34" charset="0"/>
              <a:buChar char="§"/>
            </a:pPr>
            <a:r>
              <a:rPr lang="en-US">
                <a:ea typeface="+mn-lt"/>
                <a:cs typeface="+mn-lt"/>
              </a:rPr>
              <a:t>Example</a:t>
            </a:r>
            <a:r>
              <a:rPr lang="en-US" sz="1600">
                <a:ea typeface="+mn-lt"/>
                <a:cs typeface="+mn-lt"/>
              </a:rPr>
              <a:t>: </a:t>
            </a:r>
            <a:r>
              <a:rPr lang="en-US" sz="1600">
                <a:ea typeface="+mn-lt"/>
                <a:cs typeface="+mn-lt"/>
                <a:hlinkClick r:id="rId2"/>
              </a:rPr>
              <a:t>http://www.example.com/api/v1/products</a:t>
            </a:r>
            <a:endParaRPr lang="en-US">
              <a:ea typeface="+mn-lt"/>
              <a:cs typeface="+mn-lt"/>
            </a:endParaRPr>
          </a:p>
          <a:p>
            <a:pPr marL="234315" lvl="3" indent="0">
              <a:buNone/>
            </a:pPr>
            <a:endParaRPr lang="en-US" sz="1600">
              <a:ea typeface="+mn-lt"/>
              <a:cs typeface="+mn-lt"/>
            </a:endParaRPr>
          </a:p>
          <a:p>
            <a:pPr marL="467995" lvl="3" indent="-233680">
              <a:buFont typeface="Calibri"/>
              <a:buChar char="-"/>
            </a:pPr>
            <a:endParaRPr lang="en-US" sz="1600">
              <a:cs typeface="Calibri"/>
            </a:endParaRPr>
          </a:p>
          <a:p>
            <a:pPr marL="342900" indent="-342900">
              <a:buFont typeface="Wingdings" pitchFamily="34" charset="0"/>
              <a:buChar char="§"/>
            </a:pPr>
            <a:endParaRPr lang="en-US">
              <a:cs typeface="Calibri"/>
            </a:endParaRPr>
          </a:p>
          <a:p>
            <a:pPr marL="342900" indent="-342900">
              <a:buFont typeface="Wingdings" pitchFamily="34" charset="0"/>
              <a:buChar char="§"/>
            </a:pPr>
            <a:endParaRPr lang="en-US">
              <a:cs typeface="Calibri"/>
            </a:endParaRPr>
          </a:p>
          <a:p>
            <a:pPr marL="342900" indent="-342900">
              <a:buFont typeface="Wingdings" pitchFamily="34" charset="0"/>
              <a:buChar char="§"/>
            </a:pPr>
            <a:endParaRPr lang="en-US">
              <a:cs typeface="Calibri"/>
            </a:endParaRPr>
          </a:p>
          <a:p>
            <a:pPr marL="342900" indent="-342900">
              <a:buFont typeface="Calibri" pitchFamily="34" charset="0"/>
              <a:buChar char="-"/>
            </a:pPr>
            <a:endParaRPr lang="en-US">
              <a:cs typeface="Calibri"/>
            </a:endParaRPr>
          </a:p>
        </p:txBody>
      </p:sp>
      <p:sp>
        <p:nvSpPr>
          <p:cNvPr id="4" name="Slide Number Placeholder 3">
            <a:extLst>
              <a:ext uri="{FF2B5EF4-FFF2-40B4-BE49-F238E27FC236}">
                <a16:creationId xmlns:a16="http://schemas.microsoft.com/office/drawing/2014/main" id="{78DFB857-D4C9-FC9F-2D12-421415554740}"/>
              </a:ext>
            </a:extLst>
          </p:cNvPr>
          <p:cNvSpPr>
            <a:spLocks noGrp="1"/>
          </p:cNvSpPr>
          <p:nvPr>
            <p:ph type="sldNum" sz="quarter" idx="12"/>
          </p:nvPr>
        </p:nvSpPr>
        <p:spPr/>
        <p:txBody>
          <a:bodyPr/>
          <a:lstStyle/>
          <a:p>
            <a:fld id="{3111FE93-51A2-4199-9482-6BD7F3503D0F}" type="slidenum">
              <a:rPr lang="en-US" smtClean="0"/>
              <a:t>14</a:t>
            </a:fld>
            <a:endParaRPr lang="en-US"/>
          </a:p>
        </p:txBody>
      </p:sp>
    </p:spTree>
    <p:extLst>
      <p:ext uri="{BB962C8B-B14F-4D97-AF65-F5344CB8AC3E}">
        <p14:creationId xmlns:p14="http://schemas.microsoft.com/office/powerpoint/2010/main" val="830053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D593-D9D4-85CC-EEF2-1B6734CAE4A4}"/>
              </a:ext>
            </a:extLst>
          </p:cNvPr>
          <p:cNvSpPr>
            <a:spLocks noGrp="1"/>
          </p:cNvSpPr>
          <p:nvPr>
            <p:ph type="title"/>
          </p:nvPr>
        </p:nvSpPr>
        <p:spPr/>
        <p:txBody>
          <a:bodyPr/>
          <a:lstStyle/>
          <a:p>
            <a:r>
              <a:rPr lang="en-US">
                <a:ea typeface="+mj-lt"/>
                <a:cs typeface="+mj-lt"/>
              </a:rPr>
              <a:t>Versioning Strategy</a:t>
            </a:r>
            <a:endParaRPr lang="en-US"/>
          </a:p>
        </p:txBody>
      </p:sp>
      <p:sp>
        <p:nvSpPr>
          <p:cNvPr id="3" name="Content Placeholder 2">
            <a:extLst>
              <a:ext uri="{FF2B5EF4-FFF2-40B4-BE49-F238E27FC236}">
                <a16:creationId xmlns:a16="http://schemas.microsoft.com/office/drawing/2014/main" id="{90F94071-F37A-2013-D977-8B7B71CDFE5F}"/>
              </a:ext>
            </a:extLst>
          </p:cNvPr>
          <p:cNvSpPr>
            <a:spLocks noGrp="1"/>
          </p:cNvSpPr>
          <p:nvPr>
            <p:ph idx="1"/>
          </p:nvPr>
        </p:nvSpPr>
        <p:spPr/>
        <p:txBody>
          <a:bodyPr/>
          <a:lstStyle/>
          <a:p>
            <a:pPr marL="342900" indent="-342900">
              <a:buFont typeface="Wingdings,Sans-Serif" pitchFamily="34" charset="0"/>
              <a:buChar char="§"/>
            </a:pPr>
            <a:r>
              <a:rPr lang="en-US">
                <a:ea typeface="+mn-lt"/>
                <a:cs typeface="+mn-lt"/>
              </a:rPr>
              <a:t>Query Parameter</a:t>
            </a:r>
          </a:p>
          <a:p>
            <a:pPr marL="467995" lvl="3" indent="-233680">
              <a:buFont typeface="Wingdings,Sans-Serif" pitchFamily="34" charset="0"/>
              <a:buChar char="§"/>
            </a:pPr>
            <a:r>
              <a:rPr lang="en-US" b="0">
                <a:ea typeface="+mn-lt"/>
                <a:cs typeface="+mn-lt"/>
              </a:rPr>
              <a:t> REST API is to include the version number as a query parameter.</a:t>
            </a:r>
            <a:endParaRPr lang="en-US" b="1">
              <a:ea typeface="+mn-lt"/>
              <a:cs typeface="+mn-lt"/>
            </a:endParaRPr>
          </a:p>
          <a:p>
            <a:pPr marL="467995" lvl="3" indent="-233680">
              <a:buFont typeface="Wingdings,Sans-Serif" pitchFamily="34" charset="0"/>
              <a:buChar char="§"/>
            </a:pPr>
            <a:r>
              <a:rPr lang="en-US">
                <a:ea typeface="+mn-lt"/>
                <a:cs typeface="+mn-lt"/>
              </a:rPr>
              <a:t>This is a straightforward way of versioning an API from an implementation point of view.</a:t>
            </a:r>
          </a:p>
          <a:p>
            <a:pPr marL="467995" lvl="3" indent="-233680">
              <a:buFont typeface="Wingdings,Sans-Serif" pitchFamily="34" charset="0"/>
              <a:buChar char="§"/>
            </a:pPr>
            <a:r>
              <a:rPr lang="en-US">
                <a:ea typeface="+mn-lt"/>
                <a:cs typeface="+mn-lt"/>
              </a:rPr>
              <a:t>Query parameters are more difficult to use for routing requests to the proper API version.</a:t>
            </a:r>
          </a:p>
          <a:p>
            <a:pPr marL="467995" lvl="3" indent="-233680">
              <a:buFont typeface="Wingdings,Sans-Serif" pitchFamily="34" charset="0"/>
              <a:buChar char="§"/>
            </a:pPr>
            <a:r>
              <a:rPr lang="en-US">
                <a:ea typeface="+mn-lt"/>
                <a:cs typeface="+mn-lt"/>
              </a:rPr>
              <a:t>Example : </a:t>
            </a:r>
            <a:r>
              <a:rPr lang="en-US">
                <a:ea typeface="+mn-lt"/>
                <a:cs typeface="+mn-lt"/>
                <a:hlinkClick r:id="rId2"/>
              </a:rPr>
              <a:t>http://www.example.com/api/products?version=v1</a:t>
            </a:r>
            <a:endParaRPr lang="en-US">
              <a:ea typeface="+mn-lt"/>
              <a:cs typeface="+mn-lt"/>
            </a:endParaRPr>
          </a:p>
          <a:p>
            <a:pPr marL="467995" lvl="3" indent="-233680">
              <a:buFont typeface="Wingdings,Sans-Serif" pitchFamily="34" charset="0"/>
              <a:buChar char="§"/>
            </a:pPr>
            <a:endParaRPr lang="en-US">
              <a:ea typeface="+mn-lt"/>
              <a:cs typeface="+mn-lt"/>
            </a:endParaRPr>
          </a:p>
          <a:p>
            <a:pPr marL="467995" lvl="3" indent="-233680">
              <a:buFont typeface="Wingdings,Sans-Serif" pitchFamily="34" charset="0"/>
              <a:buChar char="§"/>
            </a:pPr>
            <a:endParaRPr lang="en-US">
              <a:ea typeface="+mn-lt"/>
              <a:cs typeface="+mn-lt"/>
            </a:endParaRPr>
          </a:p>
          <a:p>
            <a:pPr marL="342900" indent="-342900">
              <a:buFont typeface="Wingdings,Sans-Serif" pitchFamily="34" charset="0"/>
              <a:buChar char="§"/>
            </a:pPr>
            <a:endParaRPr lang="en-US">
              <a:cs typeface="Calibri"/>
            </a:endParaRPr>
          </a:p>
        </p:txBody>
      </p:sp>
      <p:sp>
        <p:nvSpPr>
          <p:cNvPr id="4" name="Slide Number Placeholder 3">
            <a:extLst>
              <a:ext uri="{FF2B5EF4-FFF2-40B4-BE49-F238E27FC236}">
                <a16:creationId xmlns:a16="http://schemas.microsoft.com/office/drawing/2014/main" id="{7F8B314B-DA83-92DC-329B-3E6E74086FBA}"/>
              </a:ext>
            </a:extLst>
          </p:cNvPr>
          <p:cNvSpPr>
            <a:spLocks noGrp="1"/>
          </p:cNvSpPr>
          <p:nvPr>
            <p:ph type="sldNum" sz="quarter" idx="12"/>
          </p:nvPr>
        </p:nvSpPr>
        <p:spPr/>
        <p:txBody>
          <a:bodyPr/>
          <a:lstStyle/>
          <a:p>
            <a:fld id="{3111FE93-51A2-4199-9482-6BD7F3503D0F}" type="slidenum">
              <a:rPr lang="en-US" smtClean="0"/>
              <a:t>15</a:t>
            </a:fld>
            <a:endParaRPr lang="en-US"/>
          </a:p>
        </p:txBody>
      </p:sp>
    </p:spTree>
    <p:extLst>
      <p:ext uri="{BB962C8B-B14F-4D97-AF65-F5344CB8AC3E}">
        <p14:creationId xmlns:p14="http://schemas.microsoft.com/office/powerpoint/2010/main" val="626249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9404-E7F5-2191-2224-9B61969E543B}"/>
              </a:ext>
            </a:extLst>
          </p:cNvPr>
          <p:cNvSpPr>
            <a:spLocks noGrp="1"/>
          </p:cNvSpPr>
          <p:nvPr>
            <p:ph type="title"/>
          </p:nvPr>
        </p:nvSpPr>
        <p:spPr/>
        <p:txBody>
          <a:bodyPr/>
          <a:lstStyle/>
          <a:p>
            <a:r>
              <a:rPr lang="en-US">
                <a:cs typeface="Calibri"/>
              </a:rPr>
              <a:t>Versioning Strategy</a:t>
            </a:r>
            <a:endParaRPr lang="en-US" b="0">
              <a:ea typeface="+mj-lt"/>
              <a:cs typeface="+mj-lt"/>
            </a:endParaRPr>
          </a:p>
        </p:txBody>
      </p:sp>
      <p:sp>
        <p:nvSpPr>
          <p:cNvPr id="3" name="Content Placeholder 2">
            <a:extLst>
              <a:ext uri="{FF2B5EF4-FFF2-40B4-BE49-F238E27FC236}">
                <a16:creationId xmlns:a16="http://schemas.microsoft.com/office/drawing/2014/main" id="{15A2FD84-6AA1-D282-5DFB-3C01FDAC6AD1}"/>
              </a:ext>
            </a:extLst>
          </p:cNvPr>
          <p:cNvSpPr>
            <a:spLocks noGrp="1"/>
          </p:cNvSpPr>
          <p:nvPr>
            <p:ph idx="1"/>
          </p:nvPr>
        </p:nvSpPr>
        <p:spPr/>
        <p:txBody>
          <a:bodyPr/>
          <a:lstStyle/>
          <a:p>
            <a:pPr marL="342900" indent="-342900">
              <a:buFont typeface="Wingdings" pitchFamily="34" charset="0"/>
              <a:buChar char="§"/>
            </a:pPr>
            <a:r>
              <a:rPr lang="en-US">
                <a:cs typeface="Calibri"/>
              </a:rPr>
              <a:t>Custom Header</a:t>
            </a:r>
            <a:endParaRPr lang="en-US" b="0">
              <a:cs typeface="Calibri"/>
            </a:endParaRPr>
          </a:p>
          <a:p>
            <a:pPr marL="467995" lvl="3" indent="-233680">
              <a:buFont typeface="Wingdings" pitchFamily="34" charset="0"/>
              <a:buChar char="§"/>
            </a:pPr>
            <a:r>
              <a:rPr lang="en-US" b="0">
                <a:cs typeface="Calibri"/>
              </a:rPr>
              <a:t>REST</a:t>
            </a:r>
            <a:r>
              <a:rPr lang="en-US" b="0">
                <a:ea typeface="+mn-lt"/>
                <a:cs typeface="+mn-lt"/>
              </a:rPr>
              <a:t> APIs can also be versioned by providing custom headers with the version number included as an attribute</a:t>
            </a:r>
          </a:p>
          <a:p>
            <a:pPr marL="467995" lvl="3" indent="-233680">
              <a:buFont typeface="Wingdings" pitchFamily="34" charset="0"/>
              <a:buChar char="§"/>
            </a:pPr>
            <a:r>
              <a:rPr lang="en-US">
                <a:ea typeface="+mn-lt"/>
                <a:cs typeface="+mn-lt"/>
              </a:rPr>
              <a:t>It requires custom headers.</a:t>
            </a:r>
          </a:p>
          <a:p>
            <a:pPr marL="467995" lvl="3" indent="-233680">
              <a:buFont typeface="Wingdings" pitchFamily="34" charset="0"/>
              <a:buChar char="§"/>
            </a:pPr>
            <a:r>
              <a:rPr lang="en-US">
                <a:ea typeface="+mn-lt"/>
                <a:cs typeface="+mn-lt"/>
              </a:rPr>
              <a:t>curl -H “Accepts-version: 1.0”</a:t>
            </a:r>
            <a:br>
              <a:rPr lang="en-US">
                <a:ea typeface="+mn-lt"/>
                <a:cs typeface="+mn-lt"/>
              </a:rPr>
            </a:br>
            <a:r>
              <a:rPr lang="en-US">
                <a:ea typeface="+mn-lt"/>
                <a:cs typeface="+mn-lt"/>
                <a:hlinkClick r:id="rId2"/>
              </a:rPr>
              <a:t>http://www.example.com/api/products</a:t>
            </a:r>
            <a:endParaRPr lang="en-US">
              <a:ea typeface="+mn-lt"/>
              <a:cs typeface="+mn-lt"/>
            </a:endParaRPr>
          </a:p>
          <a:p>
            <a:pPr marL="234315" lvl="3" indent="0">
              <a:buNone/>
            </a:pPr>
            <a:endParaRPr lang="en-US">
              <a:cs typeface="Calibri"/>
            </a:endParaRPr>
          </a:p>
        </p:txBody>
      </p:sp>
      <p:sp>
        <p:nvSpPr>
          <p:cNvPr id="4" name="Slide Number Placeholder 3">
            <a:extLst>
              <a:ext uri="{FF2B5EF4-FFF2-40B4-BE49-F238E27FC236}">
                <a16:creationId xmlns:a16="http://schemas.microsoft.com/office/drawing/2014/main" id="{B43BEE16-A091-0B27-069A-43433D749673}"/>
              </a:ext>
            </a:extLst>
          </p:cNvPr>
          <p:cNvSpPr>
            <a:spLocks noGrp="1"/>
          </p:cNvSpPr>
          <p:nvPr>
            <p:ph type="sldNum" sz="quarter" idx="12"/>
          </p:nvPr>
        </p:nvSpPr>
        <p:spPr/>
        <p:txBody>
          <a:bodyPr/>
          <a:lstStyle/>
          <a:p>
            <a:fld id="{3111FE93-51A2-4199-9482-6BD7F3503D0F}" type="slidenum">
              <a:rPr lang="en-US" smtClean="0"/>
              <a:t>16</a:t>
            </a:fld>
            <a:endParaRPr lang="en-US"/>
          </a:p>
        </p:txBody>
      </p:sp>
    </p:spTree>
    <p:extLst>
      <p:ext uri="{BB962C8B-B14F-4D97-AF65-F5344CB8AC3E}">
        <p14:creationId xmlns:p14="http://schemas.microsoft.com/office/powerpoint/2010/main" val="9346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8E88-ED7D-D042-9FDE-86140F1687BA}"/>
              </a:ext>
            </a:extLst>
          </p:cNvPr>
          <p:cNvSpPr>
            <a:spLocks noGrp="1"/>
          </p:cNvSpPr>
          <p:nvPr>
            <p:ph type="title"/>
          </p:nvPr>
        </p:nvSpPr>
        <p:spPr/>
        <p:txBody>
          <a:bodyPr/>
          <a:lstStyle/>
          <a:p>
            <a:r>
              <a:rPr lang="en-US">
                <a:ea typeface="+mj-lt"/>
                <a:cs typeface="+mj-lt"/>
              </a:rPr>
              <a:t>Versioning Strategy</a:t>
            </a:r>
            <a:endParaRPr lang="en-US"/>
          </a:p>
        </p:txBody>
      </p:sp>
      <p:sp>
        <p:nvSpPr>
          <p:cNvPr id="3" name="Content Placeholder 2">
            <a:extLst>
              <a:ext uri="{FF2B5EF4-FFF2-40B4-BE49-F238E27FC236}">
                <a16:creationId xmlns:a16="http://schemas.microsoft.com/office/drawing/2014/main" id="{A344B90E-F91B-2A54-89BA-F14F06C33587}"/>
              </a:ext>
            </a:extLst>
          </p:cNvPr>
          <p:cNvSpPr>
            <a:spLocks noGrp="1"/>
          </p:cNvSpPr>
          <p:nvPr>
            <p:ph idx="1"/>
          </p:nvPr>
        </p:nvSpPr>
        <p:spPr/>
        <p:txBody>
          <a:bodyPr>
            <a:normAutofit fontScale="85000" lnSpcReduction="20000"/>
          </a:bodyPr>
          <a:lstStyle/>
          <a:p>
            <a:pPr marL="342900" indent="-342900">
              <a:buFont typeface="Wingdings,Sans-Serif" pitchFamily="34" charset="0"/>
              <a:buChar char="§"/>
            </a:pPr>
            <a:r>
              <a:rPr lang="en-US">
                <a:cs typeface="Calibri"/>
              </a:rPr>
              <a:t>Content- Negotiation</a:t>
            </a:r>
            <a:endParaRPr lang="en-US" b="0">
              <a:ea typeface="+mn-lt"/>
              <a:cs typeface="+mn-lt"/>
            </a:endParaRPr>
          </a:p>
          <a:p>
            <a:pPr marL="467995" lvl="3" indent="-233680">
              <a:buFont typeface="Calibri"/>
              <a:buChar char="-"/>
            </a:pPr>
            <a:r>
              <a:rPr lang="en-US">
                <a:cs typeface="Calibri"/>
              </a:rPr>
              <a:t>This approach allows us to version a single resource representation instead of versioning the entire API which gives us a more granular control over versioning.</a:t>
            </a:r>
            <a:endParaRPr lang="en-US">
              <a:ea typeface="+mn-lt"/>
              <a:cs typeface="+mn-lt"/>
            </a:endParaRPr>
          </a:p>
          <a:p>
            <a:pPr marL="467995" lvl="3" indent="-233680">
              <a:buFont typeface="Calibri,Sans-Serif" pitchFamily="34" charset="0"/>
              <a:buChar char="-"/>
            </a:pPr>
            <a:r>
              <a:rPr lang="en-US">
                <a:cs typeface="Calibri"/>
              </a:rPr>
              <a:t>Requiring HTTP headers with media types makes it more difficult to test and explore the API using a browser.</a:t>
            </a:r>
            <a:endParaRPr lang="en-US">
              <a:ea typeface="+mn-lt"/>
              <a:cs typeface="+mn-lt"/>
            </a:endParaRPr>
          </a:p>
          <a:p>
            <a:pPr marL="467995" indent="-233680">
              <a:spcAft>
                <a:spcPct val="0"/>
              </a:spcAft>
              <a:buFont typeface="Calibri,Sans-Serif" pitchFamily="34" charset="0"/>
              <a:buChar char="–"/>
            </a:pPr>
            <a:endParaRPr lang="en-US" b="0">
              <a:ea typeface="+mn-lt"/>
              <a:cs typeface="+mn-lt"/>
            </a:endParaRPr>
          </a:p>
          <a:p>
            <a:pPr marL="701675" lvl="8" indent="0">
              <a:buNone/>
            </a:pPr>
            <a:r>
              <a:rPr lang="en-US">
                <a:cs typeface="Calibri"/>
              </a:rPr>
              <a:t>GET /users/3 HTTP/1.1</a:t>
            </a:r>
            <a:endParaRPr lang="en-US">
              <a:ea typeface="+mn-lt"/>
              <a:cs typeface="+mn-lt"/>
            </a:endParaRPr>
          </a:p>
          <a:p>
            <a:pPr marL="701675" lvl="8" indent="0">
              <a:buNone/>
            </a:pPr>
            <a:r>
              <a:rPr lang="en-US">
                <a:cs typeface="Calibri"/>
              </a:rPr>
              <a:t>Accept: </a:t>
            </a:r>
            <a:r>
              <a:rPr lang="en-US" b="1">
                <a:cs typeface="Calibri"/>
              </a:rPr>
              <a:t>application/vnd.myname.v2+json</a:t>
            </a:r>
            <a:endParaRPr lang="en-US" b="1">
              <a:ea typeface="+mn-lt"/>
              <a:cs typeface="+mn-lt"/>
            </a:endParaRPr>
          </a:p>
          <a:p>
            <a:pPr marL="987425" lvl="8" indent="-285750"/>
            <a:endParaRPr lang="en-US">
              <a:ea typeface="+mn-lt"/>
              <a:cs typeface="+mn-lt"/>
            </a:endParaRPr>
          </a:p>
          <a:p>
            <a:pPr marL="701675" lvl="8" indent="0">
              <a:buNone/>
            </a:pPr>
            <a:r>
              <a:rPr lang="en-US">
                <a:cs typeface="Calibri"/>
              </a:rPr>
              <a:t>HTTP/1.1 200 OK</a:t>
            </a:r>
            <a:endParaRPr lang="en-US">
              <a:ea typeface="+mn-lt"/>
              <a:cs typeface="+mn-lt"/>
            </a:endParaRPr>
          </a:p>
          <a:p>
            <a:pPr marL="701675" lvl="8" indent="0">
              <a:buNone/>
            </a:pPr>
            <a:r>
              <a:rPr lang="en-US">
                <a:cs typeface="Calibri"/>
              </a:rPr>
              <a:t>Content-Type: </a:t>
            </a:r>
            <a:r>
              <a:rPr lang="en-US" b="1">
                <a:cs typeface="Calibri"/>
              </a:rPr>
              <a:t>application/vnd.myname.v2+json</a:t>
            </a:r>
            <a:endParaRPr lang="en-US" b="1">
              <a:ea typeface="+mn-lt"/>
              <a:cs typeface="+mn-lt"/>
            </a:endParaRPr>
          </a:p>
          <a:p>
            <a:pPr marL="701675" lvl="8" indent="0">
              <a:buNone/>
            </a:pPr>
            <a:r>
              <a:rPr lang="en-US">
                <a:cs typeface="Calibri"/>
              </a:rPr>
              <a:t>{</a:t>
            </a:r>
            <a:endParaRPr lang="en-US">
              <a:ea typeface="+mn-lt"/>
              <a:cs typeface="+mn-lt"/>
            </a:endParaRPr>
          </a:p>
          <a:p>
            <a:pPr marL="701675" lvl="8" indent="0">
              <a:buNone/>
            </a:pPr>
            <a:r>
              <a:rPr lang="en-US">
                <a:cs typeface="Calibri"/>
              </a:rPr>
              <a:t>    "user": {</a:t>
            </a:r>
            <a:endParaRPr lang="en-US">
              <a:ea typeface="+mn-lt"/>
              <a:cs typeface="+mn-lt"/>
            </a:endParaRPr>
          </a:p>
          <a:p>
            <a:pPr marL="701675" lvl="8" indent="0">
              <a:buNone/>
            </a:pPr>
            <a:r>
              <a:rPr lang="en-US">
                <a:cs typeface="Calibri"/>
              </a:rPr>
              <a:t>        "</a:t>
            </a:r>
            <a:r>
              <a:rPr lang="en-US" err="1">
                <a:cs typeface="Calibri"/>
              </a:rPr>
              <a:t>firstname</a:t>
            </a:r>
            <a:r>
              <a:rPr lang="en-US">
                <a:cs typeface="Calibri"/>
              </a:rPr>
              <a:t>": "John", </a:t>
            </a:r>
            <a:endParaRPr lang="en-US">
              <a:ea typeface="+mn-lt"/>
              <a:cs typeface="+mn-lt"/>
            </a:endParaRPr>
          </a:p>
          <a:p>
            <a:pPr marL="701675" lvl="8" indent="0">
              <a:buNone/>
            </a:pPr>
            <a:r>
              <a:rPr lang="en-US">
                <a:cs typeface="Calibri"/>
              </a:rPr>
              <a:t>        "</a:t>
            </a:r>
            <a:r>
              <a:rPr lang="en-US" err="1">
                <a:cs typeface="Calibri"/>
              </a:rPr>
              <a:t>lastname</a:t>
            </a:r>
            <a:r>
              <a:rPr lang="en-US">
                <a:cs typeface="Calibri"/>
              </a:rPr>
              <a:t>": "Smith", </a:t>
            </a:r>
            <a:endParaRPr lang="en-US">
              <a:ea typeface="+mn-lt"/>
              <a:cs typeface="+mn-lt"/>
            </a:endParaRPr>
          </a:p>
          <a:p>
            <a:pPr marL="701675" lvl="8" indent="0">
              <a:buNone/>
            </a:pPr>
            <a:r>
              <a:rPr lang="en-US">
                <a:cs typeface="Calibri"/>
              </a:rPr>
              <a:t>        "amount": "300"</a:t>
            </a:r>
            <a:endParaRPr lang="en-US">
              <a:ea typeface="+mn-lt"/>
              <a:cs typeface="+mn-lt"/>
            </a:endParaRPr>
          </a:p>
          <a:p>
            <a:pPr marL="701675" lvl="8" indent="0">
              <a:buNone/>
            </a:pPr>
            <a:r>
              <a:rPr lang="en-US">
                <a:cs typeface="Calibri"/>
              </a:rPr>
              <a:t>    }</a:t>
            </a:r>
            <a:endParaRPr lang="en-US">
              <a:ea typeface="+mn-lt"/>
              <a:cs typeface="+mn-lt"/>
            </a:endParaRPr>
          </a:p>
          <a:p>
            <a:pPr marL="701675" lvl="8" indent="0">
              <a:buNone/>
            </a:pPr>
            <a:r>
              <a:rPr lang="en-US">
                <a:cs typeface="Calibri"/>
              </a:rPr>
              <a:t>}</a:t>
            </a:r>
          </a:p>
        </p:txBody>
      </p:sp>
      <p:sp>
        <p:nvSpPr>
          <p:cNvPr id="4" name="Slide Number Placeholder 3">
            <a:extLst>
              <a:ext uri="{FF2B5EF4-FFF2-40B4-BE49-F238E27FC236}">
                <a16:creationId xmlns:a16="http://schemas.microsoft.com/office/drawing/2014/main" id="{75CA6CF8-879A-54AD-D4CB-3307729DDE46}"/>
              </a:ext>
            </a:extLst>
          </p:cNvPr>
          <p:cNvSpPr>
            <a:spLocks noGrp="1"/>
          </p:cNvSpPr>
          <p:nvPr>
            <p:ph type="sldNum" sz="quarter" idx="12"/>
          </p:nvPr>
        </p:nvSpPr>
        <p:spPr/>
        <p:txBody>
          <a:bodyPr/>
          <a:lstStyle/>
          <a:p>
            <a:fld id="{3111FE93-51A2-4199-9482-6BD7F3503D0F}" type="slidenum">
              <a:rPr lang="en-US" smtClean="0"/>
              <a:t>17</a:t>
            </a:fld>
            <a:endParaRPr lang="en-US"/>
          </a:p>
        </p:txBody>
      </p:sp>
    </p:spTree>
    <p:extLst>
      <p:ext uri="{BB962C8B-B14F-4D97-AF65-F5344CB8AC3E}">
        <p14:creationId xmlns:p14="http://schemas.microsoft.com/office/powerpoint/2010/main" val="250309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API Gateway</a:t>
            </a:r>
            <a:endParaRPr lang="en-US"/>
          </a:p>
        </p:txBody>
      </p:sp>
      <p:sp>
        <p:nvSpPr>
          <p:cNvPr id="3" name="Content Placeholder 2"/>
          <p:cNvSpPr>
            <a:spLocks noGrp="1"/>
          </p:cNvSpPr>
          <p:nvPr>
            <p:ph idx="1"/>
          </p:nvPr>
        </p:nvSpPr>
        <p:spPr/>
        <p:txBody>
          <a:bodyPr>
            <a:normAutofit/>
          </a:bodyPr>
          <a:lstStyle/>
          <a:p>
            <a:pPr marL="285750" indent="-285750">
              <a:buClr>
                <a:schemeClr val="tx2"/>
              </a:buClr>
              <a:buFont typeface="Wingdings" panose="05000000000000000000" pitchFamily="2" charset="2"/>
              <a:buChar char="§"/>
            </a:pPr>
            <a:r>
              <a:rPr lang="en-US" sz="1800"/>
              <a:t>API Gateway acts as a "front door" for applications to access data, business logic, or functionality from your backend services.</a:t>
            </a:r>
          </a:p>
          <a:p>
            <a:pPr marL="285750" indent="-285750">
              <a:buClr>
                <a:schemeClr val="tx2"/>
              </a:buClr>
              <a:buFont typeface="Wingdings" panose="05000000000000000000" pitchFamily="2" charset="2"/>
              <a:buChar char="§"/>
            </a:pPr>
            <a:r>
              <a:rPr lang="en-US" sz="1800"/>
              <a:t>An API gateway is a software pattern that sits in front of an application programming interface (API) or group of microservices, to facilitate requests and delivery of data and services.</a:t>
            </a:r>
          </a:p>
          <a:p>
            <a:pPr marL="285750" indent="-285750">
              <a:buClr>
                <a:schemeClr val="tx2"/>
              </a:buClr>
              <a:buFont typeface="Wingdings" panose="05000000000000000000" pitchFamily="2" charset="2"/>
              <a:buChar char="§"/>
            </a:pPr>
            <a:r>
              <a:rPr lang="en-US" sz="1800"/>
              <a:t>An API gateway takes all API calls from clients, then routes them to the appropriate microservice with request routing, composition, and protocol translation.</a:t>
            </a:r>
          </a:p>
        </p:txBody>
      </p:sp>
      <p:sp>
        <p:nvSpPr>
          <p:cNvPr id="4" name="Slide Number Placeholder 3"/>
          <p:cNvSpPr>
            <a:spLocks noGrp="1"/>
          </p:cNvSpPr>
          <p:nvPr>
            <p:ph type="sldNum" sz="quarter" idx="12"/>
          </p:nvPr>
        </p:nvSpPr>
        <p:spPr/>
        <p:txBody>
          <a:bodyPr/>
          <a:lstStyle/>
          <a:p>
            <a:fld id="{3111FE93-51A2-4199-9482-6BD7F3503D0F}" type="slidenum">
              <a:rPr lang="en-US" smtClean="0"/>
              <a:t>18</a:t>
            </a:fld>
            <a:endParaRPr lang="en-US"/>
          </a:p>
        </p:txBody>
      </p:sp>
    </p:spTree>
    <p:extLst>
      <p:ext uri="{BB962C8B-B14F-4D97-AF65-F5344CB8AC3E}">
        <p14:creationId xmlns:p14="http://schemas.microsoft.com/office/powerpoint/2010/main" val="1324721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Ocelot</a:t>
            </a:r>
            <a:endParaRPr lang="en-US"/>
          </a:p>
        </p:txBody>
      </p:sp>
      <p:sp>
        <p:nvSpPr>
          <p:cNvPr id="3" name="Content Placeholder 2"/>
          <p:cNvSpPr>
            <a:spLocks noGrp="1"/>
          </p:cNvSpPr>
          <p:nvPr>
            <p:ph idx="1"/>
          </p:nvPr>
        </p:nvSpPr>
        <p:spPr/>
        <p:txBody>
          <a:bodyPr>
            <a:normAutofit/>
          </a:bodyPr>
          <a:lstStyle/>
          <a:p>
            <a:pPr marL="285750" indent="-285750">
              <a:buClr>
                <a:schemeClr val="tx2"/>
              </a:buClr>
              <a:buFont typeface="Wingdings" panose="05000000000000000000" pitchFamily="2" charset="2"/>
              <a:buChar char="§"/>
            </a:pPr>
            <a:r>
              <a:rPr lang="en-US" sz="1800"/>
              <a:t>Ocelot is a .NET API Gateway.</a:t>
            </a:r>
          </a:p>
          <a:p>
            <a:pPr marL="285750" indent="-285750">
              <a:buClr>
                <a:schemeClr val="tx2"/>
              </a:buClr>
              <a:buFont typeface="Wingdings" panose="05000000000000000000" pitchFamily="2" charset="2"/>
              <a:buChar char="§"/>
            </a:pPr>
            <a:r>
              <a:rPr lang="en-US" sz="1800">
                <a:hlinkClick r:id="rId2"/>
              </a:rPr>
              <a:t>https://github.com/ThreeMammals/Ocelot</a:t>
            </a:r>
            <a:r>
              <a:rPr lang="en-US" sz="1800"/>
              <a:t> </a:t>
            </a:r>
          </a:p>
          <a:p>
            <a:pPr marL="285750" indent="-285750">
              <a:buClr>
                <a:schemeClr val="tx2"/>
              </a:buClr>
              <a:buFont typeface="Wingdings" panose="05000000000000000000" pitchFamily="2" charset="2"/>
              <a:buChar char="§"/>
            </a:pPr>
            <a:r>
              <a:rPr lang="en-US" sz="1800">
                <a:hlinkClick r:id="rId3"/>
              </a:rPr>
              <a:t>https://github.com/ThreeMammals/Ocelot#features</a:t>
            </a:r>
            <a:endParaRPr lang="en-US" sz="1800"/>
          </a:p>
          <a:p>
            <a:pPr marL="285750" indent="-285750">
              <a:buClr>
                <a:schemeClr val="tx2"/>
              </a:buClr>
              <a:buFont typeface="Wingdings" panose="05000000000000000000" pitchFamily="2" charset="2"/>
              <a:buChar char="§"/>
            </a:pPr>
            <a:endParaRPr lang="en-US" sz="1800"/>
          </a:p>
        </p:txBody>
      </p:sp>
      <p:sp>
        <p:nvSpPr>
          <p:cNvPr id="4" name="Slide Number Placeholder 3"/>
          <p:cNvSpPr>
            <a:spLocks noGrp="1"/>
          </p:cNvSpPr>
          <p:nvPr>
            <p:ph type="sldNum" sz="quarter" idx="12"/>
          </p:nvPr>
        </p:nvSpPr>
        <p:spPr/>
        <p:txBody>
          <a:bodyPr/>
          <a:lstStyle/>
          <a:p>
            <a:fld id="{3111FE93-51A2-4199-9482-6BD7F3503D0F}" type="slidenum">
              <a:rPr lang="en-US" smtClean="0"/>
              <a:t>19</a:t>
            </a:fld>
            <a:endParaRPr lang="en-US"/>
          </a:p>
        </p:txBody>
      </p:sp>
    </p:spTree>
    <p:extLst>
      <p:ext uri="{BB962C8B-B14F-4D97-AF65-F5344CB8AC3E}">
        <p14:creationId xmlns:p14="http://schemas.microsoft.com/office/powerpoint/2010/main" val="3331745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normAutofit lnSpcReduction="10000"/>
          </a:bodyPr>
          <a:lstStyle/>
          <a:p>
            <a:pPr marL="285750" indent="-285750">
              <a:buClr>
                <a:schemeClr val="tx2"/>
              </a:buClr>
              <a:buFont typeface="Wingdings" panose="05000000000000000000" pitchFamily="2" charset="2"/>
              <a:buChar char="§"/>
            </a:pPr>
            <a:r>
              <a:rPr lang="en-US" sz="1800"/>
              <a:t>Introduction</a:t>
            </a:r>
          </a:p>
          <a:p>
            <a:pPr marL="285750" indent="-285750">
              <a:buClr>
                <a:schemeClr val="tx2"/>
              </a:buClr>
              <a:buFont typeface="Wingdings" panose="05000000000000000000" pitchFamily="2" charset="2"/>
              <a:buChar char="§"/>
            </a:pPr>
            <a:r>
              <a:rPr lang="en-US" sz="1800"/>
              <a:t>Main Entities</a:t>
            </a:r>
            <a:endParaRPr lang="en-US" sz="1800">
              <a:cs typeface="Calibri"/>
            </a:endParaRPr>
          </a:p>
          <a:p>
            <a:pPr marL="285750" indent="-285750">
              <a:buClr>
                <a:schemeClr val="tx2"/>
              </a:buClr>
              <a:buFont typeface="Wingdings" panose="05000000000000000000" pitchFamily="2" charset="2"/>
              <a:buChar char="§"/>
            </a:pPr>
            <a:r>
              <a:rPr lang="en-US" sz="1800"/>
              <a:t>Concepts</a:t>
            </a:r>
          </a:p>
          <a:p>
            <a:pPr marL="285750" indent="-285750">
              <a:buClr>
                <a:schemeClr val="tx2"/>
              </a:buClr>
              <a:buFont typeface="Wingdings" panose="05000000000000000000" pitchFamily="2" charset="2"/>
              <a:buChar char="§"/>
            </a:pPr>
            <a:r>
              <a:rPr lang="en-US" sz="1800">
                <a:cs typeface="Calibri"/>
              </a:rPr>
              <a:t>Architecture Style</a:t>
            </a:r>
            <a:endParaRPr lang="en-US" sz="1800"/>
          </a:p>
          <a:p>
            <a:pPr marL="285750" indent="-285750">
              <a:buClr>
                <a:schemeClr val="tx2"/>
              </a:buClr>
              <a:buFont typeface="Wingdings" panose="05000000000000000000" pitchFamily="2" charset="2"/>
              <a:buChar char="§"/>
            </a:pPr>
            <a:r>
              <a:rPr lang="en-US" sz="1800"/>
              <a:t>REST Verbs</a:t>
            </a:r>
          </a:p>
          <a:p>
            <a:pPr marL="285750" indent="-285750">
              <a:buClr>
                <a:schemeClr val="tx2"/>
              </a:buClr>
              <a:buFont typeface="Wingdings" panose="05000000000000000000" pitchFamily="2" charset="2"/>
              <a:buChar char="§"/>
            </a:pPr>
            <a:r>
              <a:rPr lang="en-US" sz="1800">
                <a:cs typeface="Calibri"/>
              </a:rPr>
              <a:t>Versioning Strategy</a:t>
            </a:r>
          </a:p>
          <a:p>
            <a:pPr marL="285750" indent="-285750">
              <a:buClr>
                <a:schemeClr val="tx2"/>
              </a:buClr>
              <a:buFont typeface="Wingdings" panose="05000000000000000000" pitchFamily="2" charset="2"/>
              <a:buChar char="§"/>
            </a:pPr>
            <a:r>
              <a:rPr lang="en-US" sz="1800">
                <a:cs typeface="Calibri"/>
              </a:rPr>
              <a:t>HTTP Status Codes</a:t>
            </a:r>
          </a:p>
          <a:p>
            <a:pPr marL="285750" indent="-285750">
              <a:buClr>
                <a:schemeClr val="tx2"/>
              </a:buClr>
              <a:buFont typeface="Wingdings" panose="05000000000000000000" pitchFamily="2" charset="2"/>
              <a:buChar char="§"/>
            </a:pPr>
            <a:r>
              <a:rPr lang="en-US" sz="1800">
                <a:cs typeface="Calibri"/>
              </a:rPr>
              <a:t>API Gateway</a:t>
            </a:r>
          </a:p>
          <a:p>
            <a:pPr marL="285750" indent="-285750">
              <a:buClr>
                <a:schemeClr val="tx2"/>
              </a:buClr>
              <a:buFont typeface="Wingdings" panose="05000000000000000000" pitchFamily="2" charset="2"/>
              <a:buChar char="§"/>
            </a:pPr>
            <a:r>
              <a:rPr lang="en-US" sz="1800">
                <a:cs typeface="Calibri"/>
              </a:rPr>
              <a:t>REST In Command Center </a:t>
            </a:r>
          </a:p>
          <a:p>
            <a:pPr marL="285750" indent="-285750">
              <a:buClr>
                <a:schemeClr val="tx2"/>
              </a:buClr>
              <a:buFont typeface="Wingdings" panose="05000000000000000000" pitchFamily="2" charset="2"/>
              <a:buChar char="§"/>
            </a:pPr>
            <a:r>
              <a:rPr lang="en-US" sz="1800">
                <a:cs typeface="Calibri"/>
              </a:rPr>
              <a:t>REST In Application Manager</a:t>
            </a:r>
          </a:p>
          <a:p>
            <a:pPr marL="285750" indent="-285750">
              <a:buClr>
                <a:schemeClr val="tx2"/>
              </a:buClr>
              <a:buFont typeface="Wingdings" panose="05000000000000000000" pitchFamily="2" charset="2"/>
              <a:buChar char="§"/>
            </a:pPr>
            <a:endParaRPr lang="en-US" sz="1800"/>
          </a:p>
        </p:txBody>
      </p:sp>
      <p:sp>
        <p:nvSpPr>
          <p:cNvPr id="4" name="Slide Number Placeholder 3"/>
          <p:cNvSpPr>
            <a:spLocks noGrp="1"/>
          </p:cNvSpPr>
          <p:nvPr>
            <p:ph type="sldNum" sz="quarter" idx="12"/>
          </p:nvPr>
        </p:nvSpPr>
        <p:spPr/>
        <p:txBody>
          <a:bodyPr/>
          <a:lstStyle/>
          <a:p>
            <a:fld id="{3111FE93-51A2-4199-9482-6BD7F3503D0F}" type="slidenum">
              <a:rPr lang="en-US" smtClean="0"/>
              <a:t>2</a:t>
            </a:fld>
            <a:endParaRPr lang="en-US"/>
          </a:p>
        </p:txBody>
      </p:sp>
    </p:spTree>
    <p:extLst>
      <p:ext uri="{BB962C8B-B14F-4D97-AF65-F5344CB8AC3E}">
        <p14:creationId xmlns:p14="http://schemas.microsoft.com/office/powerpoint/2010/main" val="2063078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Ocelot – Basic Implementation</a:t>
            </a:r>
            <a:endParaRPr lang="en-US"/>
          </a:p>
        </p:txBody>
      </p:sp>
      <p:sp>
        <p:nvSpPr>
          <p:cNvPr id="4" name="Slide Number Placeholder 3"/>
          <p:cNvSpPr>
            <a:spLocks noGrp="1"/>
          </p:cNvSpPr>
          <p:nvPr>
            <p:ph type="sldNum" sz="quarter" idx="12"/>
          </p:nvPr>
        </p:nvSpPr>
        <p:spPr/>
        <p:txBody>
          <a:bodyPr/>
          <a:lstStyle/>
          <a:p>
            <a:fld id="{3111FE93-51A2-4199-9482-6BD7F3503D0F}" type="slidenum">
              <a:rPr lang="en-US" smtClean="0"/>
              <a:t>20</a:t>
            </a:fld>
            <a:endParaRPr lang="en-US"/>
          </a:p>
        </p:txBody>
      </p:sp>
      <p:pic>
        <p:nvPicPr>
          <p:cNvPr id="3074" name="Picture 2">
            <a:extLst>
              <a:ext uri="{FF2B5EF4-FFF2-40B4-BE49-F238E27FC236}">
                <a16:creationId xmlns:a16="http://schemas.microsoft.com/office/drawing/2014/main" id="{E864D726-6F5D-A23D-D396-C12AF8D5B9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1455" y="755650"/>
            <a:ext cx="6785190" cy="396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043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Ocelot – With </a:t>
            </a:r>
            <a:r>
              <a:rPr lang="en-US" b="0" err="1"/>
              <a:t>IdentityServer</a:t>
            </a:r>
            <a:endParaRPr lang="en-US"/>
          </a:p>
        </p:txBody>
      </p:sp>
      <p:sp>
        <p:nvSpPr>
          <p:cNvPr id="4" name="Slide Number Placeholder 3"/>
          <p:cNvSpPr>
            <a:spLocks noGrp="1"/>
          </p:cNvSpPr>
          <p:nvPr>
            <p:ph type="sldNum" sz="quarter" idx="12"/>
          </p:nvPr>
        </p:nvSpPr>
        <p:spPr/>
        <p:txBody>
          <a:bodyPr/>
          <a:lstStyle/>
          <a:p>
            <a:fld id="{3111FE93-51A2-4199-9482-6BD7F3503D0F}" type="slidenum">
              <a:rPr lang="en-US" smtClean="0"/>
              <a:t>21</a:t>
            </a:fld>
            <a:endParaRPr lang="en-US"/>
          </a:p>
        </p:txBody>
      </p:sp>
      <p:sp>
        <p:nvSpPr>
          <p:cNvPr id="3" name="Content Placeholder 2">
            <a:extLst>
              <a:ext uri="{FF2B5EF4-FFF2-40B4-BE49-F238E27FC236}">
                <a16:creationId xmlns:a16="http://schemas.microsoft.com/office/drawing/2014/main" id="{A9CB8658-03AA-BBBF-6B6F-83621DF91F66}"/>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8FF3ED01-F604-FFF6-ED8A-FFA1250EB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00" y="756000"/>
            <a:ext cx="7112149" cy="415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896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a:xfrm>
            <a:off x="323528" y="756000"/>
            <a:ext cx="8244472" cy="3960000"/>
          </a:xfrm>
        </p:spPr>
        <p:txBody>
          <a:bodyPr/>
          <a:lstStyle/>
          <a:p>
            <a:pPr algn="ctr"/>
            <a:endParaRPr lang="en-US"/>
          </a:p>
          <a:p>
            <a:pPr algn="ctr"/>
            <a:endParaRPr lang="en-US"/>
          </a:p>
          <a:p>
            <a:pPr algn="ctr"/>
            <a:endParaRPr lang="en-US"/>
          </a:p>
          <a:p>
            <a:pPr algn="ctr"/>
            <a:r>
              <a:rPr lang="en-US"/>
              <a:t>Where REST is used In Our Product?</a:t>
            </a:r>
          </a:p>
        </p:txBody>
      </p:sp>
      <p:sp>
        <p:nvSpPr>
          <p:cNvPr id="4" name="Slide Number Placeholder 3"/>
          <p:cNvSpPr>
            <a:spLocks noGrp="1"/>
          </p:cNvSpPr>
          <p:nvPr>
            <p:ph type="sldNum" sz="quarter" idx="12"/>
          </p:nvPr>
        </p:nvSpPr>
        <p:spPr/>
        <p:txBody>
          <a:bodyPr/>
          <a:lstStyle/>
          <a:p>
            <a:fld id="{3111FE93-51A2-4199-9482-6BD7F3503D0F}" type="slidenum">
              <a:rPr lang="en-US" smtClean="0"/>
              <a:t>22</a:t>
            </a:fld>
            <a:endParaRPr lang="en-US"/>
          </a:p>
        </p:txBody>
      </p:sp>
    </p:spTree>
    <p:extLst>
      <p:ext uri="{BB962C8B-B14F-4D97-AF65-F5344CB8AC3E}">
        <p14:creationId xmlns:p14="http://schemas.microsoft.com/office/powerpoint/2010/main" val="1327610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Command Center &amp; App Manager</a:t>
            </a:r>
            <a:endParaRPr lang="en-US"/>
          </a:p>
        </p:txBody>
      </p:sp>
      <p:sp>
        <p:nvSpPr>
          <p:cNvPr id="3" name="Content Placeholder 2"/>
          <p:cNvSpPr>
            <a:spLocks noGrp="1"/>
          </p:cNvSpPr>
          <p:nvPr>
            <p:ph idx="1"/>
          </p:nvPr>
        </p:nvSpPr>
        <p:spPr/>
        <p:txBody>
          <a:bodyPr>
            <a:normAutofit/>
          </a:bodyPr>
          <a:lstStyle/>
          <a:p>
            <a:pPr marL="285750" indent="-285750">
              <a:buClr>
                <a:schemeClr val="tx2"/>
              </a:buClr>
              <a:buFont typeface="Wingdings" panose="05000000000000000000" pitchFamily="2" charset="2"/>
              <a:buChar char="§"/>
            </a:pPr>
            <a:r>
              <a:rPr lang="en-US" sz="1800">
                <a:hlinkClick r:id="rId2"/>
              </a:rPr>
              <a:t>Command Center</a:t>
            </a:r>
          </a:p>
          <a:p>
            <a:pPr marL="285750" lvl="1" indent="-285750">
              <a:buClr>
                <a:schemeClr val="tx2"/>
              </a:buClr>
              <a:buFont typeface="Wingdings" panose="05000000000000000000" pitchFamily="2" charset="2"/>
              <a:buChar char="§"/>
            </a:pPr>
            <a:r>
              <a:rPr lang="en-US" sz="1800">
                <a:hlinkClick r:id="rId2"/>
              </a:rPr>
              <a:t>https://wiki.landisgyr.net/display/SRCC/Deployment+View#DeploymentView-8.5</a:t>
            </a:r>
            <a:r>
              <a:rPr lang="en-US" sz="1800"/>
              <a:t> </a:t>
            </a:r>
          </a:p>
          <a:p>
            <a:pPr marL="285750" indent="-285750">
              <a:buClr>
                <a:schemeClr val="tx2"/>
              </a:buClr>
              <a:buFont typeface="Wingdings" panose="05000000000000000000" pitchFamily="2" charset="2"/>
              <a:buChar char="§"/>
            </a:pPr>
            <a:r>
              <a:rPr lang="en-US" sz="1800">
                <a:hlinkClick r:id="rId3"/>
              </a:rPr>
              <a:t>App Manager </a:t>
            </a:r>
          </a:p>
          <a:p>
            <a:pPr marL="285750" lvl="1" indent="-285750">
              <a:buClr>
                <a:schemeClr val="tx2"/>
              </a:buClr>
              <a:buFont typeface="Wingdings" panose="05000000000000000000" pitchFamily="2" charset="2"/>
              <a:buChar char="§"/>
            </a:pPr>
            <a:r>
              <a:rPr lang="en-US" sz="1800">
                <a:hlinkClick r:id="rId3"/>
              </a:rPr>
              <a:t>https://wiki.landisgyr.net/display/SRCC/Application+Manager+-+Deployment#ApplicationManagerDeployment-2022.2(CC8.5)</a:t>
            </a:r>
            <a:r>
              <a:rPr lang="en-US" sz="1800"/>
              <a:t> </a:t>
            </a:r>
          </a:p>
          <a:p>
            <a:pPr marL="285750" indent="-285750">
              <a:buClr>
                <a:schemeClr val="tx2"/>
              </a:buClr>
              <a:buFont typeface="Wingdings" panose="05000000000000000000" pitchFamily="2" charset="2"/>
              <a:buChar char="§"/>
            </a:pPr>
            <a:endParaRPr lang="en-US" sz="1800"/>
          </a:p>
        </p:txBody>
      </p:sp>
      <p:sp>
        <p:nvSpPr>
          <p:cNvPr id="4" name="Slide Number Placeholder 3"/>
          <p:cNvSpPr>
            <a:spLocks noGrp="1"/>
          </p:cNvSpPr>
          <p:nvPr>
            <p:ph type="sldNum" sz="quarter" idx="12"/>
          </p:nvPr>
        </p:nvSpPr>
        <p:spPr/>
        <p:txBody>
          <a:bodyPr/>
          <a:lstStyle/>
          <a:p>
            <a:fld id="{3111FE93-51A2-4199-9482-6BD7F3503D0F}" type="slidenum">
              <a:rPr lang="en-US" smtClean="0"/>
              <a:t>23</a:t>
            </a:fld>
            <a:endParaRPr lang="en-US"/>
          </a:p>
        </p:txBody>
      </p:sp>
    </p:spTree>
    <p:extLst>
      <p:ext uri="{BB962C8B-B14F-4D97-AF65-F5344CB8AC3E}">
        <p14:creationId xmlns:p14="http://schemas.microsoft.com/office/powerpoint/2010/main" val="10491258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App Manager</a:t>
            </a:r>
          </a:p>
        </p:txBody>
      </p:sp>
      <p:sp>
        <p:nvSpPr>
          <p:cNvPr id="3" name="Content Placeholder 2"/>
          <p:cNvSpPr>
            <a:spLocks noGrp="1"/>
          </p:cNvSpPr>
          <p:nvPr>
            <p:ph idx="1"/>
          </p:nvPr>
        </p:nvSpPr>
        <p:spPr>
          <a:xfrm>
            <a:off x="323528" y="756000"/>
            <a:ext cx="8244472" cy="3960000"/>
          </a:xfrm>
        </p:spPr>
        <p:txBody>
          <a:bodyPr/>
          <a:lstStyle/>
          <a:p>
            <a:pPr algn="ctr"/>
            <a:endParaRPr lang="en-US"/>
          </a:p>
          <a:p>
            <a:pPr algn="ctr"/>
            <a:endParaRPr lang="en-US"/>
          </a:p>
          <a:p>
            <a:pPr algn="ctr"/>
            <a:endParaRPr lang="en-US"/>
          </a:p>
        </p:txBody>
      </p:sp>
      <p:sp>
        <p:nvSpPr>
          <p:cNvPr id="4" name="Slide Number Placeholder 3"/>
          <p:cNvSpPr>
            <a:spLocks noGrp="1"/>
          </p:cNvSpPr>
          <p:nvPr>
            <p:ph type="sldNum" sz="quarter" idx="12"/>
          </p:nvPr>
        </p:nvSpPr>
        <p:spPr/>
        <p:txBody>
          <a:bodyPr/>
          <a:lstStyle/>
          <a:p>
            <a:fld id="{3111FE93-51A2-4199-9482-6BD7F3503D0F}" type="slidenum">
              <a:rPr lang="en-US" smtClean="0"/>
              <a:t>24</a:t>
            </a:fld>
            <a:endParaRPr lang="en-US"/>
          </a:p>
        </p:txBody>
      </p:sp>
      <p:sp>
        <p:nvSpPr>
          <p:cNvPr id="5" name="AutoShape 2">
            <a:extLst>
              <a:ext uri="{FF2B5EF4-FFF2-40B4-BE49-F238E27FC236}">
                <a16:creationId xmlns:a16="http://schemas.microsoft.com/office/drawing/2014/main" id="{F7D3B80E-C658-459A-600D-FDA1F2DF995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D23139B-C107-72AD-E7E6-8E10F4722037}"/>
              </a:ext>
            </a:extLst>
          </p:cNvPr>
          <p:cNvPicPr>
            <a:picLocks noChangeAspect="1"/>
          </p:cNvPicPr>
          <p:nvPr/>
        </p:nvPicPr>
        <p:blipFill>
          <a:blip r:embed="rId2"/>
          <a:stretch>
            <a:fillRect/>
          </a:stretch>
        </p:blipFill>
        <p:spPr>
          <a:xfrm>
            <a:off x="1043862" y="756000"/>
            <a:ext cx="7056276" cy="4387500"/>
          </a:xfrm>
          <a:prstGeom prst="rect">
            <a:avLst/>
          </a:prstGeom>
        </p:spPr>
      </p:pic>
    </p:spTree>
    <p:extLst>
      <p:ext uri="{BB962C8B-B14F-4D97-AF65-F5344CB8AC3E}">
        <p14:creationId xmlns:p14="http://schemas.microsoft.com/office/powerpoint/2010/main" val="3415606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a:p>
          <a:p>
            <a:pPr algn="ctr"/>
            <a:endParaRPr lang="en-US"/>
          </a:p>
          <a:p>
            <a:pPr algn="ctr"/>
            <a:endParaRPr lang="en-US"/>
          </a:p>
          <a:p>
            <a:pPr algn="ctr"/>
            <a:r>
              <a:rPr lang="en-US"/>
              <a:t>Thank You</a:t>
            </a:r>
          </a:p>
        </p:txBody>
      </p:sp>
      <p:sp>
        <p:nvSpPr>
          <p:cNvPr id="4" name="Slide Number Placeholder 3"/>
          <p:cNvSpPr>
            <a:spLocks noGrp="1"/>
          </p:cNvSpPr>
          <p:nvPr>
            <p:ph type="sldNum" sz="quarter" idx="12"/>
          </p:nvPr>
        </p:nvSpPr>
        <p:spPr/>
        <p:txBody>
          <a:bodyPr/>
          <a:lstStyle/>
          <a:p>
            <a:fld id="{3111FE93-51A2-4199-9482-6BD7F3503D0F}" type="slidenum">
              <a:rPr lang="en-US" smtClean="0"/>
              <a:t>25</a:t>
            </a:fld>
            <a:endParaRPr lang="en-US"/>
          </a:p>
        </p:txBody>
      </p:sp>
    </p:spTree>
    <p:extLst>
      <p:ext uri="{BB962C8B-B14F-4D97-AF65-F5344CB8AC3E}">
        <p14:creationId xmlns:p14="http://schemas.microsoft.com/office/powerpoint/2010/main" val="3633484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fontScale="85000" lnSpcReduction="20000"/>
          </a:bodyPr>
          <a:lstStyle/>
          <a:p>
            <a:pPr marL="285750" indent="-285750">
              <a:buClr>
                <a:schemeClr val="tx2"/>
              </a:buClr>
              <a:buFont typeface="Wingdings" panose="05000000000000000000" pitchFamily="2" charset="2"/>
              <a:buChar char="§"/>
            </a:pPr>
            <a:r>
              <a:rPr lang="en-US" sz="1800"/>
              <a:t>Representational state transfer (REST) is a software architectural style that describes the architecture of the Web. It was derived from the following constraints:</a:t>
            </a:r>
          </a:p>
          <a:p>
            <a:pPr marL="519750" lvl="2" indent="-285750">
              <a:buFont typeface="Wingdings" panose="05000000000000000000" pitchFamily="2" charset="2"/>
              <a:buChar char="§"/>
            </a:pPr>
            <a:r>
              <a:rPr lang="en-US" sz="1800"/>
              <a:t>Client-server communication</a:t>
            </a:r>
          </a:p>
          <a:p>
            <a:pPr marL="519750" lvl="2" indent="-285750">
              <a:buFont typeface="Wingdings" panose="05000000000000000000" pitchFamily="2" charset="2"/>
              <a:buChar char="§"/>
            </a:pPr>
            <a:r>
              <a:rPr lang="en-US" sz="1800"/>
              <a:t>Stateless communication</a:t>
            </a:r>
          </a:p>
          <a:p>
            <a:pPr marL="519750" lvl="2" indent="-285750">
              <a:buFont typeface="Wingdings" panose="05000000000000000000" pitchFamily="2" charset="2"/>
              <a:buChar char="§"/>
            </a:pPr>
            <a:r>
              <a:rPr lang="en-US" sz="1800"/>
              <a:t>Caching</a:t>
            </a:r>
          </a:p>
          <a:p>
            <a:pPr marL="519750" lvl="2" indent="-285750">
              <a:buFont typeface="Wingdings" panose="05000000000000000000" pitchFamily="2" charset="2"/>
              <a:buChar char="§"/>
            </a:pPr>
            <a:r>
              <a:rPr lang="en-US" sz="1800"/>
              <a:t>Uniform interface</a:t>
            </a:r>
          </a:p>
          <a:p>
            <a:pPr marL="519750" lvl="2" indent="-285750">
              <a:buFont typeface="Wingdings" panose="05000000000000000000" pitchFamily="2" charset="2"/>
              <a:buChar char="§"/>
            </a:pPr>
            <a:r>
              <a:rPr lang="en-US" sz="1800"/>
              <a:t>Layered system</a:t>
            </a:r>
          </a:p>
          <a:p>
            <a:pPr marL="519750" lvl="2" indent="-285750">
              <a:buFont typeface="Wingdings" panose="05000000000000000000" pitchFamily="2" charset="2"/>
              <a:buChar char="§"/>
            </a:pPr>
            <a:r>
              <a:rPr lang="en-US" sz="1800"/>
              <a:t>Code on demand</a:t>
            </a:r>
          </a:p>
          <a:p>
            <a:pPr>
              <a:buClr>
                <a:schemeClr val="tx2"/>
              </a:buClr>
              <a:buNone/>
            </a:pPr>
            <a:r>
              <a:rPr lang="en-US" sz="1800"/>
              <a:t>A system that complies with some or all of these constraints is loosely referred to as RESTful.</a:t>
            </a:r>
          </a:p>
          <a:p>
            <a:pPr marL="285750" indent="-285750">
              <a:buClr>
                <a:schemeClr val="tx2"/>
              </a:buClr>
              <a:buFont typeface="Wingdings" panose="05000000000000000000" pitchFamily="2" charset="2"/>
              <a:buChar char="§"/>
            </a:pPr>
            <a:r>
              <a:rPr lang="en-US" sz="1800"/>
              <a:t>REST  Representational State Transfer.</a:t>
            </a:r>
          </a:p>
          <a:p>
            <a:pPr marL="285750" indent="-285750">
              <a:buClr>
                <a:schemeClr val="tx2"/>
              </a:buClr>
              <a:buFont typeface="Wingdings" panose="05000000000000000000" pitchFamily="2" charset="2"/>
              <a:buChar char="§"/>
            </a:pPr>
            <a:r>
              <a:rPr lang="en-US" sz="1800"/>
              <a:t>First introduced by Roy Feilding in the year 2000.</a:t>
            </a:r>
          </a:p>
          <a:p>
            <a:pPr marL="285750" indent="-285750">
              <a:buClr>
                <a:schemeClr val="tx2"/>
              </a:buClr>
              <a:buFont typeface="Wingdings" panose="05000000000000000000" pitchFamily="2" charset="2"/>
              <a:buChar char="§"/>
            </a:pPr>
            <a:r>
              <a:rPr lang="en-US" sz="1800"/>
              <a:t>RESTful web services, as the name suggests, are resources on the web that can be used to get specific information.</a:t>
            </a:r>
          </a:p>
          <a:p>
            <a:pPr marL="285750" indent="-285750">
              <a:buClr>
                <a:schemeClr val="tx2"/>
              </a:buClr>
              <a:buFont typeface="Wingdings" panose="05000000000000000000" pitchFamily="2" charset="2"/>
              <a:buChar char="§"/>
            </a:pPr>
            <a:r>
              <a:rPr lang="en-US" sz="1800"/>
              <a:t>In REST architecture, a REST Server simply provides access to the resources and REST Client  accesses and modify resources.</a:t>
            </a:r>
          </a:p>
          <a:p>
            <a:pPr marL="285750" indent="-285750">
              <a:buClr>
                <a:schemeClr val="tx2"/>
              </a:buClr>
              <a:buFont typeface="Wingdings" panose="05000000000000000000" pitchFamily="2" charset="2"/>
              <a:buChar char="§"/>
            </a:pPr>
            <a:r>
              <a:rPr lang="en-US" sz="1800"/>
              <a:t>State less, Client-Server communication protocol. 	</a:t>
            </a:r>
          </a:p>
        </p:txBody>
      </p:sp>
      <p:sp>
        <p:nvSpPr>
          <p:cNvPr id="4" name="Slide Number Placeholder 3"/>
          <p:cNvSpPr>
            <a:spLocks noGrp="1"/>
          </p:cNvSpPr>
          <p:nvPr>
            <p:ph type="sldNum" sz="quarter" idx="12"/>
          </p:nvPr>
        </p:nvSpPr>
        <p:spPr/>
        <p:txBody>
          <a:bodyPr/>
          <a:lstStyle/>
          <a:p>
            <a:fld id="{3111FE93-51A2-4199-9482-6BD7F3503D0F}" type="slidenum">
              <a:rPr lang="en-US" smtClean="0"/>
              <a:t>3</a:t>
            </a:fld>
            <a:endParaRPr lang="en-US"/>
          </a:p>
        </p:txBody>
      </p:sp>
    </p:spTree>
    <p:extLst>
      <p:ext uri="{BB962C8B-B14F-4D97-AF65-F5344CB8AC3E}">
        <p14:creationId xmlns:p14="http://schemas.microsoft.com/office/powerpoint/2010/main" val="3538443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fontScale="92500" lnSpcReduction="20000"/>
          </a:bodyPr>
          <a:lstStyle/>
          <a:p>
            <a:pPr marL="285750" indent="-285750">
              <a:buClr>
                <a:schemeClr val="tx2"/>
              </a:buClr>
              <a:buFont typeface="Wingdings" panose="05000000000000000000" pitchFamily="2" charset="2"/>
              <a:buChar char="§"/>
            </a:pPr>
            <a:r>
              <a:rPr lang="en-US" sz="1800"/>
              <a:t>Why is it called Representational State Transfer ?</a:t>
            </a:r>
          </a:p>
          <a:p>
            <a:pPr marL="285750" indent="-285750">
              <a:buClr>
                <a:schemeClr val="tx2"/>
              </a:buClr>
              <a:buFont typeface="Wingdings" panose="05000000000000000000" pitchFamily="2" charset="2"/>
              <a:buChar char="§"/>
            </a:pPr>
            <a:r>
              <a:rPr lang="en-US" sz="1800" b="0" i="0">
                <a:solidFill>
                  <a:srgbClr val="202122"/>
                </a:solidFill>
                <a:effectLst/>
                <a:latin typeface="Arial" panose="020B0604020202020204" pitchFamily="34" charset="0"/>
              </a:rPr>
              <a:t>It means that a server will respond with the representation of a resource (today, it will most often be an </a:t>
            </a:r>
            <a:r>
              <a:rPr lang="en-US" sz="1800" b="0" i="0" u="none" strike="noStrike">
                <a:solidFill>
                  <a:srgbClr val="3366CC"/>
                </a:solidFill>
                <a:effectLst/>
                <a:latin typeface="Arial" panose="020B0604020202020204" pitchFamily="34" charset="0"/>
                <a:hlinkClick r:id="rId2" tooltip="HTML"/>
              </a:rPr>
              <a:t>HTML</a:t>
            </a:r>
            <a:r>
              <a:rPr lang="en-US" sz="1800" b="0" i="0">
                <a:solidFill>
                  <a:srgbClr val="202122"/>
                </a:solidFill>
                <a:effectLst/>
                <a:latin typeface="Arial" panose="020B0604020202020204" pitchFamily="34" charset="0"/>
              </a:rPr>
              <a:t>, </a:t>
            </a:r>
            <a:r>
              <a:rPr lang="en-US" sz="1800" b="0" i="0" u="none" strike="noStrike">
                <a:solidFill>
                  <a:srgbClr val="3366CC"/>
                </a:solidFill>
                <a:effectLst/>
                <a:latin typeface="Arial" panose="020B0604020202020204" pitchFamily="34" charset="0"/>
                <a:hlinkClick r:id="rId3" tooltip="XML"/>
              </a:rPr>
              <a:t>XML</a:t>
            </a:r>
            <a:r>
              <a:rPr lang="en-US" sz="1800" b="0" i="0">
                <a:solidFill>
                  <a:srgbClr val="202122"/>
                </a:solidFill>
                <a:effectLst/>
                <a:latin typeface="Arial" panose="020B0604020202020204" pitchFamily="34" charset="0"/>
              </a:rPr>
              <a:t> or </a:t>
            </a:r>
            <a:r>
              <a:rPr lang="en-US" sz="1800" b="0" i="0" u="none" strike="noStrike">
                <a:solidFill>
                  <a:srgbClr val="3366CC"/>
                </a:solidFill>
                <a:effectLst/>
                <a:latin typeface="Arial" panose="020B0604020202020204" pitchFamily="34" charset="0"/>
                <a:hlinkClick r:id="rId4" tooltip="JSON"/>
              </a:rPr>
              <a:t>JSON</a:t>
            </a:r>
            <a:r>
              <a:rPr lang="en-US" sz="1800" b="0" i="0">
                <a:solidFill>
                  <a:srgbClr val="202122"/>
                </a:solidFill>
                <a:effectLst/>
                <a:latin typeface="Arial" panose="020B0604020202020204" pitchFamily="34" charset="0"/>
              </a:rPr>
              <a:t> document) and that resource will contain hypermedia links that can be followed to make the state of the system change. Any such request will in turn receive the representation of a resource, and so on.</a:t>
            </a:r>
          </a:p>
          <a:p>
            <a:pPr marL="285750" indent="-285750">
              <a:buClr>
                <a:schemeClr val="tx2"/>
              </a:buClr>
              <a:buFont typeface="Wingdings" panose="05000000000000000000" pitchFamily="2" charset="2"/>
              <a:buChar char="§"/>
            </a:pPr>
            <a:r>
              <a:rPr lang="en-US" sz="1800" b="0" i="0">
                <a:solidFill>
                  <a:srgbClr val="202122"/>
                </a:solidFill>
                <a:effectLst/>
                <a:latin typeface="Arial" panose="020B0604020202020204" pitchFamily="34" charset="0"/>
              </a:rPr>
              <a:t>"Representational State Transfer is intended to evoke an 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use." </a:t>
            </a:r>
          </a:p>
          <a:p>
            <a:pPr marL="285750" indent="-285750">
              <a:buClr>
                <a:schemeClr val="tx2"/>
              </a:buClr>
              <a:buFont typeface="Wingdings" panose="05000000000000000000" pitchFamily="2" charset="2"/>
              <a:buChar char="§"/>
            </a:pPr>
            <a:endParaRPr lang="en-US" sz="1800" b="0" i="0">
              <a:solidFill>
                <a:srgbClr val="202122"/>
              </a:solidFill>
              <a:effectLst/>
              <a:latin typeface="Arial" panose="020B0604020202020204" pitchFamily="34" charset="0"/>
            </a:endParaRPr>
          </a:p>
          <a:p>
            <a:pPr marL="285750" indent="-285750">
              <a:buClr>
                <a:schemeClr val="tx2"/>
              </a:buClr>
              <a:buFont typeface="Wingdings" panose="05000000000000000000" pitchFamily="2" charset="2"/>
              <a:buChar char="§"/>
            </a:pPr>
            <a:endParaRPr lang="en-US" sz="1800"/>
          </a:p>
          <a:p>
            <a:pPr marL="285750" indent="-285750">
              <a:buClr>
                <a:schemeClr val="tx2"/>
              </a:buClr>
              <a:buFont typeface="Wingdings" panose="05000000000000000000" pitchFamily="2" charset="2"/>
              <a:buChar char="§"/>
            </a:pPr>
            <a:endParaRPr lang="en-US" sz="1800"/>
          </a:p>
          <a:p>
            <a:pPr marL="285750" indent="-285750">
              <a:buClr>
                <a:schemeClr val="tx2"/>
              </a:buClr>
              <a:buFont typeface="Wingdings" panose="05000000000000000000" pitchFamily="2" charset="2"/>
              <a:buChar char="§"/>
            </a:pPr>
            <a:r>
              <a:rPr lang="en-US" sz="1800"/>
              <a:t>	</a:t>
            </a:r>
          </a:p>
        </p:txBody>
      </p:sp>
      <p:sp>
        <p:nvSpPr>
          <p:cNvPr id="4" name="Slide Number Placeholder 3"/>
          <p:cNvSpPr>
            <a:spLocks noGrp="1"/>
          </p:cNvSpPr>
          <p:nvPr>
            <p:ph type="sldNum" sz="quarter" idx="12"/>
          </p:nvPr>
        </p:nvSpPr>
        <p:spPr/>
        <p:txBody>
          <a:bodyPr/>
          <a:lstStyle/>
          <a:p>
            <a:fld id="{3111FE93-51A2-4199-9482-6BD7F3503D0F}" type="slidenum">
              <a:rPr lang="en-US" smtClean="0"/>
              <a:t>4</a:t>
            </a:fld>
            <a:endParaRPr lang="en-US"/>
          </a:p>
        </p:txBody>
      </p:sp>
      <p:sp>
        <p:nvSpPr>
          <p:cNvPr id="6" name="Rectangle 5">
            <a:extLst>
              <a:ext uri="{FF2B5EF4-FFF2-40B4-BE49-F238E27FC236}">
                <a16:creationId xmlns:a16="http://schemas.microsoft.com/office/drawing/2014/main" id="{CF2623D2-9BA4-D8DA-7D69-F8D73625E387}"/>
              </a:ext>
            </a:extLst>
          </p:cNvPr>
          <p:cNvSpPr/>
          <p:nvPr/>
        </p:nvSpPr>
        <p:spPr>
          <a:xfrm>
            <a:off x="892628" y="3788105"/>
            <a:ext cx="1226457" cy="6749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Client</a:t>
            </a:r>
          </a:p>
        </p:txBody>
      </p:sp>
      <p:sp>
        <p:nvSpPr>
          <p:cNvPr id="7" name="Oval 6">
            <a:extLst>
              <a:ext uri="{FF2B5EF4-FFF2-40B4-BE49-F238E27FC236}">
                <a16:creationId xmlns:a16="http://schemas.microsoft.com/office/drawing/2014/main" id="{E67C7DFF-5306-08CA-4DAA-13D9330037F8}"/>
              </a:ext>
            </a:extLst>
          </p:cNvPr>
          <p:cNvSpPr/>
          <p:nvPr/>
        </p:nvSpPr>
        <p:spPr>
          <a:xfrm>
            <a:off x="6219372" y="3647271"/>
            <a:ext cx="1226457" cy="74022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Server</a:t>
            </a:r>
          </a:p>
        </p:txBody>
      </p:sp>
      <p:sp>
        <p:nvSpPr>
          <p:cNvPr id="19" name="TextBox 18">
            <a:extLst>
              <a:ext uri="{FF2B5EF4-FFF2-40B4-BE49-F238E27FC236}">
                <a16:creationId xmlns:a16="http://schemas.microsoft.com/office/drawing/2014/main" id="{72F0F570-D026-0DED-66F4-6AEDE57D03E0}"/>
              </a:ext>
            </a:extLst>
          </p:cNvPr>
          <p:cNvSpPr txBox="1"/>
          <p:nvPr/>
        </p:nvSpPr>
        <p:spPr>
          <a:xfrm>
            <a:off x="2489202" y="3418773"/>
            <a:ext cx="4579256" cy="369332"/>
          </a:xfrm>
          <a:prstGeom prst="rect">
            <a:avLst/>
          </a:prstGeom>
          <a:noFill/>
        </p:spPr>
        <p:txBody>
          <a:bodyPr wrap="square">
            <a:spAutoFit/>
          </a:bodyPr>
          <a:lstStyle/>
          <a:p>
            <a:r>
              <a:rPr lang="en-US" altLang="en-US" sz="1400" b="0">
                <a:latin typeface="Tahoma" panose="020B0604030504040204" pitchFamily="34" charset="0"/>
              </a:rPr>
              <a:t>http://weather.example.com/oaxaca</a:t>
            </a:r>
            <a:r>
              <a:rPr lang="en-US" altLang="en-US" sz="1800" b="0">
                <a:latin typeface="Tahoma" panose="020B0604030504040204" pitchFamily="34" charset="0"/>
              </a:rPr>
              <a:t> </a:t>
            </a:r>
          </a:p>
        </p:txBody>
      </p:sp>
      <p:sp>
        <p:nvSpPr>
          <p:cNvPr id="21" name="Arrow: Right 20">
            <a:extLst>
              <a:ext uri="{FF2B5EF4-FFF2-40B4-BE49-F238E27FC236}">
                <a16:creationId xmlns:a16="http://schemas.microsoft.com/office/drawing/2014/main" id="{301B658A-D0D4-FD13-3921-3064CC535705}"/>
              </a:ext>
            </a:extLst>
          </p:cNvPr>
          <p:cNvSpPr/>
          <p:nvPr/>
        </p:nvSpPr>
        <p:spPr>
          <a:xfrm>
            <a:off x="2285999" y="3791740"/>
            <a:ext cx="3766458" cy="16060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2" name="Arrow: Left 21">
            <a:extLst>
              <a:ext uri="{FF2B5EF4-FFF2-40B4-BE49-F238E27FC236}">
                <a16:creationId xmlns:a16="http://schemas.microsoft.com/office/drawing/2014/main" id="{790DD330-AD5D-4998-2826-F729BA58E6F6}"/>
              </a:ext>
            </a:extLst>
          </p:cNvPr>
          <p:cNvSpPr/>
          <p:nvPr/>
        </p:nvSpPr>
        <p:spPr>
          <a:xfrm>
            <a:off x="2285999" y="4307196"/>
            <a:ext cx="3766458" cy="160607"/>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3" name="Rectangle 14">
            <a:extLst>
              <a:ext uri="{FF2B5EF4-FFF2-40B4-BE49-F238E27FC236}">
                <a16:creationId xmlns:a16="http://schemas.microsoft.com/office/drawing/2014/main" id="{5DDEB9A1-ABE4-B5E4-83E9-80548E4D5D23}"/>
              </a:ext>
            </a:extLst>
          </p:cNvPr>
          <p:cNvSpPr>
            <a:spLocks noChangeArrowheads="1"/>
          </p:cNvSpPr>
          <p:nvPr/>
        </p:nvSpPr>
        <p:spPr bwMode="auto">
          <a:xfrm>
            <a:off x="3037137" y="4513880"/>
            <a:ext cx="18097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ahoma" panose="020B0604030504040204" pitchFamily="34" charset="0"/>
              </a:rPr>
              <a:t>OaxacaWeather.html</a:t>
            </a:r>
          </a:p>
        </p:txBody>
      </p:sp>
    </p:spTree>
    <p:extLst>
      <p:ext uri="{BB962C8B-B14F-4D97-AF65-F5344CB8AC3E}">
        <p14:creationId xmlns:p14="http://schemas.microsoft.com/office/powerpoint/2010/main" val="2110722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19" grpId="0"/>
      <p:bldP spid="21" grpId="0" animBg="1"/>
      <p:bldP spid="22"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Main entities	</a:t>
            </a:r>
          </a:p>
        </p:txBody>
      </p:sp>
      <p:sp>
        <p:nvSpPr>
          <p:cNvPr id="3" name="Content Placeholder 2"/>
          <p:cNvSpPr>
            <a:spLocks noGrp="1"/>
          </p:cNvSpPr>
          <p:nvPr>
            <p:ph idx="1"/>
          </p:nvPr>
        </p:nvSpPr>
        <p:spPr/>
        <p:txBody>
          <a:bodyPr>
            <a:normAutofit/>
          </a:bodyPr>
          <a:lstStyle/>
          <a:p>
            <a:pPr marL="342900" indent="-342900">
              <a:buClr>
                <a:schemeClr val="tx2"/>
              </a:buClr>
              <a:buFont typeface="Wingdings" panose="05000000000000000000" pitchFamily="2" charset="2"/>
              <a:buChar char="§"/>
            </a:pPr>
            <a:r>
              <a:rPr lang="en-US" sz="1800"/>
              <a:t>Client</a:t>
            </a:r>
          </a:p>
          <a:p>
            <a:pPr marL="342900" indent="-342900">
              <a:buClr>
                <a:schemeClr val="tx2"/>
              </a:buClr>
              <a:buFont typeface="Wingdings" panose="05000000000000000000" pitchFamily="2" charset="2"/>
              <a:buChar char="§"/>
            </a:pPr>
            <a:r>
              <a:rPr lang="en-US" sz="1800"/>
              <a:t>Server</a:t>
            </a:r>
          </a:p>
        </p:txBody>
      </p:sp>
      <p:sp>
        <p:nvSpPr>
          <p:cNvPr id="4" name="Slide Number Placeholder 3"/>
          <p:cNvSpPr>
            <a:spLocks noGrp="1"/>
          </p:cNvSpPr>
          <p:nvPr>
            <p:ph type="sldNum" sz="quarter" idx="12"/>
          </p:nvPr>
        </p:nvSpPr>
        <p:spPr/>
        <p:txBody>
          <a:bodyPr/>
          <a:lstStyle/>
          <a:p>
            <a:fld id="{3111FE93-51A2-4199-9482-6BD7F3503D0F}" type="slidenum">
              <a:rPr lang="en-US" smtClean="0"/>
              <a:t>5</a:t>
            </a:fld>
            <a:endParaRPr lang="en-US"/>
          </a:p>
        </p:txBody>
      </p:sp>
    </p:spTree>
    <p:extLst>
      <p:ext uri="{BB962C8B-B14F-4D97-AF65-F5344CB8AC3E}">
        <p14:creationId xmlns:p14="http://schemas.microsoft.com/office/powerpoint/2010/main" val="27284125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concepts</a:t>
            </a:r>
          </a:p>
        </p:txBody>
      </p:sp>
      <p:sp>
        <p:nvSpPr>
          <p:cNvPr id="3" name="Content Placeholder 2"/>
          <p:cNvSpPr>
            <a:spLocks noGrp="1"/>
          </p:cNvSpPr>
          <p:nvPr>
            <p:ph idx="1"/>
          </p:nvPr>
        </p:nvSpPr>
        <p:spPr/>
        <p:txBody>
          <a:bodyPr>
            <a:normAutofit/>
          </a:bodyPr>
          <a:lstStyle/>
          <a:p>
            <a:pPr marL="285750" indent="-285750">
              <a:buClr>
                <a:schemeClr val="tx2"/>
              </a:buClr>
              <a:buFont typeface="Wingdings" panose="05000000000000000000" pitchFamily="2" charset="2"/>
              <a:buChar char="§"/>
            </a:pPr>
            <a:r>
              <a:rPr lang="en-US" sz="1800"/>
              <a:t>The client requests a resource from the server and the server sends back the response (if there are no errors).</a:t>
            </a:r>
          </a:p>
          <a:p>
            <a:pPr marL="285750" indent="-285750">
              <a:buClr>
                <a:schemeClr val="tx2"/>
              </a:buClr>
              <a:buFont typeface="Wingdings" panose="05000000000000000000" pitchFamily="2" charset="2"/>
              <a:buChar char="§"/>
            </a:pPr>
            <a:r>
              <a:rPr lang="en-US" sz="1800"/>
              <a:t>The response is itself a representation of the resource present on the server. For example, it could be a JSON, XML etc. This clarifies why the service is representational</a:t>
            </a:r>
            <a:r>
              <a:rPr lang="en-US" sz="1800" i="1"/>
              <a:t>.</a:t>
            </a:r>
          </a:p>
          <a:p>
            <a:pPr marL="285750" indent="-285750">
              <a:buClr>
                <a:schemeClr val="tx2"/>
              </a:buClr>
              <a:buFont typeface="Wingdings" panose="05000000000000000000" pitchFamily="2" charset="2"/>
              <a:buChar char="§"/>
            </a:pPr>
            <a:r>
              <a:rPr lang="en-US" sz="1800"/>
              <a:t>REST is stateless. It simply means that all the information that the server needs to give the response</a:t>
            </a:r>
            <a:r>
              <a:rPr lang="en-US" sz="1800" i="1"/>
              <a:t> </a:t>
            </a:r>
            <a:r>
              <a:rPr lang="en-US" sz="1800"/>
              <a:t>is supplied with the request itself.</a:t>
            </a:r>
          </a:p>
          <a:p>
            <a:pPr marL="285750" indent="-285750">
              <a:buClr>
                <a:schemeClr val="tx2"/>
              </a:buClr>
              <a:buFont typeface="Wingdings" panose="05000000000000000000" pitchFamily="2" charset="2"/>
              <a:buChar char="§"/>
            </a:pPr>
            <a:r>
              <a:rPr lang="en-US" sz="1800"/>
              <a:t>Requests are generally in the form of URLs (Uniform Resource Locator). URLs are used to locate the path to a resource on the web server.</a:t>
            </a:r>
          </a:p>
        </p:txBody>
      </p:sp>
      <p:sp>
        <p:nvSpPr>
          <p:cNvPr id="4" name="Slide Number Placeholder 3"/>
          <p:cNvSpPr>
            <a:spLocks noGrp="1"/>
          </p:cNvSpPr>
          <p:nvPr>
            <p:ph type="sldNum" sz="quarter" idx="12"/>
          </p:nvPr>
        </p:nvSpPr>
        <p:spPr/>
        <p:txBody>
          <a:bodyPr/>
          <a:lstStyle/>
          <a:p>
            <a:fld id="{3111FE93-51A2-4199-9482-6BD7F3503D0F}" type="slidenum">
              <a:rPr lang="en-US" smtClean="0"/>
              <a:t>6</a:t>
            </a:fld>
            <a:endParaRPr lang="en-US"/>
          </a:p>
        </p:txBody>
      </p:sp>
    </p:spTree>
    <p:extLst>
      <p:ext uri="{BB962C8B-B14F-4D97-AF65-F5344CB8AC3E}">
        <p14:creationId xmlns:p14="http://schemas.microsoft.com/office/powerpoint/2010/main" val="854684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02C-FE9D-64E0-2A5A-ABE8CB740C76}"/>
              </a:ext>
            </a:extLst>
          </p:cNvPr>
          <p:cNvSpPr>
            <a:spLocks noGrp="1"/>
          </p:cNvSpPr>
          <p:nvPr>
            <p:ph type="title"/>
          </p:nvPr>
        </p:nvSpPr>
        <p:spPr/>
        <p:txBody>
          <a:bodyPr/>
          <a:lstStyle/>
          <a:p>
            <a:r>
              <a:rPr lang="en-US">
                <a:cs typeface="Calibri"/>
              </a:rPr>
              <a:t>Main Concept</a:t>
            </a:r>
            <a:endParaRPr lang="en-US"/>
          </a:p>
        </p:txBody>
      </p:sp>
      <p:pic>
        <p:nvPicPr>
          <p:cNvPr id="5" name="Picture 5">
            <a:extLst>
              <a:ext uri="{FF2B5EF4-FFF2-40B4-BE49-F238E27FC236}">
                <a16:creationId xmlns:a16="http://schemas.microsoft.com/office/drawing/2014/main" id="{182B7FDA-9E6E-F555-7387-28B9A4152D5A}"/>
              </a:ext>
            </a:extLst>
          </p:cNvPr>
          <p:cNvPicPr>
            <a:picLocks noGrp="1" noChangeAspect="1"/>
          </p:cNvPicPr>
          <p:nvPr>
            <p:ph idx="1"/>
          </p:nvPr>
        </p:nvPicPr>
        <p:blipFill>
          <a:blip r:embed="rId2"/>
          <a:stretch>
            <a:fillRect/>
          </a:stretch>
        </p:blipFill>
        <p:spPr>
          <a:xfrm>
            <a:off x="1402910" y="756000"/>
            <a:ext cx="6122179" cy="3960000"/>
          </a:xfrm>
        </p:spPr>
      </p:pic>
      <p:sp>
        <p:nvSpPr>
          <p:cNvPr id="4" name="Slide Number Placeholder 3">
            <a:extLst>
              <a:ext uri="{FF2B5EF4-FFF2-40B4-BE49-F238E27FC236}">
                <a16:creationId xmlns:a16="http://schemas.microsoft.com/office/drawing/2014/main" id="{38B7CFC0-158E-F7D3-8E46-F78129F308DE}"/>
              </a:ext>
            </a:extLst>
          </p:cNvPr>
          <p:cNvSpPr>
            <a:spLocks noGrp="1"/>
          </p:cNvSpPr>
          <p:nvPr>
            <p:ph type="sldNum" sz="quarter" idx="12"/>
          </p:nvPr>
        </p:nvSpPr>
        <p:spPr/>
        <p:txBody>
          <a:bodyPr/>
          <a:lstStyle/>
          <a:p>
            <a:fld id="{3111FE93-51A2-4199-9482-6BD7F3503D0F}" type="slidenum">
              <a:rPr lang="en-US" smtClean="0"/>
              <a:t>7</a:t>
            </a:fld>
            <a:endParaRPr lang="en-US"/>
          </a:p>
        </p:txBody>
      </p:sp>
    </p:spTree>
    <p:extLst>
      <p:ext uri="{BB962C8B-B14F-4D97-AF65-F5344CB8AC3E}">
        <p14:creationId xmlns:p14="http://schemas.microsoft.com/office/powerpoint/2010/main" val="4034766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E950-217C-C223-F8BF-7AE2C1877889}"/>
              </a:ext>
            </a:extLst>
          </p:cNvPr>
          <p:cNvSpPr>
            <a:spLocks noGrp="1"/>
          </p:cNvSpPr>
          <p:nvPr>
            <p:ph type="title"/>
          </p:nvPr>
        </p:nvSpPr>
        <p:spPr/>
        <p:txBody>
          <a:bodyPr/>
          <a:lstStyle/>
          <a:p>
            <a:r>
              <a:rPr lang="en-US">
                <a:cs typeface="Calibri"/>
              </a:rPr>
              <a:t>Architecture Style</a:t>
            </a:r>
            <a:endParaRPr lang="en-US"/>
          </a:p>
        </p:txBody>
      </p:sp>
      <p:pic>
        <p:nvPicPr>
          <p:cNvPr id="5" name="Picture 5">
            <a:extLst>
              <a:ext uri="{FF2B5EF4-FFF2-40B4-BE49-F238E27FC236}">
                <a16:creationId xmlns:a16="http://schemas.microsoft.com/office/drawing/2014/main" id="{49A177BA-7F89-FD06-19F7-8966568C58CB}"/>
              </a:ext>
            </a:extLst>
          </p:cNvPr>
          <p:cNvPicPr>
            <a:picLocks noGrp="1" noChangeAspect="1"/>
          </p:cNvPicPr>
          <p:nvPr>
            <p:ph idx="1"/>
          </p:nvPr>
        </p:nvPicPr>
        <p:blipFill>
          <a:blip r:embed="rId2"/>
          <a:stretch>
            <a:fillRect/>
          </a:stretch>
        </p:blipFill>
        <p:spPr>
          <a:xfrm>
            <a:off x="362974" y="756000"/>
            <a:ext cx="8202051" cy="3960000"/>
          </a:xfrm>
        </p:spPr>
      </p:pic>
      <p:sp>
        <p:nvSpPr>
          <p:cNvPr id="4" name="Slide Number Placeholder 3">
            <a:extLst>
              <a:ext uri="{FF2B5EF4-FFF2-40B4-BE49-F238E27FC236}">
                <a16:creationId xmlns:a16="http://schemas.microsoft.com/office/drawing/2014/main" id="{0A857586-7C5C-14BA-938E-615D97A937EB}"/>
              </a:ext>
            </a:extLst>
          </p:cNvPr>
          <p:cNvSpPr>
            <a:spLocks noGrp="1"/>
          </p:cNvSpPr>
          <p:nvPr>
            <p:ph type="sldNum" sz="quarter" idx="12"/>
          </p:nvPr>
        </p:nvSpPr>
        <p:spPr/>
        <p:txBody>
          <a:bodyPr/>
          <a:lstStyle/>
          <a:p>
            <a:fld id="{3111FE93-51A2-4199-9482-6BD7F3503D0F}" type="slidenum">
              <a:rPr lang="en-US" smtClean="0"/>
              <a:t>8</a:t>
            </a:fld>
            <a:endParaRPr lang="en-US"/>
          </a:p>
        </p:txBody>
      </p:sp>
    </p:spTree>
    <p:extLst>
      <p:ext uri="{BB962C8B-B14F-4D97-AF65-F5344CB8AC3E}">
        <p14:creationId xmlns:p14="http://schemas.microsoft.com/office/powerpoint/2010/main" val="34903786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Verbs</a:t>
            </a:r>
            <a:endParaRPr lang="en-US"/>
          </a:p>
        </p:txBody>
      </p:sp>
      <p:sp>
        <p:nvSpPr>
          <p:cNvPr id="3" name="Content Placeholder 2"/>
          <p:cNvSpPr>
            <a:spLocks noGrp="1"/>
          </p:cNvSpPr>
          <p:nvPr>
            <p:ph idx="1"/>
          </p:nvPr>
        </p:nvSpPr>
        <p:spPr/>
        <p:txBody>
          <a:bodyPr>
            <a:normAutofit/>
          </a:bodyPr>
          <a:lstStyle/>
          <a:p>
            <a:pPr>
              <a:buClr>
                <a:schemeClr val="tx2"/>
              </a:buClr>
              <a:buNone/>
            </a:pPr>
            <a:r>
              <a:rPr lang="en-US" sz="1800" b="0">
                <a:ea typeface="+mn-lt"/>
                <a:cs typeface="+mn-lt"/>
              </a:rPr>
              <a:t>REST verbs specify an action to be performed on a specific resource or a collection of resources</a:t>
            </a:r>
            <a:endParaRPr lang="en-US" sz="1800">
              <a:cs typeface="Calibri"/>
            </a:endParaRPr>
          </a:p>
          <a:p>
            <a:pPr>
              <a:buNone/>
            </a:pPr>
            <a:r>
              <a:rPr lang="en-US" sz="1800" b="0">
                <a:ea typeface="+mn-lt"/>
                <a:cs typeface="+mn-lt"/>
              </a:rPr>
              <a:t>A trivial REST API URI: </a:t>
            </a:r>
            <a:r>
              <a:rPr lang="en-US" sz="1800" b="0">
                <a:latin typeface="Consolas"/>
              </a:rPr>
              <a:t>http://HostName/API endpoint/Query(optional)</a:t>
            </a:r>
            <a:endParaRPr lang="en-US">
              <a:ea typeface="+mn-lt"/>
              <a:cs typeface="+mn-lt"/>
            </a:endParaRPr>
          </a:p>
          <a:p>
            <a:pPr marL="285750" indent="-285750">
              <a:buClr>
                <a:srgbClr val="7AB800"/>
              </a:buClr>
              <a:buFont typeface="Wingdings" pitchFamily="34" charset="0"/>
              <a:buChar char="§"/>
            </a:pPr>
            <a:r>
              <a:rPr lang="en-US" sz="1800">
                <a:ea typeface="+mn-lt"/>
                <a:cs typeface="+mn-lt"/>
              </a:rPr>
              <a:t>GET: </a:t>
            </a:r>
            <a:r>
              <a:rPr lang="en-US" sz="1800" b="0">
                <a:latin typeface="Consolas"/>
                <a:ea typeface="+mn-lt"/>
                <a:cs typeface="+mn-lt"/>
              </a:rPr>
              <a:t>GET</a:t>
            </a:r>
            <a:r>
              <a:rPr lang="en-US" sz="1800" b="0">
                <a:ea typeface="+mn-lt"/>
                <a:cs typeface="+mn-lt"/>
              </a:rPr>
              <a:t> method fetches the given resource from the server. To specify a </a:t>
            </a:r>
            <a:r>
              <a:rPr lang="en-US" sz="1800">
                <a:ea typeface="+mn-lt"/>
                <a:cs typeface="+mn-lt"/>
              </a:rPr>
              <a:t>-</a:t>
            </a:r>
            <a:r>
              <a:rPr lang="en-US" sz="1800" b="0">
                <a:ea typeface="+mn-lt"/>
                <a:cs typeface="+mn-lt"/>
              </a:rPr>
              <a:t>resource, </a:t>
            </a:r>
            <a:r>
              <a:rPr lang="en-US" sz="1800" b="0">
                <a:latin typeface="Consolas"/>
                <a:ea typeface="+mn-lt"/>
                <a:cs typeface="+mn-lt"/>
              </a:rPr>
              <a:t>GET</a:t>
            </a:r>
            <a:r>
              <a:rPr lang="en-US" sz="1800" b="0">
                <a:ea typeface="+mn-lt"/>
                <a:cs typeface="+mn-lt"/>
              </a:rPr>
              <a:t> uses a few types of URI queries:</a:t>
            </a:r>
          </a:p>
          <a:p>
            <a:pPr marL="701675" lvl="4" indent="-233680">
              <a:buFont typeface="Wingdings,Sans-Serif"/>
              <a:buChar char="§"/>
            </a:pPr>
            <a:r>
              <a:rPr lang="en-US" sz="1800">
                <a:ea typeface="+mn-lt"/>
                <a:cs typeface="+mn-lt"/>
              </a:rPr>
              <a:t>Query parameters (/v1/books/?category=</a:t>
            </a:r>
            <a:r>
              <a:rPr lang="en-US" sz="1800" err="1">
                <a:ea typeface="+mn-lt"/>
                <a:cs typeface="+mn-lt"/>
              </a:rPr>
              <a:t>fiction&amp;publish_date</a:t>
            </a:r>
            <a:r>
              <a:rPr lang="en-US" sz="1800">
                <a:ea typeface="+mn-lt"/>
                <a:cs typeface="+mn-lt"/>
              </a:rPr>
              <a:t>=2023)</a:t>
            </a:r>
          </a:p>
          <a:p>
            <a:pPr marL="701675" lvl="4" indent="-233680">
              <a:buFont typeface="Wingdings,Sans-Serif"/>
              <a:buChar char="§"/>
            </a:pPr>
            <a:r>
              <a:rPr lang="en-US" sz="1800">
                <a:ea typeface="+mn-lt"/>
                <a:cs typeface="+mn-lt"/>
              </a:rPr>
              <a:t>Path-based parameter (/v1/payments/billing-agreements/</a:t>
            </a:r>
            <a:r>
              <a:rPr lang="en-US" sz="1800" err="1">
                <a:ea typeface="+mn-lt"/>
                <a:cs typeface="+mn-lt"/>
              </a:rPr>
              <a:t>agreement_id</a:t>
            </a:r>
            <a:r>
              <a:rPr lang="en-US" sz="1800">
                <a:ea typeface="+mn-lt"/>
                <a:cs typeface="+mn-lt"/>
              </a:rPr>
              <a:t>.)</a:t>
            </a:r>
          </a:p>
          <a:p>
            <a:pPr marL="701675" lvl="4" indent="-233680">
              <a:buFont typeface="Wingdings,Sans-Serif"/>
              <a:buChar char="§"/>
            </a:pPr>
            <a:endParaRPr lang="en-US" sz="1800">
              <a:ea typeface="+mn-lt"/>
              <a:cs typeface="+mn-lt"/>
            </a:endParaRPr>
          </a:p>
          <a:p>
            <a:pPr marL="467995" lvl="4" indent="0">
              <a:buNone/>
            </a:pPr>
            <a:r>
              <a:rPr lang="en-US" sz="1800" u="sng">
                <a:ea typeface="+mn-lt"/>
                <a:cs typeface="+mn-lt"/>
              </a:rPr>
              <a:t>Path vs Query parameters</a:t>
            </a:r>
            <a:r>
              <a:rPr lang="en-US" sz="1800">
                <a:ea typeface="+mn-lt"/>
                <a:cs typeface="+mn-lt"/>
              </a:rPr>
              <a:t>-  It is a common rule of thumb that </a:t>
            </a:r>
            <a:r>
              <a:rPr lang="en-US" sz="1800">
                <a:latin typeface="Consolas"/>
                <a:ea typeface="+mn-lt"/>
                <a:cs typeface="+mn-lt"/>
              </a:rPr>
              <a:t>Query</a:t>
            </a:r>
            <a:r>
              <a:rPr lang="en-US" sz="1800">
                <a:ea typeface="+mn-lt"/>
                <a:cs typeface="+mn-lt"/>
              </a:rPr>
              <a:t> parameters are used to fetch multiple resources based on the query parameters. If a client needs a single resource with exact URI information, it can use </a:t>
            </a:r>
            <a:r>
              <a:rPr lang="en-US" sz="1800">
                <a:latin typeface="Consolas"/>
                <a:ea typeface="+mn-lt"/>
                <a:cs typeface="+mn-lt"/>
              </a:rPr>
              <a:t>Path</a:t>
            </a:r>
            <a:r>
              <a:rPr lang="en-US" sz="1800">
                <a:ea typeface="+mn-lt"/>
                <a:cs typeface="+mn-lt"/>
              </a:rPr>
              <a:t> parameters to specify the resource</a:t>
            </a:r>
            <a:endParaRPr lang="en-US"/>
          </a:p>
          <a:p>
            <a:pPr marL="467995" lvl="4" indent="-233680">
              <a:buNone/>
            </a:pPr>
            <a:endParaRPr lang="en-US" sz="1800">
              <a:ea typeface="+mn-lt"/>
              <a:cs typeface="+mn-lt"/>
            </a:endParaRPr>
          </a:p>
          <a:p>
            <a:pPr marL="285750" indent="-285750">
              <a:buClr>
                <a:schemeClr val="tx2"/>
              </a:buClr>
              <a:buFont typeface="Wingdings" panose="05000000000000000000" pitchFamily="2" charset="2"/>
              <a:buChar char="§"/>
            </a:pPr>
            <a:endParaRPr lang="en-US" sz="1800">
              <a:cs typeface="Calibri"/>
            </a:endParaRPr>
          </a:p>
        </p:txBody>
      </p:sp>
      <p:sp>
        <p:nvSpPr>
          <p:cNvPr id="4" name="Slide Number Placeholder 3"/>
          <p:cNvSpPr>
            <a:spLocks noGrp="1"/>
          </p:cNvSpPr>
          <p:nvPr>
            <p:ph type="sldNum" sz="quarter" idx="12"/>
          </p:nvPr>
        </p:nvSpPr>
        <p:spPr/>
        <p:txBody>
          <a:bodyPr/>
          <a:lstStyle/>
          <a:p>
            <a:fld id="{3111FE93-51A2-4199-9482-6BD7F3503D0F}" type="slidenum">
              <a:rPr lang="en-US" smtClean="0"/>
              <a:t>9</a:t>
            </a:fld>
            <a:endParaRPr lang="en-US"/>
          </a:p>
        </p:txBody>
      </p:sp>
    </p:spTree>
    <p:extLst>
      <p:ext uri="{BB962C8B-B14F-4D97-AF65-F5344CB8AC3E}">
        <p14:creationId xmlns:p14="http://schemas.microsoft.com/office/powerpoint/2010/main" val="1606402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gt;&#10;    &lt;TableOfContents&gt;&#10;      &lt;Id&gt;cdb70706-a991-4008-8df7-ac3474bfc31e&lt;/Id&gt;&#10;      &lt;IdName&gt;TOC&lt;/IdName&gt;&#10;      &lt;Label&gt;Table of Content&lt;/Label&gt;&#10;      &lt;ImageMso&gt;&lt;/ImageMso&gt;&#10;      &lt;Image&gt;&lt;/Image&gt;&#10;      &lt;ShowToc&gt;true&lt;/ShowToc&gt;&#10;      &lt;Layout&gt;L+G Agenda&lt;/Layout&gt;&#10;      &lt;TableOfContentsTitle&gt;Agenda&lt;/TableOfContentsTitle&gt;&#10;      &lt;Insert&gt;L+G Title&lt;/Insert&gt;&#10;      &lt;InsertRelativePosition&gt;After&lt;/InsertRelativePosition&gt;&#10;      &lt;Level1&gt;L+G Chapter&lt;/Level1&gt;&#10;      &lt;Level2&gt;&lt;/Level2&gt;&#10;      &lt;Level3&gt;&lt;/Level3&gt;&#10;      &lt;Level4&gt;&lt;/Level4&gt;&#10;      &lt;Level5&gt;&lt;/Level5&gt;&#10;      &lt;ShowPositionIndicatorSlides&gt;true&lt;/ShowPositionIndicatorSlides&gt;&#10;      &lt;UseSeparatePositionIndicatorSlides&gt;false&lt;/UseSeparatePositionIndicatorSlides&gt;&#10;      &lt;PositionIndicatorSlidesLayout&gt;&lt;/PositionIndicatorSlidesLayout&gt;&#10;      &lt;PositionIndicatorSlidesTitle&gt;&lt;/PositionIndicatorSlidesTitle&gt;&#10;      &lt;PositionIndicatorSlidesInsertRelativePosition&gt;Before&lt;/PositionIndicatorSlidesInsertRelativePosition&gt;&#10;      &lt;PositionIndicatorSlidesLevel1&gt;L+G Chapter&lt;/PositionIndicatorSlidesLevel1&gt;&#10;      &lt;PositionIndicatorSlidesLevel2&gt;&lt;/PositionIndicatorSlidesLevel2&gt;&#10;      &lt;PositionIndicatorSlidesLevel3&gt;&lt;/PositionIndicatorSlidesLevel3&gt;&#10;      &lt;PositionIndicatorSlidesLevel4&gt;&lt;/PositionIndicatorSlidesLevel4&gt;&#10;      &lt;IsSelected&gt;false&lt;/IsSelected&gt;&#10;      &lt;IsExpanded&gt;false&lt;/IsExpanded&gt;&#10;    &lt;/TableOfContents&gt;&#10;  &lt;/TableOfContentsCollection&gt;&#10;  &lt;ThemeDefinition&gt;&#10;    &lt;DefaultThemeDefinition&gt;%Themes%/L+G.thmx&lt;/DefaultThemeDefinition&gt;&#10;    &lt;PresentationThemeDefinition&gt;%Themes%/L+G.thmx&lt;/PresentationThemeDefinition&gt;&#10;    &lt;SlideThemeDefinition&gt;%Themes%/L+G.thmx&lt;/SlideThemeDefinition&gt;&#10;    &lt;ObjectThemeDefinition&gt;%Themes%/L+G.thmx&lt;/ObjectThemeDefinition&gt;&#10;  &lt;/ThemeDefinition&gt;&#10;  &lt;MasterProperties&gt;&#10;    &lt;MasterProperty Id=&quot;2004112217333376588294&quot;&gt;&#10;      &lt;Fields&gt;&#10;        &lt;Field Id=&quot;2010032915520270663768&quot; ShowField=&quot;false&quot; /&gt;&#10;        &lt;Field Id=&quot;2012923476349748769834&quot; ShowField=&quot;true&quot; /&gt;&#10;        &lt;Field Id=&quot;2011982347978498756646&quot; ShowField=&quot;true&quot; /&gt;&#10;        &lt;Field Id=&quot;2012062711062970386791&quot; ShowField=&quot;false&quot; /&gt;&#10;        &lt;Field Id=&quot;2013021910454751915310&quot; ShowField=&quot;false&quot; /&gt;&#10;        &lt;Field Id=&quot;2012012520054785565395&quot; ShowField=&quot;false&quot; /&gt;&#10;        &lt;Field Id=&quot;2012012520080780558727&quot; ShowField=&quot;false&quot; /&gt;&#10;        &lt;Field Id=&quot;2012062615175029200466&quot; ShowField=&quot;false&quot; /&gt;&#10;        &lt;Field Id=&quot;2012012520083872958843&quot; ShowField=&quot;false&quot; /&gt;&#10;        &lt;Field Id=&quot;2012012523409843966476&quot; ShowField=&quot;true&quot; /&gt;&#10;        &lt;Field Id=&quot;2012329475973463848654&quot; ShowField=&quot;true&quot; /&gt;&#10;        &lt;Field Id=&quot;2012239759459897875876&quot; ShowField=&quot;true&quot; /&gt;&#10;        &lt;Field Id=&quot;2012325342345264324546&quot; ShowField=&quot;true&quot; /&gt;&#10;        &lt;Field Id=&quot;2012012520071652886181&quot; ShowField=&quot;false&quot; /&gt;&#10;        &lt;Field Id=&quot;2012012520080998865719&quot; ShowField=&quot;false&quot; /&gt;&#10;        &lt;Field Id=&quot;2013022014144468066784&quot; ShowField=&quot;false&quot; /&gt;&#10;        &lt;Field Id=&quot;2013022014160347145794&quot; ShowField=&quot;false&quot; /&gt;&#10;        &lt;Field Id=&quot;2013022014161719333858&quot; ShowField=&quot;false&quot; /&gt;&#10;        &lt;Field Id=&quot;2013022014164716633373&quot; ShowField=&quot;false&quot; /&gt;&#10;        &lt;Field Id=&quot;2013022014173546949169&quot; ShowField=&quot;false&quot; /&gt;&#10;      &lt;/Fields&gt;&#10;    &lt;/MasterProperty&gt;&#10;  &lt;/MasterProperties&gt;&#10;  &lt;ContentItems&gt;&#10;    &lt;ContentItem Language=&quot;2052&quot; IsDefault=&quot;false&quot;&gt;&#10;      &lt;File HasContent=&quot;false&quot; LinkToLanguage=&quot;&quot; /&gt;&#10;    &lt;/ContentItem&gt;&#10;    &lt;ContentItem Language=&quot;1029&quot; IsDefault=&quot;false&quot;&gt;&#10;      &lt;File HasContent=&quot;false&quot; LinkToLanguage=&quot;&quot; /&gt;&#10;    &lt;/ContentItem&gt;&#10;    &lt;ContentItem Language=&quot;1043&quot; IsDefault=&quot;false&quot;&gt;&#10;      &lt;File HasContent=&quot;false&quot; LinkToLanguage=&quot;&quot; /&gt;&#10;    &lt;/ContentItem&gt;&#10;    &lt;ContentItem Language=&quot;7177&quot; IsDefault=&quot;false&quot;&gt;&#10;      &lt;File HasContent=&quot;false&quot; LinkToLanguage=&quot;&quot; /&gt;&#10;    &lt;/ContentItem&gt;&#10;    &lt;ContentItem Language=&quot;2057&quot; IsDefault=&quot;false&quot;&gt;&#10;      &lt;File HasContent=&quot;false&quot; LinkToLanguage=&quot;&quot; /&gt;&#10;    &lt;/ContentItem&gt;&#10;    &lt;ContentItem Language=&quot;1033&quot; IsDefault=&quot;false&quot;&gt;&#10;      &lt;File HasContent=&quot;false&quot; LinkToLanguage=&quot;&quot; /&gt;&#10;    &lt;/ContentItem&gt;&#10;    &lt;ContentItem Language=&quot;1035&quot; IsDefault=&quot;false&quot;&gt;&#10;      &lt;File HasContent=&quot;false&quot; LinkToLanguage=&quot;&quot; /&gt;&#10;    &lt;/ContentItem&gt;&#10;    &lt;ContentItem Language=&quot;1036&quot; IsDefault=&quot;false&quot;&gt;&#10;      &lt;File HasContent=&quot;false&quot; LinkToLanguage=&quot;&quot; /&gt;&#10;    &lt;/ContentItem&gt;&#10;    &lt;ContentItem Language=&quot;4108&quot; IsDefault=&quot;false&quot;&gt;&#10;      &lt;File HasContent=&quot;false&quot; LinkToLanguage=&quot;&quot; /&gt;&#10;    &lt;/ContentItem&gt;&#10;    &lt;ContentItem Language=&quot;1031&quot; IsDefault=&quot;false&quot;&gt;&#10;      &lt;File HasContent=&quot;false&quot; LinkToLanguage=&quot;&quot; /&gt;&#10;    &lt;/ContentItem&gt;&#10;    &lt;ContentItem Language=&quot;3079&quot; IsDefault=&quot;false&quot;&gt;&#10;      &lt;File HasContent=&quot;false&quot; LinkToLanguage=&quot;&quot; /&gt;&#10;    &lt;/ContentItem&gt;&#10;    &lt;ContentItem Language=&quot;2055&quot; IsDefault=&quot;true&quot;&gt;&#10;      &lt;File HasContent=&quot;true&quot; LinkToLanguage=&quot;&quot; /&gt;&#10;    &lt;/ContentItem&gt;&#10;    &lt;ContentItem Language=&quot;1032&quot; IsDefault=&quot;false&quot;&gt;&#10;      &lt;File HasContent=&quot;false&quot; LinkToLanguage=&quot;&quot; /&gt;&#10;    &lt;/ContentItem&gt;&#10;    &lt;ContentItem Language=&quot;1040&quot; IsDefault=&quot;false&quot;&gt;&#10;      &lt;File HasContent=&quot;false&quot; LinkToLanguage=&quot;&quot; /&gt;&#10;    &lt;/ContentItem&gt;&#10;    &lt;ContentItem Language=&quot;2064&quot; IsDefault=&quot;false&quot;&gt;&#10;      &lt;File HasContent=&quot;false&quot; LinkToLanguage=&quot;&quot; /&gt;&#10;    &lt;/ContentItem&gt;&#10;    &lt;ContentItem Language=&quot;1044&quot; IsDefault=&quot;false&quot;&gt;&#10;      &lt;File HasContent=&quot;false&quot; LinkToLanguage=&quot;&quot; /&gt;&#10;    &lt;/ContentItem&gt;&#10;    &lt;ContentItem Language=&quot;1045&quot; IsDefault=&quot;false&quot;&gt;&#10;      &lt;File HasContent=&quot;false&quot; LinkToLanguage=&quot;&quot; /&gt;&#10;    &lt;/ContentItem&gt;&#10;    &lt;ContentItem Language=&quot;1046&quot; IsDefault=&quot;false&quot;&gt;&#10;      &lt;File HasContent=&quot;false&quot; LinkToLanguage=&quot;&quot; /&gt;&#10;    &lt;/ContentItem&gt;&#10;    &lt;ContentItem Language=&quot;1034&quot; IsDefault=&quot;false&quot;&gt;&#10;      &lt;File HasContent=&quot;false&quot; LinkToLanguage=&quot;&quot; /&gt;&#10;    &lt;/ContentItem&gt;&#10;  &lt;/ContentItems&gt;&#10;&lt;/MasterTemplateConfiguration&gt;"/>
  <p:tag name="OFFICEATWORKPOWERPOINTMASTERTEMPLATEID" val="Presentation"/>
  <p:tag name="OAWWIZARDSTEPS" val="0|1|4"/>
  <p:tag name="ZOAWLANGID" val="1033"/>
  <p:tag name="OAWDOCPROPSOURCE" val="&lt;DocProps&gt;&lt;DocProp UID=&quot;2002122011014149059130932&quot; EntryUID=&quot;2012100914151997909102&quot;&gt;&lt;Field Name=&quot;IDName&quot; Value=&quot;LG IN Noida&quot;/&gt;&lt;Field Name=&quot;Organisation&quot; Value=&quot;Landis+Gyr Ltd.&quot;/&gt;&lt;Field Name=&quot;Department&quot; Value=&quot;&quot;/&gt;&lt;Field Name=&quot;City&quot; Value=&quot;Noida&quot;/&gt;&lt;Field Name=&quot;Phone&quot; Value=&quot;+91 120 3352000&quot;/&gt;&lt;Field Name=&quot;Address1&quot; Value=&quot;C-48, Sector 57&quot;/&gt;&lt;Field Name=&quot;Address2&quot; Value=&quot;Noida, Uttar Pradesh, 201301&quot;/&gt;&lt;Field Name=&quot;Address3&quot; Value=&quot;India&quot;/&gt;&lt;Field Name=&quot;Address4&quot; Value=&quot;&quot;/&gt;&lt;Field Name=&quot;Address5&quot; Value=&quot;&quot;/&gt;&lt;Field Name=&quot;Address6&quot; Value=&quot;&quot;/&gt;&lt;Field Name=&quot;AdressSingleLine&quot; Value=&quot;Landis+Gyr Ltd., C-48, Sector 57, Noida, Uttar Pradesh 201301, India&quot;/&gt;&lt;Field Name=&quot;Internet&quot; Value=&quot;www.landisgyr.net.in&quot;/&gt;&lt;Field Name=&quot;Footer1&quot; Value=&quot;&quot;/&gt;&lt;Field Name=&quot;Footer2&quot; Value=&quot;&quot;/&gt;&lt;Field Name=&quot;Footer3&quot; Value=&quot;&quot;/&gt;&lt;Field Name=&quot;Footer4&quot; Value=&quot;&quot;/&gt;&lt;Field Name=&quot;Footer5&quot; Value=&quot;Regd. Office &amp;amp; Joka Works: Diamond Harbour Road&quot;/&gt;&lt;Field Name=&quot;Footer6&quot; Value=&quot;Joka, Kolkata ‐ 700 104, West Bengal, India&quot;/&gt;&lt;Field Name=&quot;Footer7&quot; Value=&quot;Switchboard: +91 (33) 3061 4400, Fax: +91 (33) 2467 7400&quot;/&gt;&lt;Field Name=&quot;Footer8&quot; Value=&quot;Baddi Works: EPIP, Phase‐II, VPO Thana, Tehsil Baddi,&quot;/&gt;&lt;Field Name=&quot;Footer9&quot; Value=&quot;Dist. Solan, Himachal Pradesh ‐ 173 205, India&quot;/&gt;&lt;Field Name=&quot;Footer10&quot; Value=&quot;Switchboard: +91 (1795) 307700 / 307610&quot;/&gt;&lt;Field Name=&quot;WdA4LogoColorPortrait&quot; Value=&quot;%Logos%\WD_A4_portrait_color_landisgyr.2100.320.wmf&quot;/&gt;&lt;Field Name=&quot;WdA4LogoBlackWhitePortrait&quot; Value=&quot;%Logos%\WD_A4_portrait_bw_landisgyr.2100.320.wmf&quot;/&gt;&lt;Field Name=&quot;WdA4LogoColorQuer&quot; Value=&quot;%Logos%\Wd_A4_Landscape_color_landisgyr.2970.320.wmf&quot;/&gt;&lt;Field Name=&quot;WdA4LogoBlackWhiteQuer&quot; Value=&quot;%Logos%\Wd_A4_Landscape_bw_landisgyr.2970.490.wmf&quot;/&gt;&lt;Field Name=&quot;WdLetterLogoColorPortrait&quot; Value=&quot;%Logos%\WD_USLetter_portrait_color_landisgyr.2100.320.wmf&quot;/&gt;&lt;Field Name=&quot;WdLetterLogoBlackWhitePortrait&quot; Value=&quot;%Logos%\WD_USLetter_portrait_bw_landisgyr.2100.320.wmf&quot;/&gt;&lt;Field Name=&quot;WdLetterLogoColorQuer&quot; Value=&quot;%Logos%\Wd_USLetter_Landscape_color_landisgyr.2790.320.wmf&quot;/&gt;&lt;Field Name=&quot;WdLetterLogoBlackWhiteQuer&quot; Value=&quot;%Logos%Wd_USLetter_Landscape_bw_landisgyr.2790.490.wmf&quot;/&gt;&lt;Field Name=&quot;WdAdditionalLogosColor&quot; Value=&quot;&quot;/&gt;&lt;Field Name=&quot;WdAdditionalLogosBlackWhite&quot; Value=&quot;&quot;/&gt;&lt;Field Name=&quot;IntroductionBeforeSubject&quot; Value=&quot;&quot;/&gt;&lt;Field Name=&quot;RecipientHorizontalOffset&quot; Value=&quot;&quot;/&gt;&lt;Field Name=&quot;RecipientVerticalOffset&quot; Value=&quot;&quot;/&gt;&lt;Field Name=&quot;PpThemesDefault&quot; Value=&quot;%Themes%\L+G.thmx&quot;/&gt;&lt;Field Name=&quot;PpThemesPresentation&quot; Value=&quot;%Themes%\L+G.thmx&quot;/&gt;&lt;Field Name=&quot;ShowCompanyName&quot; Value=&quot;-1&quot;/&gt;&lt;Field Name=&quot;PpThemesSlide&quot; Value=&quot;%Themes%\L+G.thmx&quot;/&gt;&lt;Field Name=&quot;PpThemesObject&quot; Value=&quot;%Themes%\L+G.thmx&quot;/&gt;&lt;Field Name=&quot;PpLogoTitleSlides169&quot; Value=&quot;&quot;/&gt;&lt;Field Name=&quot;PpLogoContentSlides169&quot; Value=&quot;&quot;/&gt;&lt;Field Name=&quot;OlLogoSignature&quot; Value=&quot;&quot;/&gt;&lt;Field Name=&quot;WdA4LogoColorPortraitDescription&quot; Value=&quot;%Logos%\WD_A4_portrait_color_description.2100.490.wmf&quot;/&gt;&lt;Field Name=&quot;WdA4LogoBlackWhitePortraitDescription&quot; Value=&quot;%Logos%\WD_A4_portrait_bw_description.2100.490.wmf&quot;/&gt;&lt;Field Name=&quot;WdLetterLogoColorPortraitDescription&quot; Value=&quot;%Logos%\WD_USLetter_portrait_color_description.2100.490.wmf&quot;/&gt;&lt;Field Name=&quot;WdLetterLogoBlackWhitePortraitDescription&quot; Value=&quot;%Logos%\WD_USLetter_portrait_bw_description.2100.490.wmf&quot;/&gt;&lt;Field Name=&quot;Data_UID&quot; Value=&quot;2012100914151997909102&quot;/&gt;&lt;Field Name=&quot;Field_Name&quot; Value=&quot;Address3&quot;/&gt;&lt;Field Name=&quot;Field_UID&quot; Value=&quot;20030218192901313156790756&quot;/&gt;&lt;Field Name=&quot;ML_LCID&quot; Value=&quot;1033&quot;/&gt;&lt;Field Name=&quot;ML_Value&quot; Value=&quot;&quot;/&gt;&lt;/DocProp&gt;&lt;DocProp UID=&quot;2006040509495284662868&quot; EntryUID=&quot;2003121817293296325874&quot;&gt;&lt;Field Name=&quot;IDName&quot; Value=&quot;(None)&quot;/&gt;&lt;/DocProp&gt;&lt;DocProp UID=&quot;200212191811121321310321301031x&quot; EntryUID=&quot;2003121817293296325874&quot;&gt;&lt;Field Name=&quot;IDName&quot; Value=&quot;(None)&quot;/&gt;&lt;/DocProp&gt;&lt;DocProp UID=&quot;2002122010583847234010578&quot; EntryUID=&quot;2003121817293296325874&quot;&gt;&lt;Field Name=&quot;IDName&quot; Value=&quot;(None)&quot;/&gt;&lt;/DocProp&gt;&lt;DocProp UID=&quot;2003061115381095709037&quot; EntryUID=&quot;2003121817293296325874&quot;&gt;&lt;Field Name=&quot;IDName&quot; Value=&quot;(None)&quot;/&gt;&lt;/DocProp&gt;&lt;DocProp UID=&quot;2012091310453284859401&quot; EntryUID=&quot;2003121817293296325874&quot;&gt;&lt;Field Name=&quot;IDName&quot; Value=&quot;(None)&quot;/&gt;&lt;/DocProp&gt;&lt;DocProp UID=&quot;2004112217333376588294&quot; EntryUID=&quot;2004123010144120300001&quot;&gt;&lt;Field UID=&quot;2012923476349748769834&quot; Name=&quot;PresentationDate&quot; Value=&quot;May 12, 2016&quot;/&gt;&lt;Field UID=&quot;2011982347978498756646&quot; Name=&quot;Classification&quot; Value=&quot;DRAFT&quot;/&gt;&lt;Field UID=&quot;2012012523409843966476&quot; Name=&quot;PresentationSubTitle&quot; Value=&quot;2WW - Changes in 7.0&quot;/&gt;&lt;Field UID=&quot;2012329475973463848654&quot; Name=&quot;EventInfo&quot; Value=&quot;Presentation to architects &quot;/&gt;&lt;Field UID=&quot;2012239759459897875876&quot; Name=&quot;PptInfoInFooter&quot; Value=&quot;2-Way Water Meters&quot;/&gt;&lt;Field UID=&quot;2012325342345264324546&quot; Name=&quot;PptLocationInFooter&quot; Value=&quot;&quot;/&gt;&lt;/DocProp&gt;&lt;/DocProps&gt;&#10;"/>
  <p:tag name="OFFICEATWORKPRESENTATIONPROJECTID" val="landisgyrcom"/>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22.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23.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24.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25.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2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27.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28.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29.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30.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1.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3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3.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34.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35.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36.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7.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3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9.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40.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41.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42.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43.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44.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45.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46.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47.xml><?xml version="1.0" encoding="utf-8"?>
<p:tagLst xmlns:a="http://schemas.openxmlformats.org/drawingml/2006/main" xmlns:r="http://schemas.openxmlformats.org/officeDocument/2006/relationships" xmlns:p="http://schemas.openxmlformats.org/presentationml/2006/main">
  <p:tag name="OFFICATWORKEXPRESSIONTAG" val="[[Translate(&quot;Doc.IncreaseDecreaseLevel&quot;)]]&#10;Second level&#10;Third level&#10;Fourth level&#10;Fifth level"/>
</p:tagLst>
</file>

<file path=ppt/tags/tag48.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49.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PowerPointImage(&quot;Titlepicture&quot;, IF (GetMasterPropertyValue(&quot;TitlePictures&quot;, &quot;Picture&quot;)=&quot;&quot;, Translate(&quot;PowerPoint.DefaultLogo&quot;), GetMasterPropertyValue(&quot;TitlePictures&quot;, &quot;Picture&quot;)))]]"/>
  <p:tag name="OFFICEATWORKPICTUREIDENTIFIER" val="Titlepicture"/>
</p:tagLst>
</file>

<file path=ppt/tags/tag50.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51.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2.xml><?xml version="1.0" encoding="utf-8"?>
<p:tagLst xmlns:a="http://schemas.openxmlformats.org/drawingml/2006/main" xmlns:r="http://schemas.openxmlformats.org/officeDocument/2006/relationships" xmlns:p="http://schemas.openxmlformats.org/presentationml/2006/main">
  <p:tag name="OFFICATWORKEXPRESSIONTAG" val="[[Translate(&quot;Doc.Agenda&quot;)]]"/>
</p:tagLst>
</file>

<file path=ppt/tags/tag53.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54.xml><?xml version="1.0" encoding="utf-8"?>
<p:tagLst xmlns:a="http://schemas.openxmlformats.org/drawingml/2006/main" xmlns:r="http://schemas.openxmlformats.org/officeDocument/2006/relationships" xmlns:p="http://schemas.openxmlformats.org/presentationml/2006/main">
  <p:tag name="OFFICATWORKEXPRESSIONTAG" val="[[Translate(&quot;Doc.ThankYou&quot;)]]"/>
</p:tagLst>
</file>

<file path=ppt/tags/tag55.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56.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57.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58.xml><?xml version="1.0" encoding="utf-8"?>
<p:tagLst xmlns:a="http://schemas.openxmlformats.org/drawingml/2006/main" xmlns:r="http://schemas.openxmlformats.org/officeDocument/2006/relationships" xmlns:p="http://schemas.openxmlformats.org/presentationml/2006/main">
  <p:tag name="OFFICATWORKEXPRESSIONTAG" val="[[Translate(&quot;Doc.ThankYou&quot;)]]"/>
</p:tagLst>
</file>

<file path=ppt/tags/tag59.xml><?xml version="1.0" encoding="utf-8"?>
<p:tagLst xmlns:a="http://schemas.openxmlformats.org/drawingml/2006/main" xmlns:r="http://schemas.openxmlformats.org/officeDocument/2006/relationships" xmlns:p="http://schemas.openxmlformats.org/presentationml/2006/main">
  <p:tag name="OFFICATWORKEXPRESSIONTAG" val="[[IF(GetMasterPropertyValue(&quot;CustomField&quot;, &quot;PptInfoInFooter&quot;)=&quot;&quot;, &quot;&quot;, GetMasterPropertyValue(&quot;CustomField&quot;, &quot;PptInfoInFooter&quot;) &amp; &quot; | &quot;) &amp; IF(GetMasterPropertyValue(&quot;Signature1&quot;, &quot;Name&quot;)=&quot;&quot;, &quot;&quot;, GetMasterPropertyValue(&quot;Signature1&quot;, &quot;Name&quot;) &amp; &quot; | &quot;) &amp; Translate(&quot;Doc.CopyrightLandisGyr&quot;) &amp; IF(GetMasterPropertyValue(&quot;CustomField&quot;, &quot;PptLocationInFooter&quot;)=&quot;&quot;, IF(GetMasterPropertyValue(&quot;CustomField&quot;, &quot;PresentationDate&quot;)=&quot;&quot;, &quot;&quot;, &quot; | &quot; &amp; GetMasterPropertyValue(&quot;CustomField&quot;, &quot;PresentationDate&quot;)), IF(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Translate(&quot;Doc.CopyrightLandisGyr&quot;) &amp; IF (GetMasterPropertyValue(&quot;CustomField&quot;, &quot;PptLocationInFooter&quot;)=&quot;&quot;, IF (GetMasterPropertyValue(&quot;CustomField&quot;, &quot;PresentationDate&quot;)=&quot;&quot;, &quot;&quot;, &quot; | &quot; &amp; GetMasterPropertyValue(&quot;CustomField&quot;, &quot;PresentationDate&quot;)), IF (GetMasterPropertyValue(&quot;CustomField&quot;, &quot;PresentationDate&quot;)=&quot;&quot;, &quot; | &quot; &amp; GetMasterPropertyValue(&quot;CustomField&quot;, &quot;PptLocationInFooter&quot;), &quot; | &quot; &amp; GetMasterPropertyValue(&quot;CustomField&quot;, &quot;PptLocationInFooter&quot;) &amp; &quot;, &quot; &amp; GetMasterPropertyValue(&quot;CustomField&quot;, &quot;PresentationDate&quot;))) &amp; IF(GetMasterPropertyValue(&quot;CustomField&quot;, &quot;Classification&quot;)=&quot;&quot;, &quot;&quot;, &quot; | &quot; &amp; GetMasterPropertyValue(&quot;CustomField&quot;, &quot;Classification&quot;))]]"/>
</p:tagLst>
</file>

<file path=ppt/tags/tag60.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61.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62.xml><?xml version="1.0" encoding="utf-8"?>
<p:tagLst xmlns:a="http://schemas.openxmlformats.org/drawingml/2006/main" xmlns:r="http://schemas.openxmlformats.org/officeDocument/2006/relationships" xmlns:p="http://schemas.openxmlformats.org/presentationml/2006/main">
  <p:tag name="OFFICATWORKEXPRESSIONTAG" val="[[IF (GetMasterPropertyValue(&quot;Signature1&quot;, &quot;Name&quot;)=&quot;&quot;, &quot;&quot;, GetMasterPropertyValue(&quot;Signature1&quot;, &quot;Name&quot;))]]"/>
</p:tagLst>
</file>

<file path=ppt/tags/tag63.xml><?xml version="1.0" encoding="utf-8"?>
<p:tagLst xmlns:a="http://schemas.openxmlformats.org/drawingml/2006/main" xmlns:r="http://schemas.openxmlformats.org/officeDocument/2006/relationships" xmlns:p="http://schemas.openxmlformats.org/presentationml/2006/main">
  <p:tag name="OFFICATWORKEXPRESSIONTAG" val="[[IF(GetMasterPropertyValue(&quot;Signature1&quot;, &quot;Function&quot;)=&quot;&quot;, &quot;&quot;, GetMasterPropertyValue(&quot;Signature1&quot;, &quot;Function&quot;) &amp; &quot;&#10;&#10;&quot;)]][[IF(GetMasterPropertyValue(&quot;Signature1&quot;, &quot;EMail&quot;)=&quot;&quot;, &quot;&quot;, GetMasterPropertyValue(&quot;Signature1&quot;, &quot;EMail&quot;) &amp; &quot;&#10;&quot;)]][[IF(GetMasterPropertyValue(&quot;Signature1&quot;, &quot;DirectPhone&quot;)=&quot;&quot;, IF(GetMasterPropertyValue(&quot;Organisation&quot;, &quot;Phone&quot;)=&quot;&quot;, &quot;&quot;, Translate(&quot;Doc.Phone&quot;) &amp;  &quot; &quot; &amp; GetMasterPropertyValue(&quot;Organisation&quot;, &quot;Phone&quot;) &amp; &quot;&#10;&#10;&quot;), Translate(&quot;Doc.Phone&quot;) &amp;  &quot; &quot; &amp; GetMasterPropertyValue(&quot;Signature1&quot;, &quot;DirectPhone&quot;) &amp; &quot;&#10;&#10;&quot;)]][[IF(GetMasterPropertyValue(&quot;Organisation&quot;, &quot;Organisation&quot;)=&quot;&quot;, &quot;&quot;, GetMasterPropertyValue(&quot;Organisation&quot;, &quot;Organisation&quot;) &amp; &quot;&#10;&quot;)]][[IF(GetMasterPropertyValue(&quot;Organisation&quot;, &quot;Country&quot;)=&quot;&quot;, &quot;&quot;, GetMasterPropertyValue(&quot;Organisation&quot;, &quot;Country&quot;) &amp; &quot;&#10;&quot;)]][[IF(GetMasterPropertyValue(&quot;Organisation&quot;, &quot;Internet&quot;)=&quot;&quot;, &quot;&quot;, GetMasterPropertyValue(&quot;Organisation&quot;, &quot;Internet&quot;))]]"/>
</p:tagLst>
</file>

<file path=ppt/tags/tag64.xml><?xml version="1.0" encoding="utf-8"?>
<p:tagLst xmlns:a="http://schemas.openxmlformats.org/drawingml/2006/main" xmlns:r="http://schemas.openxmlformats.org/officeDocument/2006/relationships" xmlns:p="http://schemas.openxmlformats.org/presentationml/2006/main">
  <p:tag name="OFFICEATWORKSLIDETHEMENAME" val="L+G.thmx"/>
</p:tagLst>
</file>

<file path=ppt/tags/tag65.xml><?xml version="1.0" encoding="utf-8"?>
<p:tagLst xmlns:a="http://schemas.openxmlformats.org/drawingml/2006/main" xmlns:r="http://schemas.openxmlformats.org/officeDocument/2006/relationships" xmlns:p="http://schemas.openxmlformats.org/presentationml/2006/main">
  <p:tag name="OFFICEATWORKSHAPETHEMENAME" val="L+G.thmx"/>
</p:tagLst>
</file>

<file path=ppt/tags/tag66.xml><?xml version="1.0" encoding="utf-8"?>
<p:tagLst xmlns:a="http://schemas.openxmlformats.org/drawingml/2006/main" xmlns:r="http://schemas.openxmlformats.org/officeDocument/2006/relationships" xmlns:p="http://schemas.openxmlformats.org/presentationml/2006/main">
  <p:tag name="OFFICEATWORKSHAPETHEMENAME" val="L+G.thmx"/>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heme/theme1.xml><?xml version="1.0" encoding="utf-8"?>
<a:theme xmlns:a="http://schemas.openxmlformats.org/drawingml/2006/main" name="L+G">
  <a:themeElements>
    <a:clrScheme name="L+G">
      <a:dk1>
        <a:srgbClr val="000000"/>
      </a:dk1>
      <a:lt1>
        <a:srgbClr val="FFFFFF"/>
      </a:lt1>
      <a:dk2>
        <a:srgbClr val="7AB800"/>
      </a:dk2>
      <a:lt2>
        <a:srgbClr val="4D4F53"/>
      </a:lt2>
      <a:accent1>
        <a:srgbClr val="064383"/>
      </a:accent1>
      <a:accent2>
        <a:srgbClr val="763E58"/>
      </a:accent2>
      <a:accent3>
        <a:srgbClr val="E6C751"/>
      </a:accent3>
      <a:accent4>
        <a:srgbClr val="54781C"/>
      </a:accent4>
      <a:accent5>
        <a:srgbClr val="A3090E"/>
      </a:accent5>
      <a:accent6>
        <a:srgbClr val="CA5A21"/>
      </a:accent6>
      <a:hlink>
        <a:srgbClr val="54781C"/>
      </a:hlink>
      <a:folHlink>
        <a:srgbClr val="A3090E"/>
      </a:folHlink>
    </a:clrScheme>
    <a:fontScheme name="L+G">
      <a:majorFont>
        <a:latin typeface="Calibri"/>
        <a:ea typeface=""/>
        <a:cs typeface=""/>
      </a:majorFont>
      <a:minorFont>
        <a:latin typeface="Calibri"/>
        <a:ea typeface=""/>
        <a:cs typeface=""/>
      </a:minorFont>
    </a:fontScheme>
    <a:fmtScheme name="L+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DesignTheme>L+G.thmx</DesignTheme>
</file>

<file path=customXml/itemProps1.xml><?xml version="1.0" encoding="utf-8"?>
<ds:datastoreItem xmlns:ds="http://schemas.openxmlformats.org/officeDocument/2006/customXml" ds:itemID="{2A779BC3-F75F-4979-8A6B-E603694CD5BA}">
  <ds:schemaRefs/>
</ds:datastoreItem>
</file>

<file path=docProps/app.xml><?xml version="1.0" encoding="utf-8"?>
<Properties xmlns="http://schemas.openxmlformats.org/officeDocument/2006/extended-properties" xmlns:vt="http://schemas.openxmlformats.org/officeDocument/2006/docPropsVTypes">
  <Template>L+G</Template>
  <Application>Microsoft Office PowerPoint</Application>
  <PresentationFormat>On-screen Show (16:9)</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L+G</vt:lpstr>
      <vt:lpstr>REST – REpresentational State Transfer </vt:lpstr>
      <vt:lpstr>Agenda</vt:lpstr>
      <vt:lpstr>Introduction</vt:lpstr>
      <vt:lpstr>Introduction</vt:lpstr>
      <vt:lpstr>Main entities </vt:lpstr>
      <vt:lpstr>Basic concepts</vt:lpstr>
      <vt:lpstr>Main Concept</vt:lpstr>
      <vt:lpstr>Architecture Style</vt:lpstr>
      <vt:lpstr>Verbs</vt:lpstr>
      <vt:lpstr>Verbs</vt:lpstr>
      <vt:lpstr>Verbs</vt:lpstr>
      <vt:lpstr>HTTP Status Codes</vt:lpstr>
      <vt:lpstr>Quiz</vt:lpstr>
      <vt:lpstr>Versioning Strategy</vt:lpstr>
      <vt:lpstr>Versioning Strategy</vt:lpstr>
      <vt:lpstr>Versioning Strategy</vt:lpstr>
      <vt:lpstr>Versioning Strategy</vt:lpstr>
      <vt:lpstr>API Gateway</vt:lpstr>
      <vt:lpstr>Ocelot</vt:lpstr>
      <vt:lpstr>Ocelot – Basic Implementation</vt:lpstr>
      <vt:lpstr>Ocelot – With IdentityServer</vt:lpstr>
      <vt:lpstr>PowerPoint Presentation</vt:lpstr>
      <vt:lpstr>Command Center &amp; App Manager</vt:lpstr>
      <vt:lpstr>App Manager</vt:lpstr>
      <vt:lpstr>PowerPoint Presentation</vt:lpstr>
    </vt:vector>
  </TitlesOfParts>
  <Company>officeatwork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Shekhar, Shivendu</dc:creator>
  <cp:revision>1</cp:revision>
  <dcterms:created xsi:type="dcterms:W3CDTF">2012-02-21T08:30:32Z</dcterms:created>
  <dcterms:modified xsi:type="dcterms:W3CDTF">2023-04-04T10:48:43Z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4d29b2-602f-4b77-ba15-b7b42511c7c5_Enabled">
    <vt:lpwstr>true</vt:lpwstr>
  </property>
  <property fmtid="{D5CDD505-2E9C-101B-9397-08002B2CF9AE}" pid="3" name="MSIP_Label_724d29b2-602f-4b77-ba15-b7b42511c7c5_SetDate">
    <vt:lpwstr>2023-03-13T11:31:01Z</vt:lpwstr>
  </property>
  <property fmtid="{D5CDD505-2E9C-101B-9397-08002B2CF9AE}" pid="4" name="MSIP_Label_724d29b2-602f-4b77-ba15-b7b42511c7c5_Method">
    <vt:lpwstr>Standard</vt:lpwstr>
  </property>
  <property fmtid="{D5CDD505-2E9C-101B-9397-08002B2CF9AE}" pid="5" name="MSIP_Label_724d29b2-602f-4b77-ba15-b7b42511c7c5_Name">
    <vt:lpwstr>724d29b2-602f-4b77-ba15-b7b42511c7c5</vt:lpwstr>
  </property>
  <property fmtid="{D5CDD505-2E9C-101B-9397-08002B2CF9AE}" pid="6" name="MSIP_Label_724d29b2-602f-4b77-ba15-b7b42511c7c5_SiteId">
    <vt:lpwstr>ee2cd48b-958f-4be4-9852-b8f104c001b9</vt:lpwstr>
  </property>
  <property fmtid="{D5CDD505-2E9C-101B-9397-08002B2CF9AE}" pid="7" name="MSIP_Label_724d29b2-602f-4b77-ba15-b7b42511c7c5_ActionId">
    <vt:lpwstr>1866e21c-4ad9-44da-9413-6a943d5e3444</vt:lpwstr>
  </property>
  <property fmtid="{D5CDD505-2E9C-101B-9397-08002B2CF9AE}" pid="8" name="MSIP_Label_724d29b2-602f-4b77-ba15-b7b42511c7c5_ContentBits">
    <vt:lpwstr>0</vt:lpwstr>
  </property>
</Properties>
</file>