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png"/>
  <Override PartName="/ppt/media/image5.jpg" ContentType="image/png"/>
  <Override PartName="/ppt/media/image6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71" r:id="rId8"/>
    <p:sldId id="272" r:id="rId9"/>
    <p:sldId id="273" r:id="rId10"/>
    <p:sldId id="266" r:id="rId11"/>
    <p:sldId id="267" r:id="rId12"/>
    <p:sldId id="276" r:id="rId13"/>
    <p:sldId id="277" r:id="rId14"/>
    <p:sldId id="278" r:id="rId15"/>
    <p:sldId id="279" r:id="rId16"/>
    <p:sldId id="280" r:id="rId17"/>
    <p:sldId id="268" r:id="rId18"/>
    <p:sldId id="269" r:id="rId19"/>
    <p:sldId id="270" r:id="rId20"/>
    <p:sldId id="274" r:id="rId21"/>
    <p:sldId id="275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i Singh" userId="9352e4756652f242" providerId="LiveId" clId="{D9930F76-BCB4-41A1-A983-041E74C873D0}"/>
    <pc:docChg chg="custSel addSld delSld modSld sldOrd">
      <pc:chgData name="Shubhi Singh" userId="9352e4756652f242" providerId="LiveId" clId="{D9930F76-BCB4-41A1-A983-041E74C873D0}" dt="2021-09-27T18:36:36.641" v="518" actId="20577"/>
      <pc:docMkLst>
        <pc:docMk/>
      </pc:docMkLst>
      <pc:sldChg chg="delSp modSp mod">
        <pc:chgData name="Shubhi Singh" userId="9352e4756652f242" providerId="LiveId" clId="{D9930F76-BCB4-41A1-A983-041E74C873D0}" dt="2021-09-27T09:06:44.526" v="2" actId="478"/>
        <pc:sldMkLst>
          <pc:docMk/>
          <pc:sldMk cId="3861916461" sldId="256"/>
        </pc:sldMkLst>
        <pc:spChg chg="del mod">
          <ac:chgData name="Shubhi Singh" userId="9352e4756652f242" providerId="LiveId" clId="{D9930F76-BCB4-41A1-A983-041E74C873D0}" dt="2021-09-27T09:06:44.526" v="2" actId="478"/>
          <ac:spMkLst>
            <pc:docMk/>
            <pc:sldMk cId="3861916461" sldId="256"/>
            <ac:spMk id="3" creationId="{6E0AC9E4-783A-45FD-A285-00F4BE647809}"/>
          </ac:spMkLst>
        </pc:spChg>
      </pc:sldChg>
      <pc:sldChg chg="modSp mod">
        <pc:chgData name="Shubhi Singh" userId="9352e4756652f242" providerId="LiveId" clId="{D9930F76-BCB4-41A1-A983-041E74C873D0}" dt="2021-09-27T18:19:45.472" v="238" actId="2711"/>
        <pc:sldMkLst>
          <pc:docMk/>
          <pc:sldMk cId="2530634583" sldId="257"/>
        </pc:sldMkLst>
        <pc:spChg chg="mod">
          <ac:chgData name="Shubhi Singh" userId="9352e4756652f242" providerId="LiveId" clId="{D9930F76-BCB4-41A1-A983-041E74C873D0}" dt="2021-09-27T18:19:45.472" v="238" actId="2711"/>
          <ac:spMkLst>
            <pc:docMk/>
            <pc:sldMk cId="2530634583" sldId="257"/>
            <ac:spMk id="3" creationId="{17EE1083-6F07-499E-91C6-EA77B8F56617}"/>
          </ac:spMkLst>
        </pc:spChg>
      </pc:sldChg>
      <pc:sldChg chg="modSp mod">
        <pc:chgData name="Shubhi Singh" userId="9352e4756652f242" providerId="LiveId" clId="{D9930F76-BCB4-41A1-A983-041E74C873D0}" dt="2021-09-27T18:25:08.872" v="360" actId="255"/>
        <pc:sldMkLst>
          <pc:docMk/>
          <pc:sldMk cId="2483661213" sldId="258"/>
        </pc:sldMkLst>
        <pc:spChg chg="mod">
          <ac:chgData name="Shubhi Singh" userId="9352e4756652f242" providerId="LiveId" clId="{D9930F76-BCB4-41A1-A983-041E74C873D0}" dt="2021-09-27T18:24:23.582" v="352" actId="14100"/>
          <ac:spMkLst>
            <pc:docMk/>
            <pc:sldMk cId="2483661213" sldId="258"/>
            <ac:spMk id="2" creationId="{B4B91313-27A2-4724-8D41-084D9E22C199}"/>
          </ac:spMkLst>
        </pc:spChg>
        <pc:spChg chg="mod">
          <ac:chgData name="Shubhi Singh" userId="9352e4756652f242" providerId="LiveId" clId="{D9930F76-BCB4-41A1-A983-041E74C873D0}" dt="2021-09-27T18:25:08.872" v="360" actId="255"/>
          <ac:spMkLst>
            <pc:docMk/>
            <pc:sldMk cId="2483661213" sldId="258"/>
            <ac:spMk id="3" creationId="{E1E80329-184E-464F-81A8-FA383D3B14C4}"/>
          </ac:spMkLst>
        </pc:spChg>
      </pc:sldChg>
      <pc:sldChg chg="modSp mod">
        <pc:chgData name="Shubhi Singh" userId="9352e4756652f242" providerId="LiveId" clId="{D9930F76-BCB4-41A1-A983-041E74C873D0}" dt="2021-09-27T18:16:24.517" v="186" actId="14100"/>
        <pc:sldMkLst>
          <pc:docMk/>
          <pc:sldMk cId="3545746336" sldId="261"/>
        </pc:sldMkLst>
        <pc:spChg chg="mod">
          <ac:chgData name="Shubhi Singh" userId="9352e4756652f242" providerId="LiveId" clId="{D9930F76-BCB4-41A1-A983-041E74C873D0}" dt="2021-09-27T18:16:24.517" v="186" actId="14100"/>
          <ac:spMkLst>
            <pc:docMk/>
            <pc:sldMk cId="3545746336" sldId="261"/>
            <ac:spMk id="3" creationId="{B5A6673E-41E6-4332-B096-617FD5A91BB1}"/>
          </ac:spMkLst>
        </pc:spChg>
      </pc:sldChg>
      <pc:sldChg chg="modSp mod">
        <pc:chgData name="Shubhi Singh" userId="9352e4756652f242" providerId="LiveId" clId="{D9930F76-BCB4-41A1-A983-041E74C873D0}" dt="2021-09-27T18:25:23.951" v="362" actId="27636"/>
        <pc:sldMkLst>
          <pc:docMk/>
          <pc:sldMk cId="1626004522" sldId="263"/>
        </pc:sldMkLst>
        <pc:spChg chg="mod">
          <ac:chgData name="Shubhi Singh" userId="9352e4756652f242" providerId="LiveId" clId="{D9930F76-BCB4-41A1-A983-041E74C873D0}" dt="2021-09-27T18:25:23.951" v="362" actId="27636"/>
          <ac:spMkLst>
            <pc:docMk/>
            <pc:sldMk cId="1626004522" sldId="263"/>
            <ac:spMk id="3" creationId="{38D69F84-D764-4FBD-BDD0-AFA73B2E7342}"/>
          </ac:spMkLst>
        </pc:spChg>
      </pc:sldChg>
      <pc:sldChg chg="modSp mod">
        <pc:chgData name="Shubhi Singh" userId="9352e4756652f242" providerId="LiveId" clId="{D9930F76-BCB4-41A1-A983-041E74C873D0}" dt="2021-09-27T15:36:05.572" v="136" actId="20577"/>
        <pc:sldMkLst>
          <pc:docMk/>
          <pc:sldMk cId="488967173" sldId="266"/>
        </pc:sldMkLst>
        <pc:spChg chg="mod">
          <ac:chgData name="Shubhi Singh" userId="9352e4756652f242" providerId="LiveId" clId="{D9930F76-BCB4-41A1-A983-041E74C873D0}" dt="2021-09-27T15:36:05.572" v="136" actId="20577"/>
          <ac:spMkLst>
            <pc:docMk/>
            <pc:sldMk cId="488967173" sldId="266"/>
            <ac:spMk id="4" creationId="{5E35107B-240D-49BE-B440-531F0777FDA1}"/>
          </ac:spMkLst>
        </pc:spChg>
        <pc:spChg chg="mod">
          <ac:chgData name="Shubhi Singh" userId="9352e4756652f242" providerId="LiveId" clId="{D9930F76-BCB4-41A1-A983-041E74C873D0}" dt="2021-09-27T15:35:37.844" v="108" actId="27636"/>
          <ac:spMkLst>
            <pc:docMk/>
            <pc:sldMk cId="488967173" sldId="266"/>
            <ac:spMk id="5" creationId="{6263FCE5-F251-49B7-A573-FFE9CE455A3F}"/>
          </ac:spMkLst>
        </pc:spChg>
      </pc:sldChg>
      <pc:sldChg chg="ord">
        <pc:chgData name="Shubhi Singh" userId="9352e4756652f242" providerId="LiveId" clId="{D9930F76-BCB4-41A1-A983-041E74C873D0}" dt="2021-09-27T18:04:37.186" v="138"/>
        <pc:sldMkLst>
          <pc:docMk/>
          <pc:sldMk cId="4144566893" sldId="268"/>
        </pc:sldMkLst>
      </pc:sldChg>
      <pc:sldChg chg="ord">
        <pc:chgData name="Shubhi Singh" userId="9352e4756652f242" providerId="LiveId" clId="{D9930F76-BCB4-41A1-A983-041E74C873D0}" dt="2021-09-27T18:04:47.043" v="140"/>
        <pc:sldMkLst>
          <pc:docMk/>
          <pc:sldMk cId="2973589843" sldId="269"/>
        </pc:sldMkLst>
      </pc:sldChg>
      <pc:sldChg chg="modSp mod ord">
        <pc:chgData name="Shubhi Singh" userId="9352e4756652f242" providerId="LiveId" clId="{D9930F76-BCB4-41A1-A983-041E74C873D0}" dt="2021-09-27T18:36:36.641" v="518" actId="20577"/>
        <pc:sldMkLst>
          <pc:docMk/>
          <pc:sldMk cId="2789567275" sldId="270"/>
        </pc:sldMkLst>
        <pc:spChg chg="mod">
          <ac:chgData name="Shubhi Singh" userId="9352e4756652f242" providerId="LiveId" clId="{D9930F76-BCB4-41A1-A983-041E74C873D0}" dt="2021-09-27T18:36:36.641" v="518" actId="20577"/>
          <ac:spMkLst>
            <pc:docMk/>
            <pc:sldMk cId="2789567275" sldId="270"/>
            <ac:spMk id="3" creationId="{6CC87025-21F7-486D-833A-9920673F362F}"/>
          </ac:spMkLst>
        </pc:spChg>
      </pc:sldChg>
      <pc:sldChg chg="addSp modSp mod modClrScheme chgLayout">
        <pc:chgData name="Shubhi Singh" userId="9352e4756652f242" providerId="LiveId" clId="{D9930F76-BCB4-41A1-A983-041E74C873D0}" dt="2021-09-27T18:30:46.238" v="397" actId="20577"/>
        <pc:sldMkLst>
          <pc:docMk/>
          <pc:sldMk cId="409173831" sldId="271"/>
        </pc:sldMkLst>
        <pc:spChg chg="add mod ord">
          <ac:chgData name="Shubhi Singh" userId="9352e4756652f242" providerId="LiveId" clId="{D9930F76-BCB4-41A1-A983-041E74C873D0}" dt="2021-09-27T18:30:46.238" v="397" actId="20577"/>
          <ac:spMkLst>
            <pc:docMk/>
            <pc:sldMk cId="409173831" sldId="271"/>
            <ac:spMk id="2" creationId="{5D2836B2-4DC7-4C60-AF3A-AE146C1AA92E}"/>
          </ac:spMkLst>
        </pc:spChg>
        <pc:spChg chg="add mod ord">
          <ac:chgData name="Shubhi Singh" userId="9352e4756652f242" providerId="LiveId" clId="{D9930F76-BCB4-41A1-A983-041E74C873D0}" dt="2021-09-27T18:26:37.287" v="365" actId="700"/>
          <ac:spMkLst>
            <pc:docMk/>
            <pc:sldMk cId="409173831" sldId="271"/>
            <ac:spMk id="4" creationId="{65B7705E-600C-4A6A-AA0C-8CDF9F4A4A30}"/>
          </ac:spMkLst>
        </pc:spChg>
        <pc:picChg chg="mod">
          <ac:chgData name="Shubhi Singh" userId="9352e4756652f242" providerId="LiveId" clId="{D9930F76-BCB4-41A1-A983-041E74C873D0}" dt="2021-09-27T18:26:15.319" v="364" actId="1076"/>
          <ac:picMkLst>
            <pc:docMk/>
            <pc:sldMk cId="409173831" sldId="271"/>
            <ac:picMk id="3" creationId="{DB674C6C-F719-4C21-BC8B-B2200F075271}"/>
          </ac:picMkLst>
        </pc:picChg>
      </pc:sldChg>
      <pc:sldChg chg="addSp modSp mod modClrScheme chgLayout">
        <pc:chgData name="Shubhi Singh" userId="9352e4756652f242" providerId="LiveId" clId="{D9930F76-BCB4-41A1-A983-041E74C873D0}" dt="2021-09-27T18:32:22.752" v="428" actId="20577"/>
        <pc:sldMkLst>
          <pc:docMk/>
          <pc:sldMk cId="3034503445" sldId="272"/>
        </pc:sldMkLst>
        <pc:spChg chg="add mod ord">
          <ac:chgData name="Shubhi Singh" userId="9352e4756652f242" providerId="LiveId" clId="{D9930F76-BCB4-41A1-A983-041E74C873D0}" dt="2021-09-27T18:32:22.752" v="428" actId="20577"/>
          <ac:spMkLst>
            <pc:docMk/>
            <pc:sldMk cId="3034503445" sldId="272"/>
            <ac:spMk id="2" creationId="{E92C4096-AECD-4DC7-84AF-809F6A8CC534}"/>
          </ac:spMkLst>
        </pc:spChg>
      </pc:sldChg>
      <pc:sldChg chg="addSp modSp mod modClrScheme chgLayout">
        <pc:chgData name="Shubhi Singh" userId="9352e4756652f242" providerId="LiveId" clId="{D9930F76-BCB4-41A1-A983-041E74C873D0}" dt="2021-09-27T18:33:18.710" v="455" actId="14100"/>
        <pc:sldMkLst>
          <pc:docMk/>
          <pc:sldMk cId="2296594111" sldId="273"/>
        </pc:sldMkLst>
        <pc:spChg chg="add mod ord">
          <ac:chgData name="Shubhi Singh" userId="9352e4756652f242" providerId="LiveId" clId="{D9930F76-BCB4-41A1-A983-041E74C873D0}" dt="2021-09-27T18:33:18.710" v="455" actId="14100"/>
          <ac:spMkLst>
            <pc:docMk/>
            <pc:sldMk cId="2296594111" sldId="273"/>
            <ac:spMk id="2" creationId="{0E4323EB-600E-41C3-A99D-A3E46B2B3096}"/>
          </ac:spMkLst>
        </pc:spChg>
      </pc:sldChg>
      <pc:sldChg chg="addSp delSp modSp new mod ord">
        <pc:chgData name="Shubhi Singh" userId="9352e4756652f242" providerId="LiveId" clId="{D9930F76-BCB4-41A1-A983-041E74C873D0}" dt="2021-09-27T18:04:50.682" v="142"/>
        <pc:sldMkLst>
          <pc:docMk/>
          <pc:sldMk cId="520825126" sldId="274"/>
        </pc:sldMkLst>
        <pc:spChg chg="mod">
          <ac:chgData name="Shubhi Singh" userId="9352e4756652f242" providerId="LiveId" clId="{D9930F76-BCB4-41A1-A983-041E74C873D0}" dt="2021-09-27T14:17:42.199" v="73" actId="2711"/>
          <ac:spMkLst>
            <pc:docMk/>
            <pc:sldMk cId="520825126" sldId="274"/>
            <ac:spMk id="2" creationId="{5224A6C6-DE91-47C1-A06B-51109AFA77E9}"/>
          </ac:spMkLst>
        </pc:spChg>
        <pc:spChg chg="del mod">
          <ac:chgData name="Shubhi Singh" userId="9352e4756652f242" providerId="LiveId" clId="{D9930F76-BCB4-41A1-A983-041E74C873D0}" dt="2021-09-27T14:16:36.843" v="40" actId="478"/>
          <ac:spMkLst>
            <pc:docMk/>
            <pc:sldMk cId="520825126" sldId="274"/>
            <ac:spMk id="3" creationId="{77441FE1-17C5-43E4-8E20-5EB3156A5677}"/>
          </ac:spMkLst>
        </pc:spChg>
        <pc:spChg chg="add mod">
          <ac:chgData name="Shubhi Singh" userId="9352e4756652f242" providerId="LiveId" clId="{D9930F76-BCB4-41A1-A983-041E74C873D0}" dt="2021-09-27T14:17:28.276" v="71" actId="5793"/>
          <ac:spMkLst>
            <pc:docMk/>
            <pc:sldMk cId="520825126" sldId="274"/>
            <ac:spMk id="5" creationId="{D53A6AC4-3633-4858-81AC-DFE0EE4D6055}"/>
          </ac:spMkLst>
        </pc:spChg>
      </pc:sldChg>
      <pc:sldChg chg="addSp delSp modSp new mod">
        <pc:chgData name="Shubhi Singh" userId="9352e4756652f242" providerId="LiveId" clId="{D9930F76-BCB4-41A1-A983-041E74C873D0}" dt="2021-09-27T18:14:56.051" v="181" actId="14100"/>
        <pc:sldMkLst>
          <pc:docMk/>
          <pc:sldMk cId="615910805" sldId="275"/>
        </pc:sldMkLst>
        <pc:spChg chg="del">
          <ac:chgData name="Shubhi Singh" userId="9352e4756652f242" providerId="LiveId" clId="{D9930F76-BCB4-41A1-A983-041E74C873D0}" dt="2021-09-27T18:11:16.916" v="178" actId="478"/>
          <ac:spMkLst>
            <pc:docMk/>
            <pc:sldMk cId="615910805" sldId="275"/>
            <ac:spMk id="2" creationId="{DBC426EE-4B79-4C90-B059-7712383D40B3}"/>
          </ac:spMkLst>
        </pc:spChg>
        <pc:spChg chg="del">
          <ac:chgData name="Shubhi Singh" userId="9352e4756652f242" providerId="LiveId" clId="{D9930F76-BCB4-41A1-A983-041E74C873D0}" dt="2021-09-27T18:09:35.630" v="163" actId="931"/>
          <ac:spMkLst>
            <pc:docMk/>
            <pc:sldMk cId="615910805" sldId="275"/>
            <ac:spMk id="3" creationId="{E45B9A69-18DE-457D-87FD-C21BAF59A8BC}"/>
          </ac:spMkLst>
        </pc:spChg>
        <pc:picChg chg="add mod">
          <ac:chgData name="Shubhi Singh" userId="9352e4756652f242" providerId="LiveId" clId="{D9930F76-BCB4-41A1-A983-041E74C873D0}" dt="2021-09-27T18:14:56.051" v="181" actId="14100"/>
          <ac:picMkLst>
            <pc:docMk/>
            <pc:sldMk cId="615910805" sldId="275"/>
            <ac:picMk id="5" creationId="{2256CE96-EB6E-49C6-A1A5-1A9BFB9CDD03}"/>
          </ac:picMkLst>
        </pc:picChg>
      </pc:sldChg>
      <pc:sldChg chg="addSp delSp modSp new mod modClrScheme chgLayout">
        <pc:chgData name="Shubhi Singh" userId="9352e4756652f242" providerId="LiveId" clId="{D9930F76-BCB4-41A1-A983-041E74C873D0}" dt="2021-09-27T18:35:37.926" v="496" actId="255"/>
        <pc:sldMkLst>
          <pc:docMk/>
          <pc:sldMk cId="3764985823" sldId="276"/>
        </pc:sldMkLst>
        <pc:spChg chg="del">
          <ac:chgData name="Shubhi Singh" userId="9352e4756652f242" providerId="LiveId" clId="{D9930F76-BCB4-41A1-A983-041E74C873D0}" dt="2021-09-27T14:19:16.570" v="81" actId="700"/>
          <ac:spMkLst>
            <pc:docMk/>
            <pc:sldMk cId="3764985823" sldId="276"/>
            <ac:spMk id="2" creationId="{23FBDBBF-8696-4440-91D8-CA52E00D54A8}"/>
          </ac:spMkLst>
        </pc:spChg>
        <pc:spChg chg="del">
          <ac:chgData name="Shubhi Singh" userId="9352e4756652f242" providerId="LiveId" clId="{D9930F76-BCB4-41A1-A983-041E74C873D0}" dt="2021-09-27T14:19:16.570" v="81" actId="700"/>
          <ac:spMkLst>
            <pc:docMk/>
            <pc:sldMk cId="3764985823" sldId="276"/>
            <ac:spMk id="3" creationId="{6319E6FA-A961-4525-AD4F-8FCCDE69189B}"/>
          </ac:spMkLst>
        </pc:spChg>
        <pc:spChg chg="add del mod">
          <ac:chgData name="Shubhi Singh" userId="9352e4756652f242" providerId="LiveId" clId="{D9930F76-BCB4-41A1-A983-041E74C873D0}" dt="2021-09-27T14:20:29.671" v="87"/>
          <ac:spMkLst>
            <pc:docMk/>
            <pc:sldMk cId="3764985823" sldId="276"/>
            <ac:spMk id="5" creationId="{ACEE6D21-51F9-4B95-9BA8-D3F3BA6882C4}"/>
          </ac:spMkLst>
        </pc:spChg>
        <pc:spChg chg="add mod ord">
          <ac:chgData name="Shubhi Singh" userId="9352e4756652f242" providerId="LiveId" clId="{D9930F76-BCB4-41A1-A983-041E74C873D0}" dt="2021-09-27T18:35:37.926" v="496" actId="255"/>
          <ac:spMkLst>
            <pc:docMk/>
            <pc:sldMk cId="3764985823" sldId="276"/>
            <ac:spMk id="8" creationId="{02D19F77-5893-408E-8404-238C096DA301}"/>
          </ac:spMkLst>
        </pc:spChg>
        <pc:picChg chg="add mod">
          <ac:chgData name="Shubhi Singh" userId="9352e4756652f242" providerId="LiveId" clId="{D9930F76-BCB4-41A1-A983-041E74C873D0}" dt="2021-09-27T14:22:19.243" v="91" actId="1076"/>
          <ac:picMkLst>
            <pc:docMk/>
            <pc:sldMk cId="3764985823" sldId="276"/>
            <ac:picMk id="7" creationId="{57F7C29A-6E19-4D9D-985F-3DE8B5C53A88}"/>
          </ac:picMkLst>
        </pc:picChg>
      </pc:sldChg>
      <pc:sldChg chg="addSp delSp modSp new mod modClrScheme chgLayout">
        <pc:chgData name="Shubhi Singh" userId="9352e4756652f242" providerId="LiveId" clId="{D9930F76-BCB4-41A1-A983-041E74C873D0}" dt="2021-09-27T14:23:24.901" v="99" actId="14100"/>
        <pc:sldMkLst>
          <pc:docMk/>
          <pc:sldMk cId="140343907" sldId="277"/>
        </pc:sldMkLst>
        <pc:spChg chg="del">
          <ac:chgData name="Shubhi Singh" userId="9352e4756652f242" providerId="LiveId" clId="{D9930F76-BCB4-41A1-A983-041E74C873D0}" dt="2021-09-27T14:22:34.680" v="92" actId="700"/>
          <ac:spMkLst>
            <pc:docMk/>
            <pc:sldMk cId="140343907" sldId="277"/>
            <ac:spMk id="2" creationId="{99493FD7-7BF8-4860-AA26-0A7486B45EDD}"/>
          </ac:spMkLst>
        </pc:spChg>
        <pc:spChg chg="del">
          <ac:chgData name="Shubhi Singh" userId="9352e4756652f242" providerId="LiveId" clId="{D9930F76-BCB4-41A1-A983-041E74C873D0}" dt="2021-09-27T14:22:34.680" v="92" actId="700"/>
          <ac:spMkLst>
            <pc:docMk/>
            <pc:sldMk cId="140343907" sldId="277"/>
            <ac:spMk id="3" creationId="{20D16474-52F4-4CDF-BF10-43B21BBE29E6}"/>
          </ac:spMkLst>
        </pc:spChg>
        <pc:picChg chg="add mod">
          <ac:chgData name="Shubhi Singh" userId="9352e4756652f242" providerId="LiveId" clId="{D9930F76-BCB4-41A1-A983-041E74C873D0}" dt="2021-09-27T14:23:24.901" v="99" actId="14100"/>
          <ac:picMkLst>
            <pc:docMk/>
            <pc:sldMk cId="140343907" sldId="277"/>
            <ac:picMk id="5" creationId="{DC628CFE-3F86-4802-B695-4E9D8756106F}"/>
          </ac:picMkLst>
        </pc:picChg>
      </pc:sldChg>
      <pc:sldChg chg="addSp delSp modSp new mod modClrScheme chgLayout">
        <pc:chgData name="Shubhi Singh" userId="9352e4756652f242" providerId="LiveId" clId="{D9930F76-BCB4-41A1-A983-041E74C873D0}" dt="2021-09-27T14:24:13.354" v="105" actId="14100"/>
        <pc:sldMkLst>
          <pc:docMk/>
          <pc:sldMk cId="432693813" sldId="278"/>
        </pc:sldMkLst>
        <pc:spChg chg="del">
          <ac:chgData name="Shubhi Singh" userId="9352e4756652f242" providerId="LiveId" clId="{D9930F76-BCB4-41A1-A983-041E74C873D0}" dt="2021-09-27T14:22:40.387" v="93" actId="700"/>
          <ac:spMkLst>
            <pc:docMk/>
            <pc:sldMk cId="432693813" sldId="278"/>
            <ac:spMk id="2" creationId="{3060F848-1A64-4A22-BBA9-0F80CFEC6E24}"/>
          </ac:spMkLst>
        </pc:spChg>
        <pc:spChg chg="del">
          <ac:chgData name="Shubhi Singh" userId="9352e4756652f242" providerId="LiveId" clId="{D9930F76-BCB4-41A1-A983-041E74C873D0}" dt="2021-09-27T14:22:40.387" v="93" actId="700"/>
          <ac:spMkLst>
            <pc:docMk/>
            <pc:sldMk cId="432693813" sldId="278"/>
            <ac:spMk id="3" creationId="{BE7E6435-B86A-4003-B753-BE3BADD6875E}"/>
          </ac:spMkLst>
        </pc:spChg>
        <pc:picChg chg="add mod">
          <ac:chgData name="Shubhi Singh" userId="9352e4756652f242" providerId="LiveId" clId="{D9930F76-BCB4-41A1-A983-041E74C873D0}" dt="2021-09-27T14:24:13.354" v="105" actId="14100"/>
          <ac:picMkLst>
            <pc:docMk/>
            <pc:sldMk cId="432693813" sldId="278"/>
            <ac:picMk id="5" creationId="{6F382F94-AF83-417C-B42F-E8F5CEDC03B8}"/>
          </ac:picMkLst>
        </pc:picChg>
      </pc:sldChg>
      <pc:sldChg chg="addSp delSp modSp new mod modClrScheme chgLayout">
        <pc:chgData name="Shubhi Singh" userId="9352e4756652f242" providerId="LiveId" clId="{D9930F76-BCB4-41A1-A983-041E74C873D0}" dt="2021-09-27T18:08:10.719" v="156" actId="1076"/>
        <pc:sldMkLst>
          <pc:docMk/>
          <pc:sldMk cId="3458252105" sldId="279"/>
        </pc:sldMkLst>
        <pc:spChg chg="del">
          <ac:chgData name="Shubhi Singh" userId="9352e4756652f242" providerId="LiveId" clId="{D9930F76-BCB4-41A1-A983-041E74C873D0}" dt="2021-09-27T14:24:23.469" v="106" actId="700"/>
          <ac:spMkLst>
            <pc:docMk/>
            <pc:sldMk cId="3458252105" sldId="279"/>
            <ac:spMk id="2" creationId="{4AB22A54-0DCF-4342-B087-CC46AED9E233}"/>
          </ac:spMkLst>
        </pc:spChg>
        <pc:spChg chg="del">
          <ac:chgData name="Shubhi Singh" userId="9352e4756652f242" providerId="LiveId" clId="{D9930F76-BCB4-41A1-A983-041E74C873D0}" dt="2021-09-27T14:24:23.469" v="106" actId="700"/>
          <ac:spMkLst>
            <pc:docMk/>
            <pc:sldMk cId="3458252105" sldId="279"/>
            <ac:spMk id="3" creationId="{CC8ADF43-0719-456F-B456-717524E89A74}"/>
          </ac:spMkLst>
        </pc:spChg>
        <pc:picChg chg="add del mod">
          <ac:chgData name="Shubhi Singh" userId="9352e4756652f242" providerId="LiveId" clId="{D9930F76-BCB4-41A1-A983-041E74C873D0}" dt="2021-09-27T18:07:18.041" v="147" actId="478"/>
          <ac:picMkLst>
            <pc:docMk/>
            <pc:sldMk cId="3458252105" sldId="279"/>
            <ac:picMk id="5" creationId="{56B172EF-CE34-4D24-93C2-EF7418289843}"/>
          </ac:picMkLst>
        </pc:picChg>
        <pc:picChg chg="add mod">
          <ac:chgData name="Shubhi Singh" userId="9352e4756652f242" providerId="LiveId" clId="{D9930F76-BCB4-41A1-A983-041E74C873D0}" dt="2021-09-27T18:08:10.719" v="156" actId="1076"/>
          <ac:picMkLst>
            <pc:docMk/>
            <pc:sldMk cId="3458252105" sldId="279"/>
            <ac:picMk id="7" creationId="{6128D045-C4AA-4C80-AD19-BDACFC9507AF}"/>
          </ac:picMkLst>
        </pc:picChg>
      </pc:sldChg>
      <pc:sldChg chg="addSp delSp modSp new mod">
        <pc:chgData name="Shubhi Singh" userId="9352e4756652f242" providerId="LiveId" clId="{D9930F76-BCB4-41A1-A983-041E74C873D0}" dt="2021-09-27T18:08:54.272" v="161" actId="14100"/>
        <pc:sldMkLst>
          <pc:docMk/>
          <pc:sldMk cId="3750351242" sldId="280"/>
        </pc:sldMkLst>
        <pc:spChg chg="del">
          <ac:chgData name="Shubhi Singh" userId="9352e4756652f242" providerId="LiveId" clId="{D9930F76-BCB4-41A1-A983-041E74C873D0}" dt="2021-09-27T18:08:34.189" v="157" actId="931"/>
          <ac:spMkLst>
            <pc:docMk/>
            <pc:sldMk cId="3750351242" sldId="280"/>
            <ac:spMk id="3" creationId="{B3820124-80A9-4886-9560-9A6D0B6F1744}"/>
          </ac:spMkLst>
        </pc:spChg>
        <pc:picChg chg="add mod">
          <ac:chgData name="Shubhi Singh" userId="9352e4756652f242" providerId="LiveId" clId="{D9930F76-BCB4-41A1-A983-041E74C873D0}" dt="2021-09-27T18:08:54.272" v="161" actId="14100"/>
          <ac:picMkLst>
            <pc:docMk/>
            <pc:sldMk cId="3750351242" sldId="280"/>
            <ac:picMk id="5" creationId="{9A583D99-7062-4D2D-8A0F-68C4754E1AAC}"/>
          </ac:picMkLst>
        </pc:picChg>
      </pc:sldChg>
      <pc:sldChg chg="addSp delSp modSp new mod modClrScheme chgLayout">
        <pc:chgData name="Shubhi Singh" userId="9352e4756652f242" providerId="LiveId" clId="{D9930F76-BCB4-41A1-A983-041E74C873D0}" dt="2021-09-27T18:15:45.298" v="185" actId="14100"/>
        <pc:sldMkLst>
          <pc:docMk/>
          <pc:sldMk cId="2599937268" sldId="281"/>
        </pc:sldMkLst>
        <pc:spChg chg="del">
          <ac:chgData name="Shubhi Singh" userId="9352e4756652f242" providerId="LiveId" clId="{D9930F76-BCB4-41A1-A983-041E74C873D0}" dt="2021-09-27T18:15:11.122" v="182" actId="700"/>
          <ac:spMkLst>
            <pc:docMk/>
            <pc:sldMk cId="2599937268" sldId="281"/>
            <ac:spMk id="2" creationId="{4990E15D-EB5A-45AA-B11F-3B4CE7B15E21}"/>
          </ac:spMkLst>
        </pc:spChg>
        <pc:spChg chg="del">
          <ac:chgData name="Shubhi Singh" userId="9352e4756652f242" providerId="LiveId" clId="{D9930F76-BCB4-41A1-A983-041E74C873D0}" dt="2021-09-27T18:15:11.122" v="182" actId="700"/>
          <ac:spMkLst>
            <pc:docMk/>
            <pc:sldMk cId="2599937268" sldId="281"/>
            <ac:spMk id="3" creationId="{D1CD49EE-4716-4003-8766-9209B3553749}"/>
          </ac:spMkLst>
        </pc:spChg>
        <pc:picChg chg="add mod">
          <ac:chgData name="Shubhi Singh" userId="9352e4756652f242" providerId="LiveId" clId="{D9930F76-BCB4-41A1-A983-041E74C873D0}" dt="2021-09-27T18:15:45.298" v="185" actId="14100"/>
          <ac:picMkLst>
            <pc:docMk/>
            <pc:sldMk cId="2599937268" sldId="281"/>
            <ac:picMk id="5" creationId="{8C762D9C-06F9-4E79-B824-A34271412D50}"/>
          </ac:picMkLst>
        </pc:picChg>
      </pc:sldChg>
      <pc:sldChg chg="new del">
        <pc:chgData name="Shubhi Singh" userId="9352e4756652f242" providerId="LiveId" clId="{D9930F76-BCB4-41A1-A983-041E74C873D0}" dt="2021-09-27T18:09:11.909" v="162" actId="47"/>
        <pc:sldMkLst>
          <pc:docMk/>
          <pc:sldMk cId="2745326745" sldId="281"/>
        </pc:sldMkLst>
      </pc:sldChg>
      <pc:sldChg chg="new del">
        <pc:chgData name="Shubhi Singh" userId="9352e4756652f242" providerId="LiveId" clId="{D9930F76-BCB4-41A1-A983-041E74C873D0}" dt="2021-09-27T18:25:45.764" v="363" actId="47"/>
        <pc:sldMkLst>
          <pc:docMk/>
          <pc:sldMk cId="1698142758" sldId="282"/>
        </pc:sldMkLst>
      </pc:sldChg>
      <pc:sldChg chg="modSp new del mod ord">
        <pc:chgData name="Shubhi Singh" userId="9352e4756652f242" providerId="LiveId" clId="{D9930F76-BCB4-41A1-A983-041E74C873D0}" dt="2021-09-27T18:34:28.457" v="465" actId="47"/>
        <pc:sldMkLst>
          <pc:docMk/>
          <pc:sldMk cId="2127692274" sldId="282"/>
        </pc:sldMkLst>
        <pc:spChg chg="mod">
          <ac:chgData name="Shubhi Singh" userId="9352e4756652f242" providerId="LiveId" clId="{D9930F76-BCB4-41A1-A983-041E74C873D0}" dt="2021-09-27T18:34:25.559" v="464" actId="20577"/>
          <ac:spMkLst>
            <pc:docMk/>
            <pc:sldMk cId="2127692274" sldId="282"/>
            <ac:spMk id="2" creationId="{CD4B0913-EF29-4D31-BD67-72E3CA5EF1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2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4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12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94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9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50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5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1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4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70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82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2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41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65FD30-E4EA-4629-B05A-A2E0D1D6C85E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E7AC72-C499-437E-9210-28866268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85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ckoverflow.com/" TargetMode="External"/><Relationship Id="rId3" Type="http://schemas.openxmlformats.org/officeDocument/2006/relationships/hyperlink" Target="http://www.javatpoint.com/" TargetMode="External"/><Relationship Id="rId7" Type="http://schemas.openxmlformats.org/officeDocument/2006/relationships/hyperlink" Target="http://www.coderanch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ekforgeeks.com/" TargetMode="External"/><Relationship Id="rId5" Type="http://schemas.openxmlformats.org/officeDocument/2006/relationships/hyperlink" Target="http://www.tektutorialshub.com/" TargetMode="External"/><Relationship Id="rId4" Type="http://schemas.openxmlformats.org/officeDocument/2006/relationships/hyperlink" Target="http://www.tutorialspoint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5815-4853-490D-BF3E-20F0767A2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318656"/>
            <a:ext cx="8574622" cy="2119744"/>
          </a:xfrm>
        </p:spPr>
        <p:txBody>
          <a:bodyPr/>
          <a:lstStyle/>
          <a:p>
            <a:pPr algn="ctr"/>
            <a:r>
              <a:rPr lang="en-US" b="1" dirty="0"/>
              <a:t>ALL ACCESS</a:t>
            </a:r>
            <a:br>
              <a:rPr lang="en-US" dirty="0"/>
            </a:br>
            <a:r>
              <a:rPr lang="en-US" sz="2000" dirty="0"/>
              <a:t>Based on E-Commerce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85243-0897-4F51-A5FE-F0DFCE4E8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72" y="2867891"/>
            <a:ext cx="3667125" cy="3153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D1F5A-7568-4C2A-BE02-8399AD37D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004" y="1813175"/>
            <a:ext cx="149352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1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689D-E3EC-4B58-9C84-5F56D1F2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en-IN" b="1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Languages &amp; Tools: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5107B-240D-49BE-B440-531F0777F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8509" y="1953491"/>
            <a:ext cx="3760858" cy="36091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JPA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/>
              <a:t>P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3FCE5-F251-49B7-A573-FFE9CE45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10145"/>
            <a:ext cx="5407023" cy="1918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6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62A31B-9DA5-4DC7-87AF-3AA6DC025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4" y="90714"/>
            <a:ext cx="6237515" cy="62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0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F7C29A-6E19-4D9D-985F-3DE8B5C5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49" y="684367"/>
            <a:ext cx="10066192" cy="510387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2D19F77-5893-408E-8404-238C096D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76347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8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628CFE-3F86-4802-B695-4E9D8756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56" y="310719"/>
            <a:ext cx="10082897" cy="589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82F94-AF83-417C-B42F-E8F5CEDC0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656" y="621437"/>
            <a:ext cx="9749896" cy="55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9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28D045-C4AA-4C80-AD19-BDACFC950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29733"/>
            <a:ext cx="10036994" cy="559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5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E816-2F2F-4E61-A76B-01D3C1CB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83D99-7062-4D2D-8A0F-68C4754E1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1309229"/>
            <a:ext cx="9622901" cy="4864076"/>
          </a:xfrm>
        </p:spPr>
      </p:pic>
    </p:spTree>
    <p:extLst>
      <p:ext uri="{BB962C8B-B14F-4D97-AF65-F5344CB8AC3E}">
        <p14:creationId xmlns:p14="http://schemas.microsoft.com/office/powerpoint/2010/main" val="375035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B319-97B4-4AA3-B82A-4F7D6F54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154D-4265-4A25-8E5B-00F94BAE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buying/selling procedure, as well as easy to find products.</a:t>
            </a:r>
            <a:endParaRPr lang="en-US" sz="20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Buying/selling 24/7. 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More reach to customers, there is no theoretical geographic limitations. 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 operational costs and better quality of services. 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need of physical company set-ups. 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start and manage a business.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6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F82B-0755-42A1-A295-A1C8FCFE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7D68-7633-404B-BBF9-C9790869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365" y="2098962"/>
            <a:ext cx="10018713" cy="3124201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Unable to examine products personally. 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 everyone is connected to the Internet.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login of the user involves the login through database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necessary features are not available now for both user and admin.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8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89EE-D063-4837-8AFB-2650C4A5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7025-21F7-486D-833A-9920673F3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Neue-Light"/>
              </a:rPr>
              <a:t> </a:t>
            </a:r>
            <a:r>
              <a:rPr lang="en-US" sz="19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thinking of some modifications and adding some advanced new features in our project:</a:t>
            </a:r>
          </a:p>
          <a:p>
            <a:r>
              <a:rPr lang="en-US" sz="19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modification (more user friendly). </a:t>
            </a:r>
            <a:endParaRPr lang="en-US" sz="19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signup / login using their social media account such as face. </a:t>
            </a:r>
            <a:endParaRPr lang="en-US" sz="19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more feature in admin panel. </a:t>
            </a:r>
            <a:endParaRPr lang="en-US" sz="1900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sell their products.</a:t>
            </a:r>
          </a:p>
          <a:p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scope of this project is only limited to few states. In future we are planning to increase its scope all over India.</a:t>
            </a:r>
          </a:p>
          <a:p>
            <a:r>
              <a:rPr lang="en-US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-US" sz="19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Gateway.</a:t>
            </a:r>
            <a:endParaRPr lang="en-IN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5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890C-D8BA-4FA8-907B-E3BF1D3D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1083-6F07-499E-91C6-EA77B8F5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AKANKSHA CHOURASIA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(51964748) </a:t>
            </a:r>
          </a:p>
          <a:p>
            <a:r>
              <a:rPr lang="en-US" dirty="0"/>
              <a:t>KIRTI SHEKHAR PANDEY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(51964753)</a:t>
            </a:r>
          </a:p>
          <a:p>
            <a:r>
              <a:rPr lang="en-US" dirty="0"/>
              <a:t>SHUBHI SINGH(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51964783</a:t>
            </a:r>
            <a:r>
              <a:rPr lang="en-US" dirty="0"/>
              <a:t>)</a:t>
            </a:r>
          </a:p>
          <a:p>
            <a:r>
              <a:rPr lang="en-US" dirty="0"/>
              <a:t>UTSAV PATERIYA(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51964753)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3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A6C6-DE91-47C1-A06B-51109AFA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3A6AC4-3633-4858-81AC-DFE0EE4D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US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http://www.w3schools.com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http://www.javatpoint.com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http://www.tutorialspoint.com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http://www.tektutorialshub.com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http://www.geekforgeeks.com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Http://www.coderanch.com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Http://www.stackoverflow.com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82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6CE96-EB6E-49C6-A1A5-1A9BFB9CD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791"/>
            <a:ext cx="12192000" cy="6876792"/>
          </a:xfrm>
        </p:spPr>
      </p:pic>
    </p:spTree>
    <p:extLst>
      <p:ext uri="{BB962C8B-B14F-4D97-AF65-F5344CB8AC3E}">
        <p14:creationId xmlns:p14="http://schemas.microsoft.com/office/powerpoint/2010/main" val="615910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62D9C-06F9-4E79-B824-A34271412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3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1313-27A2-4724-8D41-084D9E22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54223"/>
          </a:xfrm>
        </p:spPr>
        <p:txBody>
          <a:bodyPr/>
          <a:lstStyle/>
          <a:p>
            <a:r>
              <a:rPr lang="en-US" dirty="0"/>
              <a:t>OUTLINE: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0329-184E-464F-81A8-FA383D3B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All Access?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Goals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Diagrams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&amp; Tools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66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7872-CD81-492E-8E1C-5ED79B0E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ALL ACCESS?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4A97-8B31-48A7-81F9-D2AF2333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All Access is based on e-commerce.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Access mainly focuses on basic operations adding new buyer , new seller  and products.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three main module: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4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59EB-C2A2-4ADA-B94E-31EA39C9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673E-41E6-4332-B096-617FD5A91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612559"/>
            <a:ext cx="10365075" cy="4998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objectives to support the aims are: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Shopping systems is to increase the point of customer choice.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time used in shopping.</a:t>
            </a:r>
          </a:p>
          <a:p>
            <a:r>
              <a:rPr lang="en-IN" sz="2000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in buying product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4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B964-E306-4E56-BE89-28514353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Goals: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9F84-D764-4FBD-BDD0-AFA73B2E7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8296"/>
            <a:ext cx="10018713" cy="3604468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Catch more customer.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Increase the traffic.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more sale.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Best customer service.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Minimum Shipping time. </a:t>
            </a:r>
            <a:endParaRPr lang="en-US" dirty="0">
              <a:solidFill>
                <a:srgbClr val="3B38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number of reviews.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Get Positive feedback. 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follow up.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0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74C6C-F719-4C21-BC8B-B2200F075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8" y="-115410"/>
            <a:ext cx="51693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2836B2-4DC7-4C60-AF3A-AE146C1AA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170" y="-146892"/>
            <a:ext cx="8574622" cy="81271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Flowchart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B7705E-600C-4A6A-AA0C-8CDF9F4A4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42F58-F905-4810-9ABC-77CD594B7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4" y="396585"/>
            <a:ext cx="5876925" cy="62133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2C4096-AECD-4DC7-84AF-809F6A8C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25175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Byer Flowchart: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0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7F30A-1F4E-46C7-BE4B-4A92EA97A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17" y="0"/>
            <a:ext cx="55445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323EB-600E-41C3-A99D-A3E46B2B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54" y="133165"/>
            <a:ext cx="10018713" cy="82562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Flowchart: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94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757</TotalTime>
  <Words>440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Corbel</vt:lpstr>
      <vt:lpstr>HelveticaNeue-Light</vt:lpstr>
      <vt:lpstr>Times New Roman</vt:lpstr>
      <vt:lpstr>Parallax</vt:lpstr>
      <vt:lpstr>ALL ACCESS Based on E-Commerce</vt:lpstr>
      <vt:lpstr>PRESENTED BY:</vt:lpstr>
      <vt:lpstr>OUTLINE:</vt:lpstr>
      <vt:lpstr>What is ALL ACCESS?</vt:lpstr>
      <vt:lpstr>Project Objective:</vt:lpstr>
      <vt:lpstr>Some Important Goals:</vt:lpstr>
      <vt:lpstr>         Admin Flowchart :</vt:lpstr>
      <vt:lpstr>Byer Flowchart:</vt:lpstr>
      <vt:lpstr>Seller Flowchart:</vt:lpstr>
      <vt:lpstr>Languages &amp; Tools:</vt:lpstr>
      <vt:lpstr>PowerPoint Presentation</vt:lpstr>
      <vt:lpstr>Screenshots: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Future Scope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ACCESS Based on E-Commerce</dc:title>
  <dc:creator>Shubhi Singh</dc:creator>
  <cp:lastModifiedBy>Shubhi Singh</cp:lastModifiedBy>
  <cp:revision>9</cp:revision>
  <dcterms:created xsi:type="dcterms:W3CDTF">2021-09-27T04:36:02Z</dcterms:created>
  <dcterms:modified xsi:type="dcterms:W3CDTF">2021-09-27T18:36:40Z</dcterms:modified>
</cp:coreProperties>
</file>