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77FA-7AFB-447F-A1A6-CCB78A34C6F8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0F3A-9FFA-4174-A89F-E29EC7B40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MINI-PROJECT</a:t>
            </a:r>
            <a:br>
              <a:rPr lang="en-IN" sz="6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(2021-2022)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7924800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Submitted by:                                             Submitted To:</a:t>
            </a:r>
          </a:p>
          <a:p>
            <a:pPr algn="l"/>
            <a:r>
              <a:rPr lang="en-US" sz="2200" dirty="0" err="1" smtClean="0">
                <a:solidFill>
                  <a:schemeClr val="bg2">
                    <a:lumMod val="25000"/>
                  </a:schemeClr>
                </a:solidFill>
              </a:rPr>
              <a:t>Shubhi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</a:rPr>
              <a:t> Agrawal                                                              Ms. </a:t>
            </a:r>
            <a:r>
              <a:rPr lang="en-US" sz="2200" dirty="0" err="1" smtClean="0">
                <a:solidFill>
                  <a:schemeClr val="bg2">
                    <a:lumMod val="25000"/>
                  </a:schemeClr>
                </a:solidFill>
              </a:rPr>
              <a:t>Ruchi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</a:rPr>
              <a:t> Gupta</a:t>
            </a:r>
          </a:p>
          <a:p>
            <a:pPr algn="l"/>
            <a:r>
              <a:rPr lang="en-US" sz="2200" dirty="0" err="1" smtClean="0">
                <a:solidFill>
                  <a:schemeClr val="bg2">
                    <a:lumMod val="25000"/>
                  </a:schemeClr>
                </a:solidFill>
              </a:rPr>
              <a:t>Sakshi</a:t>
            </a: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bg2">
                    <a:lumMod val="25000"/>
                  </a:schemeClr>
                </a:solidFill>
              </a:rPr>
              <a:t>Garg</a:t>
            </a:r>
            <a:endParaRPr lang="en-US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bg2">
                    <a:lumMod val="25000"/>
                  </a:schemeClr>
                </a:solidFill>
              </a:rPr>
              <a:t>Priya</a:t>
            </a:r>
            <a:endParaRPr lang="en-US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EE7FB5-68F0-4E12-9AF7-C87C8299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599" y="2438401"/>
            <a:ext cx="2362201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you want to try a demo we provide a one week plan too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Meal plans include categories for all men, women and children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project is only a humble venture to satisfy the need of balanced diet and exercise in daily life especially after pandemic . Several user friendly coding have also adopted. This package shall prove to be a powerful package in satisfying all the requirements of the organization. The objective of software planning is to provide a frame work that enables the manager to make reasonable estimates made within a limited time frame at the beginning of the software project and should be updated regularly as the project progresses.</a:t>
            </a:r>
            <a:endParaRPr lang="en-US" sz="2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Presented by: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PngItem_50225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2200"/>
            <a:ext cx="7467600" cy="3886200"/>
          </a:xfrm>
        </p:spPr>
      </p:pic>
      <p:sp>
        <p:nvSpPr>
          <p:cNvPr id="5" name="TextBox 4"/>
          <p:cNvSpPr txBox="1"/>
          <p:nvPr/>
        </p:nvSpPr>
        <p:spPr>
          <a:xfrm>
            <a:off x="609600" y="1752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Priya</a:t>
            </a:r>
            <a:endParaRPr lang="en-US" dirty="0" smtClean="0"/>
          </a:p>
          <a:p>
            <a:r>
              <a:rPr lang="en-US" dirty="0" smtClean="0"/>
              <a:t>University Rollno:191500599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1371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Shubhi</a:t>
            </a:r>
            <a:r>
              <a:rPr lang="en-US" dirty="0" smtClean="0"/>
              <a:t> Agrawal</a:t>
            </a:r>
          </a:p>
          <a:p>
            <a:r>
              <a:rPr lang="en-US" dirty="0" smtClean="0"/>
              <a:t>University Rollno:191500805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1600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Sakshi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endParaRPr lang="en-US" dirty="0" smtClean="0"/>
          </a:p>
          <a:p>
            <a:r>
              <a:rPr lang="en-US" dirty="0" smtClean="0"/>
              <a:t>University Rollno:191500699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_you2_480x48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CADA9F-A1EA-4B2A-9126-FD79CD262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8" t="24313" r="849" b="23007"/>
          <a:stretch/>
        </p:blipFill>
        <p:spPr>
          <a:xfrm>
            <a:off x="7743" y="0"/>
            <a:ext cx="913625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3622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b="1" dirty="0" smtClean="0">
                <a:solidFill>
                  <a:schemeClr val="bg1"/>
                </a:solidFill>
                <a:latin typeface="Monotype Corsiva" pitchFamily="66" charset="0"/>
              </a:rPr>
              <a:t>Eat-o-fit</a:t>
            </a:r>
            <a:endParaRPr lang="en-US" sz="11600" b="1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 Eat-o-Fit </a:t>
            </a:r>
            <a:r>
              <a:rPr lang="en-US" dirty="0"/>
              <a:t>is a knowledge based website designed to provide user with a health chart and diet plan for different diseases and ailments. It will also provide exercise and Yoga for a healthy lifestyle 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The </a:t>
            </a:r>
            <a:r>
              <a:rPr lang="en-US" dirty="0"/>
              <a:t>website also has feature of a Chabot where user can communicate with professionals to ask his/her questions regarding their health.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Our site provide user with health advisory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1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Eat-o-fit provides various categories for user to plan their diet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 can chat with us using our Chabot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447800"/>
            <a:ext cx="42672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 can login/sign-in to register themselves with Eat-o-fit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65504"/>
            <a:ext cx="8229600" cy="43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value customer feedback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 can watch exercise videos to improve their fitness routine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254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MINI-PROJECT (2021-2022)</vt:lpstr>
      <vt:lpstr>Slide 2</vt:lpstr>
      <vt:lpstr>Slide 3</vt:lpstr>
      <vt:lpstr>Our site provide user with health advisory</vt:lpstr>
      <vt:lpstr>Eat-o-fit provides various categories for user to plan their diet</vt:lpstr>
      <vt:lpstr>User can chat with us using our Chabot</vt:lpstr>
      <vt:lpstr>User can login/sign-in to register themselves with Eat-o-fit</vt:lpstr>
      <vt:lpstr>We value customer feedback</vt:lpstr>
      <vt:lpstr>User can watch exercise videos to improve their fitness routine</vt:lpstr>
      <vt:lpstr>If you want to try a demo we provide a one week plan too</vt:lpstr>
      <vt:lpstr>Meal plans include categories for all men, women and children</vt:lpstr>
      <vt:lpstr>Conclusion</vt:lpstr>
      <vt:lpstr>Presented by: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(2021-2022)</dc:title>
  <dc:creator>Subhi</dc:creator>
  <cp:lastModifiedBy>Subhi</cp:lastModifiedBy>
  <cp:revision>12</cp:revision>
  <dcterms:created xsi:type="dcterms:W3CDTF">2021-11-28T14:49:35Z</dcterms:created>
  <dcterms:modified xsi:type="dcterms:W3CDTF">2021-11-29T06:02:26Z</dcterms:modified>
</cp:coreProperties>
</file>