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1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70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82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3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7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3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9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4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3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1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DA8D-083D-4543-8E95-2922E9812176}" type="datetimeFigureOut">
              <a:rPr lang="en-IN" smtClean="0"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774FB-2AA0-4DC8-81F5-6FA4CA8A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524D-BB4A-4780-AED6-17AF4F14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2900" y="425449"/>
            <a:ext cx="8846436" cy="1206036"/>
          </a:xfrm>
        </p:spPr>
        <p:txBody>
          <a:bodyPr/>
          <a:lstStyle/>
          <a:p>
            <a:r>
              <a:rPr lang="en-IN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ML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93630-5074-44B5-9F96-7DA30201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9700" y="3032357"/>
            <a:ext cx="7766936" cy="1174285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002060"/>
                </a:solidFill>
                <a:latin typeface="Britannic Bold" panose="020B0903060703020204" pitchFamily="34" charset="0"/>
              </a:rPr>
              <a:t>Exploratory Data Analysis of Udemy </a:t>
            </a:r>
            <a:r>
              <a:rPr lang="en-IN" sz="4800" b="1" dirty="0">
                <a:solidFill>
                  <a:srgbClr val="00206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Courses</a:t>
            </a:r>
          </a:p>
          <a:p>
            <a:endParaRPr lang="en-IN" sz="4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  <a:p>
            <a:endParaRPr lang="en-IN" sz="4800" b="1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9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07E3-4A2B-4DEE-BAA7-0E7BC1E8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130800"/>
            <a:ext cx="8596667" cy="566738"/>
          </a:xfrm>
        </p:spPr>
        <p:txBody>
          <a:bodyPr/>
          <a:lstStyle/>
          <a:p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countplot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plots subjects according to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difficulty level.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7A7580-38A0-4145-98B9-2BCCA6BBAC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9" b="19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832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62D2-8D21-4C2F-82E1-BA8FA713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521" y="780416"/>
            <a:ext cx="4128299" cy="6136640"/>
          </a:xfrm>
        </p:spPr>
        <p:txBody>
          <a:bodyPr>
            <a:normAutofit/>
          </a:bodyPr>
          <a:lstStyle/>
          <a:p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Avirup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Aditya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Sai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Lohith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Nagarikanti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Shubhi Yadav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Jilla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Venkata Surya      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Rahul Kumar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Charan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Sai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Divya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Kurien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Shakti Yadav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IN" sz="2800" i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Laharish</a:t>
            </a:r>
            <a: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Reddy</a:t>
            </a:r>
            <a:br>
              <a:rPr lang="en-IN" sz="2800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28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64B594A-AC5D-4073-A775-DB6275397B96}"/>
              </a:ext>
            </a:extLst>
          </p:cNvPr>
          <p:cNvSpPr/>
          <p:nvPr/>
        </p:nvSpPr>
        <p:spPr>
          <a:xfrm>
            <a:off x="8020050" y="4171949"/>
            <a:ext cx="46853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120C2B7-5257-42FE-BDB9-B00C21548868}"/>
              </a:ext>
            </a:extLst>
          </p:cNvPr>
          <p:cNvSpPr/>
          <p:nvPr/>
        </p:nvSpPr>
        <p:spPr>
          <a:xfrm>
            <a:off x="-274319" y="0"/>
            <a:ext cx="6694170" cy="6917056"/>
          </a:xfrm>
          <a:prstGeom prst="homePlate">
            <a:avLst>
              <a:gd name="adj" fmla="val 25893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9FC0E-49D4-4F3F-8750-360E4C58ADCC}"/>
              </a:ext>
            </a:extLst>
          </p:cNvPr>
          <p:cNvSpPr txBox="1"/>
          <p:nvPr/>
        </p:nvSpPr>
        <p:spPr>
          <a:xfrm>
            <a:off x="584200" y="2213929"/>
            <a:ext cx="4802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 </a:t>
            </a:r>
            <a:r>
              <a:rPr lang="en-IN" sz="5400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Memebers</a:t>
            </a:r>
            <a:endParaRPr lang="en-IN" sz="5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1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BE1D-FE75-4E49-9A5F-C9ECC239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32680"/>
            <a:ext cx="8596667" cy="56673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Importing libraries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5E8D0C7-BD88-4795-AF44-250416E699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" b="303"/>
          <a:stretch>
            <a:fillRect/>
          </a:stretch>
        </p:blipFill>
        <p:spPr>
          <a:xfrm>
            <a:off x="664634" y="411480"/>
            <a:ext cx="8596668" cy="43637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09370-8C49-4D95-80A5-2D0C00337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499418"/>
            <a:ext cx="8596667" cy="674024"/>
          </a:xfrm>
        </p:spPr>
        <p:txBody>
          <a:bodyPr>
            <a:normAutofit/>
          </a:bodyPr>
          <a:lstStyle/>
          <a:p>
            <a:r>
              <a:rPr lang="en-IN" sz="1800" dirty="0"/>
              <a:t>Importing “udemy_courses.csv” file using </a:t>
            </a:r>
            <a:r>
              <a:rPr lang="en-IN" sz="1800" b="1" i="1" dirty="0"/>
              <a:t>pandas</a:t>
            </a:r>
            <a:r>
              <a:rPr lang="en-IN" sz="1800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20443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B337-1777-49E4-9AA6-B52578DF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53000"/>
            <a:ext cx="8596667" cy="5667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Checking for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null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values.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9FEF19-D5F2-43C7-9E0B-8321ACD3EA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r="4504"/>
          <a:stretch>
            <a:fillRect/>
          </a:stretch>
        </p:blipFill>
        <p:spPr>
          <a:xfrm>
            <a:off x="677334" y="647037"/>
            <a:ext cx="8596312" cy="42513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CBCEA-69D3-42EB-9269-CE284DC3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574376"/>
            <a:ext cx="8596667" cy="674024"/>
          </a:xfrm>
        </p:spPr>
        <p:txBody>
          <a:bodyPr>
            <a:normAutofit/>
          </a:bodyPr>
          <a:lstStyle/>
          <a:p>
            <a:r>
              <a:rPr lang="en-IN" sz="2000" b="1" i="1" dirty="0" err="1"/>
              <a:t>dropna</a:t>
            </a:r>
            <a:r>
              <a:rPr lang="en-IN" sz="2000" b="1" i="1" dirty="0"/>
              <a:t>()  </a:t>
            </a:r>
            <a:r>
              <a:rPr lang="en-IN" sz="2000" dirty="0"/>
              <a:t>returns the data frame after </a:t>
            </a:r>
            <a:r>
              <a:rPr lang="en-IN" sz="2000" b="1" i="1" dirty="0"/>
              <a:t>filtering</a:t>
            </a:r>
            <a:r>
              <a:rPr lang="en-IN" sz="2000" dirty="0"/>
              <a:t> </a:t>
            </a:r>
            <a:r>
              <a:rPr lang="en-IN" sz="2000" b="1" i="1" dirty="0"/>
              <a:t>null </a:t>
            </a:r>
            <a:r>
              <a:rPr lang="en-IN" sz="2000" dirty="0"/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25610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2F32-CCDC-4022-9A33-8FDB608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Count of courses in each domain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65C9E-ADF6-46B1-8EE7-9A60E018D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942022"/>
          </a:xfrm>
        </p:spPr>
        <p:txBody>
          <a:bodyPr>
            <a:noAutofit/>
          </a:bodyPr>
          <a:lstStyle/>
          <a:p>
            <a:r>
              <a:rPr lang="en-IN" sz="2000" dirty="0"/>
              <a:t>X = “Subject”</a:t>
            </a:r>
          </a:p>
          <a:p>
            <a:r>
              <a:rPr lang="en-IN" sz="2000" dirty="0"/>
              <a:t>Y = “no. of available courses”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7E8A178-92DB-4C18-AC09-9FF891E7A2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0" b="12360"/>
          <a:stretch>
            <a:fillRect/>
          </a:stretch>
        </p:blipFill>
        <p:spPr>
          <a:xfrm>
            <a:off x="677334" y="626456"/>
            <a:ext cx="8571786" cy="3894744"/>
          </a:xfrm>
        </p:spPr>
      </p:pic>
    </p:spTree>
    <p:extLst>
      <p:ext uri="{BB962C8B-B14F-4D97-AF65-F5344CB8AC3E}">
        <p14:creationId xmlns:p14="http://schemas.microsoft.com/office/powerpoint/2010/main" val="5169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708B-1CE6-4B7B-91DE-B36E729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1" y="4870609"/>
            <a:ext cx="8596667" cy="5667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 of price values using </a:t>
            </a:r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data.hist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F752F0-C761-4D4C-8D66-9829A4686E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0" b="25070"/>
          <a:stretch>
            <a:fillRect/>
          </a:stretch>
        </p:blipFill>
        <p:spPr>
          <a:xfrm>
            <a:off x="667169" y="623729"/>
            <a:ext cx="8596668" cy="42468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70531-E426-459A-BE6C-A02D2859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0" y="5437347"/>
            <a:ext cx="8596667" cy="566738"/>
          </a:xfrm>
        </p:spPr>
        <p:txBody>
          <a:bodyPr>
            <a:normAutofit/>
          </a:bodyPr>
          <a:lstStyle/>
          <a:p>
            <a:r>
              <a:rPr lang="en-IN" sz="2400" dirty="0"/>
              <a:t>Use of </a:t>
            </a:r>
            <a:r>
              <a:rPr lang="en-IN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matplotlib</a:t>
            </a:r>
            <a:r>
              <a:rPr lang="en-IN" sz="2400" dirty="0"/>
              <a:t> library to plot graph</a:t>
            </a:r>
          </a:p>
        </p:txBody>
      </p:sp>
    </p:spTree>
    <p:extLst>
      <p:ext uri="{BB962C8B-B14F-4D97-AF65-F5344CB8AC3E}">
        <p14:creationId xmlns:p14="http://schemas.microsoft.com/office/powerpoint/2010/main" val="236581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54A4-721D-4023-B88A-AC089257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212080"/>
            <a:ext cx="8227521" cy="776750"/>
          </a:xfrm>
        </p:spPr>
        <p:txBody>
          <a:bodyPr>
            <a:noAutofit/>
          </a:bodyPr>
          <a:lstStyle/>
          <a:p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barplot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plots a graph of x = “paid courses”  Vs y = “no. of subscribers”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F263A0E-BD5E-4BF3-B7CA-FB3FD0CA3B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1" b="25791"/>
          <a:stretch>
            <a:fillRect/>
          </a:stretch>
        </p:blipFill>
        <p:spPr>
          <a:xfrm>
            <a:off x="677333" y="680720"/>
            <a:ext cx="8596668" cy="4221638"/>
          </a:xfrm>
        </p:spPr>
      </p:pic>
    </p:spTree>
    <p:extLst>
      <p:ext uri="{BB962C8B-B14F-4D97-AF65-F5344CB8AC3E}">
        <p14:creationId xmlns:p14="http://schemas.microsoft.com/office/powerpoint/2010/main" val="27619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EA6C-467F-4E54-8686-69DB7281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data.nlargest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(n, x)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calculates top “n” most subscribed courses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F6A5F65-477C-482A-A209-0B36155333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b="166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E373D-28C7-4B4E-9EB6-EDBAA95A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5390516"/>
            <a:ext cx="8596667" cy="67402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list with top 10 courses , and their features is the output</a:t>
            </a:r>
          </a:p>
        </p:txBody>
      </p:sp>
    </p:spTree>
    <p:extLst>
      <p:ext uri="{BB962C8B-B14F-4D97-AF65-F5344CB8AC3E}">
        <p14:creationId xmlns:p14="http://schemas.microsoft.com/office/powerpoint/2010/main" val="50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FB24-C118-4F30-B7FF-0600E2F0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3500"/>
            <a:ext cx="8596668" cy="642938"/>
          </a:xfrm>
        </p:spPr>
        <p:txBody>
          <a:bodyPr/>
          <a:lstStyle/>
          <a:p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data.nlargest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(n, x)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returns top 10 most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reviewd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courses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DC1C370-CF5F-4E90-82A1-36E1C99DB0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3" b="19823"/>
          <a:stretch>
            <a:fillRect/>
          </a:stretch>
        </p:blipFill>
        <p:spPr>
          <a:xfrm>
            <a:off x="677334" y="741680"/>
            <a:ext cx="8596668" cy="3713638"/>
          </a:xfrm>
        </p:spPr>
      </p:pic>
    </p:spTree>
    <p:extLst>
      <p:ext uri="{BB962C8B-B14F-4D97-AF65-F5344CB8AC3E}">
        <p14:creationId xmlns:p14="http://schemas.microsoft.com/office/powerpoint/2010/main" val="659169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190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Britannic Bold</vt:lpstr>
      <vt:lpstr>Trebuchet MS</vt:lpstr>
      <vt:lpstr>Wingdings 3</vt:lpstr>
      <vt:lpstr>Facet</vt:lpstr>
      <vt:lpstr>ML Assignment 1</vt:lpstr>
      <vt:lpstr>. Avirup Aditya . Sai Lohith Nagarikanti . Shubhi Yadav . Jilla Venkata Surya       . Rahul Kumar . Charan Sai . Divya Ann Kurien . Shakti Yadav . Laharish Reddy </vt:lpstr>
      <vt:lpstr>Importing libraries</vt:lpstr>
      <vt:lpstr>Checking for null values.</vt:lpstr>
      <vt:lpstr>Count of courses in each domain</vt:lpstr>
      <vt:lpstr>Distribution of price values using data.hist() </vt:lpstr>
      <vt:lpstr>barplot() plots a graph of x = “paid courses”  Vs y = “no. of subscribers”</vt:lpstr>
      <vt:lpstr>data.nlargest(n, x) calculates top “n” most subscribed courses</vt:lpstr>
      <vt:lpstr>data.nlargest(n, x) returns top 10 most reviewd courses</vt:lpstr>
      <vt:lpstr>countplot() plots subjects according to difficulty level.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Assignment 1</dc:title>
  <dc:creator>shubhi shubhi</dc:creator>
  <cp:lastModifiedBy>shubhi shubhi</cp:lastModifiedBy>
  <cp:revision>13</cp:revision>
  <dcterms:created xsi:type="dcterms:W3CDTF">2020-07-17T05:40:03Z</dcterms:created>
  <dcterms:modified xsi:type="dcterms:W3CDTF">2020-07-17T14:18:00Z</dcterms:modified>
</cp:coreProperties>
</file>