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2549" autoAdjust="0"/>
  </p:normalViewPr>
  <p:slideViewPr>
    <p:cSldViewPr snapToGrid="0">
      <p:cViewPr varScale="1">
        <p:scale>
          <a:sx n="76" d="100"/>
          <a:sy n="76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3" y="5011777"/>
            <a:ext cx="9679449" cy="654610"/>
          </a:xfrm>
        </p:spPr>
        <p:txBody>
          <a:bodyPr anchor="ctr">
            <a:no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WEB SCRAPPING TO GAIN COMPANY INSIGHTS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SHUBHIKA RANJAN</a:t>
            </a:r>
          </a:p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24 JAN 2024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3995114-A229-C7FE-7C90-BCE215D1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7" y="791257"/>
            <a:ext cx="11111988" cy="230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30A371-384F-20A1-6B79-D294751691C5}"/>
              </a:ext>
            </a:extLst>
          </p:cNvPr>
          <p:cNvSpPr txBox="1"/>
          <p:nvPr/>
        </p:nvSpPr>
        <p:spPr>
          <a:xfrm>
            <a:off x="4151556" y="209064"/>
            <a:ext cx="3888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SOLELY FOR THE PURPOSE OF FORAGE WORK EXPERIENCES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C7FAA-1C91-1797-4F95-D78271ED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about the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1CEBCC-4306-C4A3-F688-5A3919F17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goal was to gather and analyze reviews about the airline from Skytrax. </a:t>
            </a:r>
          </a:p>
          <a:p>
            <a:r>
              <a:rPr lang="en-US" dirty="0"/>
              <a:t>We focused on collecting data and preparing it for analysis.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CE021-6523-7ED7-19B7-A354BBA33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Visit [https://www.airlinequality.com](</a:t>
            </a:r>
            <a:r>
              <a:rPr lang="en-US" dirty="0">
                <a:hlinkClick r:id="rId2"/>
              </a:rPr>
              <a:t>https://www.airlinequality.com</a:t>
            </a:r>
            <a:r>
              <a:rPr lang="en-US" dirty="0"/>
              <a:t>)</a:t>
            </a:r>
          </a:p>
          <a:p>
            <a:r>
              <a:rPr lang="en-US" dirty="0"/>
              <a:t>We used Python and </a:t>
            </a:r>
            <a:r>
              <a:rPr lang="en-US" dirty="0" err="1"/>
              <a:t>BeautifulSoup</a:t>
            </a:r>
            <a:r>
              <a:rPr lang="en-US" dirty="0"/>
              <a:t> for scraping, collecting 3740 reviews from 40 pages. (number of pages can be identified by the user)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6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B7718-02C3-DD2E-872A-30977FE5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CA" sz="3700"/>
              <a:t>Insights from customer reviews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B45E-CD67-AD1F-9388-79001CE3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+mn-lt"/>
              </a:rPr>
              <a:t>From cleaning 3740 reviews given by the customers, we obtained 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Neutral Reviews – 1770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Positive Reviews - 1137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Negative Reviews - 833 </a:t>
            </a:r>
          </a:p>
          <a:p>
            <a:endParaRPr lang="en-CA" sz="20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D0973C-6841-3BE0-34F4-3E353844F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6"/>
          <a:stretch/>
        </p:blipFill>
        <p:spPr bwMode="auto">
          <a:xfrm>
            <a:off x="7798357" y="197135"/>
            <a:ext cx="3254509" cy="29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4CA762-C5B0-323A-318B-5130FE19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8284" y="3707894"/>
            <a:ext cx="3998024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584DD5-C35F-2EBF-D875-BA71872E7F83}"/>
              </a:ext>
            </a:extLst>
          </p:cNvPr>
          <p:cNvCxnSpPr>
            <a:cxnSpLocks/>
          </p:cNvCxnSpPr>
          <p:nvPr/>
        </p:nvCxnSpPr>
        <p:spPr>
          <a:xfrm>
            <a:off x="7466761" y="4421273"/>
            <a:ext cx="358610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64C715-D29A-AA8C-9BA1-A8433F9EDB3E}"/>
              </a:ext>
            </a:extLst>
          </p:cNvPr>
          <p:cNvCxnSpPr>
            <a:cxnSpLocks/>
          </p:cNvCxnSpPr>
          <p:nvPr/>
        </p:nvCxnSpPr>
        <p:spPr>
          <a:xfrm>
            <a:off x="7466761" y="4915318"/>
            <a:ext cx="358610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49674"/>
            <a:ext cx="4284420" cy="1687143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Insights from word cloud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904DA6-56A7-DBBA-9EDB-6C21A1C9F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5" b="-2"/>
          <a:stretch/>
        </p:blipFill>
        <p:spPr bwMode="auto">
          <a:xfrm>
            <a:off x="6843808" y="960866"/>
            <a:ext cx="4842425" cy="32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1C3BF7-EA90-2EA6-104D-71FED0C92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9" r="-3" b="310"/>
          <a:stretch/>
        </p:blipFill>
        <p:spPr bwMode="auto">
          <a:xfrm>
            <a:off x="95106" y="2421653"/>
            <a:ext cx="5854412" cy="29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9C8EE86-0B92-AA5A-F43D-5935D5E6D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" b="3"/>
          <a:stretch/>
        </p:blipFill>
        <p:spPr bwMode="auto">
          <a:xfrm>
            <a:off x="6312094" y="4566905"/>
            <a:ext cx="5784800" cy="20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Brief about the task</vt:lpstr>
      <vt:lpstr>Insights from customer reviews</vt:lpstr>
      <vt:lpstr>Insights from 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Shubhika Ranjan</cp:lastModifiedBy>
  <cp:revision>2</cp:revision>
  <dcterms:created xsi:type="dcterms:W3CDTF">2022-12-06T11:13:27Z</dcterms:created>
  <dcterms:modified xsi:type="dcterms:W3CDTF">2024-01-24T19:34:37Z</dcterms:modified>
</cp:coreProperties>
</file>