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2DB97-F55E-41D2-A5F1-E01E56B11274}" v="33" dt="2024-01-30T18:55:50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9917" autoAdjust="0"/>
  </p:normalViewPr>
  <p:slideViewPr>
    <p:cSldViewPr snapToGrid="0">
      <p:cViewPr varScale="1">
        <p:scale>
          <a:sx n="62" d="100"/>
          <a:sy n="62" d="100"/>
        </p:scale>
        <p:origin x="16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ika Ranjan" userId="ac5131a546e8c970" providerId="LiveId" clId="{6722DB97-F55E-41D2-A5F1-E01E56B11274}"/>
    <pc:docChg chg="undo custSel addSld delSld modSld">
      <pc:chgData name="Shubhika Ranjan" userId="ac5131a546e8c970" providerId="LiveId" clId="{6722DB97-F55E-41D2-A5F1-E01E56B11274}" dt="2024-01-30T18:55:59.461" v="651" actId="122"/>
      <pc:docMkLst>
        <pc:docMk/>
      </pc:docMkLst>
      <pc:sldChg chg="addSp delSp modSp mod">
        <pc:chgData name="Shubhika Ranjan" userId="ac5131a546e8c970" providerId="LiveId" clId="{6722DB97-F55E-41D2-A5F1-E01E56B11274}" dt="2024-01-30T18:55:46.083" v="648"/>
        <pc:sldMkLst>
          <pc:docMk/>
          <pc:sldMk cId="1492306933" sldId="256"/>
        </pc:sldMkLst>
        <pc:spChg chg="add mod">
          <ac:chgData name="Shubhika Ranjan" userId="ac5131a546e8c970" providerId="LiveId" clId="{6722DB97-F55E-41D2-A5F1-E01E56B11274}" dt="2024-01-30T18:55:46.083" v="648"/>
          <ac:spMkLst>
            <pc:docMk/>
            <pc:sldMk cId="1492306933" sldId="256"/>
            <ac:spMk id="2" creationId="{E930A371-384F-20A1-6B79-D294751691C5}"/>
          </ac:spMkLst>
        </pc:spChg>
        <pc:spChg chg="del">
          <ac:chgData name="Shubhika Ranjan" userId="ac5131a546e8c970" providerId="LiveId" clId="{6722DB97-F55E-41D2-A5F1-E01E56B11274}" dt="2024-01-30T18:55:44.124" v="647" actId="21"/>
          <ac:spMkLst>
            <pc:docMk/>
            <pc:sldMk cId="1492306933" sldId="256"/>
            <ac:spMk id="7" creationId="{E930A371-384F-20A1-6B79-D294751691C5}"/>
          </ac:spMkLst>
        </pc:spChg>
      </pc:sldChg>
      <pc:sldChg chg="del">
        <pc:chgData name="Shubhika Ranjan" userId="ac5131a546e8c970" providerId="LiveId" clId="{6722DB97-F55E-41D2-A5F1-E01E56B11274}" dt="2024-01-30T18:35:58.522" v="2" actId="47"/>
        <pc:sldMkLst>
          <pc:docMk/>
          <pc:sldMk cId="1911081705" sldId="257"/>
        </pc:sldMkLst>
      </pc:sldChg>
      <pc:sldChg chg="addSp delSp modSp new mod setBg modClrScheme chgLayout">
        <pc:chgData name="Shubhika Ranjan" userId="ac5131a546e8c970" providerId="LiveId" clId="{6722DB97-F55E-41D2-A5F1-E01E56B11274}" dt="2024-01-30T18:55:59.461" v="651" actId="122"/>
        <pc:sldMkLst>
          <pc:docMk/>
          <pc:sldMk cId="1939358863" sldId="257"/>
        </pc:sldMkLst>
        <pc:spChg chg="mod ord">
          <ac:chgData name="Shubhika Ranjan" userId="ac5131a546e8c970" providerId="LiveId" clId="{6722DB97-F55E-41D2-A5F1-E01E56B11274}" dt="2024-01-30T18:55:59.461" v="651" actId="122"/>
          <ac:spMkLst>
            <pc:docMk/>
            <pc:sldMk cId="1939358863" sldId="257"/>
            <ac:spMk id="2" creationId="{D22D5502-C4EA-04B4-688F-AD784447362D}"/>
          </ac:spMkLst>
        </pc:spChg>
        <pc:spChg chg="mod ord">
          <ac:chgData name="Shubhika Ranjan" userId="ac5131a546e8c970" providerId="LiveId" clId="{6722DB97-F55E-41D2-A5F1-E01E56B11274}" dt="2024-01-30T18:55:17.027" v="642" actId="1076"/>
          <ac:spMkLst>
            <pc:docMk/>
            <pc:sldMk cId="1939358863" sldId="257"/>
            <ac:spMk id="3" creationId="{55F1A8DA-6D6D-958A-B488-1E42C93FD493}"/>
          </ac:spMkLst>
        </pc:spChg>
        <pc:spChg chg="add mod ord">
          <ac:chgData name="Shubhika Ranjan" userId="ac5131a546e8c970" providerId="LiveId" clId="{6722DB97-F55E-41D2-A5F1-E01E56B11274}" dt="2024-01-30T18:54:23.816" v="628" actId="1076"/>
          <ac:spMkLst>
            <pc:docMk/>
            <pc:sldMk cId="1939358863" sldId="257"/>
            <ac:spMk id="5" creationId="{8004420C-1952-C7F1-443B-C9DBAA288058}"/>
          </ac:spMkLst>
        </pc:spChg>
        <pc:spChg chg="add mod">
          <ac:chgData name="Shubhika Ranjan" userId="ac5131a546e8c970" providerId="LiveId" clId="{6722DB97-F55E-41D2-A5F1-E01E56B11274}" dt="2024-01-30T18:54:20.818" v="627" actId="1076"/>
          <ac:spMkLst>
            <pc:docMk/>
            <pc:sldMk cId="1939358863" sldId="257"/>
            <ac:spMk id="7" creationId="{11340C25-69B9-DDA9-2759-719173326A24}"/>
          </ac:spMkLst>
        </pc:spChg>
        <pc:spChg chg="add mod">
          <ac:chgData name="Shubhika Ranjan" userId="ac5131a546e8c970" providerId="LiveId" clId="{6722DB97-F55E-41D2-A5F1-E01E56B11274}" dt="2024-01-30T18:55:25.450" v="644" actId="14100"/>
          <ac:spMkLst>
            <pc:docMk/>
            <pc:sldMk cId="1939358863" sldId="257"/>
            <ac:spMk id="8" creationId="{BBE2072A-6F4F-5C6D-4061-29E1E3EDA8CA}"/>
          </ac:spMkLst>
        </pc:spChg>
        <pc:spChg chg="add mod">
          <ac:chgData name="Shubhika Ranjan" userId="ac5131a546e8c970" providerId="LiveId" clId="{6722DB97-F55E-41D2-A5F1-E01E56B11274}" dt="2024-01-30T18:55:56.343" v="650" actId="1076"/>
          <ac:spMkLst>
            <pc:docMk/>
            <pc:sldMk cId="1939358863" sldId="257"/>
            <ac:spMk id="9" creationId="{96843073-9DB8-288A-CCD3-64C120CBE251}"/>
          </ac:spMkLst>
        </pc:spChg>
        <pc:spChg chg="add del">
          <ac:chgData name="Shubhika Ranjan" userId="ac5131a546e8c970" providerId="LiveId" clId="{6722DB97-F55E-41D2-A5F1-E01E56B11274}" dt="2024-01-30T18:41:55.378" v="329"/>
          <ac:spMkLst>
            <pc:docMk/>
            <pc:sldMk cId="1939358863" sldId="257"/>
            <ac:spMk id="1031" creationId="{385E1BDC-A9B0-4A87-82E3-F3187F69A802}"/>
          </ac:spMkLst>
        </pc:spChg>
        <pc:spChg chg="add del">
          <ac:chgData name="Shubhika Ranjan" userId="ac5131a546e8c970" providerId="LiveId" clId="{6722DB97-F55E-41D2-A5F1-E01E56B11274}" dt="2024-01-30T18:41:55.378" v="329"/>
          <ac:spMkLst>
            <pc:docMk/>
            <pc:sldMk cId="1939358863" sldId="257"/>
            <ac:spMk id="1033" creationId="{0990C621-3B8B-4820-8328-D47EF7CE823C}"/>
          </ac:spMkLst>
        </pc:spChg>
        <pc:spChg chg="add del">
          <ac:chgData name="Shubhika Ranjan" userId="ac5131a546e8c970" providerId="LiveId" clId="{6722DB97-F55E-41D2-A5F1-E01E56B11274}" dt="2024-01-30T18:41:55.378" v="329"/>
          <ac:spMkLst>
            <pc:docMk/>
            <pc:sldMk cId="1939358863" sldId="257"/>
            <ac:spMk id="1035" creationId="{C1A2385B-1D2A-4E17-84FA-6CB7F0AAE473}"/>
          </ac:spMkLst>
        </pc:spChg>
        <pc:spChg chg="add del">
          <ac:chgData name="Shubhika Ranjan" userId="ac5131a546e8c970" providerId="LiveId" clId="{6722DB97-F55E-41D2-A5F1-E01E56B11274}" dt="2024-01-30T18:41:55.378" v="329"/>
          <ac:spMkLst>
            <pc:docMk/>
            <pc:sldMk cId="1939358863" sldId="257"/>
            <ac:spMk id="1037" creationId="{5E791F2F-79DB-4CC0-9FA1-001E3E91E8B7}"/>
          </ac:spMkLst>
        </pc:spChg>
        <pc:grpChg chg="add">
          <ac:chgData name="Shubhika Ranjan" userId="ac5131a546e8c970" providerId="LiveId" clId="{6722DB97-F55E-41D2-A5F1-E01E56B11274}" dt="2024-01-30T18:53:59.222" v="622" actId="26606"/>
          <ac:grpSpMkLst>
            <pc:docMk/>
            <pc:sldMk cId="1939358863" sldId="257"/>
            <ac:grpSpMk id="14" creationId="{1E5539EC-8CB8-002F-68C6-678840282659}"/>
          </ac:grpSpMkLst>
        </pc:grpChg>
        <pc:graphicFrameChg chg="add mod ord modGraphic">
          <ac:chgData name="Shubhika Ranjan" userId="ac5131a546e8c970" providerId="LiveId" clId="{6722DB97-F55E-41D2-A5F1-E01E56B11274}" dt="2024-01-30T18:54:31.579" v="630" actId="1076"/>
          <ac:graphicFrameMkLst>
            <pc:docMk/>
            <pc:sldMk cId="1939358863" sldId="257"/>
            <ac:graphicFrameMk id="4" creationId="{F33C263B-CBC1-077F-73DE-B8B034A75FB1}"/>
          </ac:graphicFrameMkLst>
        </pc:graphicFrameChg>
        <pc:picChg chg="add mod">
          <ac:chgData name="Shubhika Ranjan" userId="ac5131a546e8c970" providerId="LiveId" clId="{6722DB97-F55E-41D2-A5F1-E01E56B11274}" dt="2024-01-30T18:55:34.407" v="646" actId="14100"/>
          <ac:picMkLst>
            <pc:docMk/>
            <pc:sldMk cId="1939358863" sldId="257"/>
            <ac:picMk id="6" creationId="{203865F2-71CD-7247-4DEB-858DCECF5AFE}"/>
          </ac:picMkLst>
        </pc:picChg>
        <pc:picChg chg="add del mod">
          <ac:chgData name="Shubhika Ranjan" userId="ac5131a546e8c970" providerId="LiveId" clId="{6722DB97-F55E-41D2-A5F1-E01E56B11274}" dt="2024-01-30T18:44:18.797" v="413" actId="21"/>
          <ac:picMkLst>
            <pc:docMk/>
            <pc:sldMk cId="1939358863" sldId="257"/>
            <ac:picMk id="1026" creationId="{203865F2-71CD-7247-4DEB-858DCECF5AFE}"/>
          </ac:picMkLst>
        </pc:picChg>
      </pc:sldChg>
      <pc:sldChg chg="del">
        <pc:chgData name="Shubhika Ranjan" userId="ac5131a546e8c970" providerId="LiveId" clId="{6722DB97-F55E-41D2-A5F1-E01E56B11274}" dt="2024-01-30T18:35:56.950" v="1" actId="47"/>
        <pc:sldMkLst>
          <pc:docMk/>
          <pc:sldMk cId="241848537" sldId="258"/>
        </pc:sldMkLst>
      </pc:sldChg>
      <pc:sldChg chg="del">
        <pc:chgData name="Shubhika Ranjan" userId="ac5131a546e8c970" providerId="LiveId" clId="{6722DB97-F55E-41D2-A5F1-E01E56B11274}" dt="2024-01-30T18:35:55.070" v="0" actId="47"/>
        <pc:sldMkLst>
          <pc:docMk/>
          <pc:sldMk cId="119467017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3" y="5011777"/>
            <a:ext cx="9679449" cy="654610"/>
          </a:xfrm>
        </p:spPr>
        <p:txBody>
          <a:bodyPr anchor="ctr">
            <a:no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WEB SCRAPPING TO GAIN COMPANY INSIGHTS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SHUBHIKA RANJAN</a:t>
            </a:r>
          </a:p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24 JAN 2024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3995114-A229-C7FE-7C90-BCE215D1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7" y="791257"/>
            <a:ext cx="11111988" cy="2305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30A371-384F-20A1-6B79-D294751691C5}"/>
              </a:ext>
            </a:extLst>
          </p:cNvPr>
          <p:cNvSpPr txBox="1"/>
          <p:nvPr/>
        </p:nvSpPr>
        <p:spPr>
          <a:xfrm>
            <a:off x="4151556" y="209064"/>
            <a:ext cx="3888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SOLELY FOR THE PURPOSE OF FORAGE WORK EXPERIENCES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D5502-C4EA-04B4-688F-AD784447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 to Understand factors that can influence customer “buying”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8DA-6D6D-958A-B488-1E42C93FD493}"/>
              </a:ext>
            </a:extLst>
          </p:cNvPr>
          <p:cNvSpPr>
            <a:spLocks/>
          </p:cNvSpPr>
          <p:nvPr/>
        </p:nvSpPr>
        <p:spPr>
          <a:xfrm>
            <a:off x="139251" y="2098977"/>
            <a:ext cx="4840521" cy="4484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03504">
              <a:spcAft>
                <a:spcPts val="600"/>
              </a:spcAft>
            </a:pPr>
            <a:r>
              <a:rPr lang="en-CA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Trained the dataset with Random Forest Classifier</a:t>
            </a:r>
          </a:p>
          <a:p>
            <a:pPr defTabSz="603504">
              <a:spcAft>
                <a:spcPts val="600"/>
              </a:spcAft>
            </a:pPr>
            <a:endParaRPr lang="en-CA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03504">
              <a:spcAft>
                <a:spcPts val="600"/>
              </a:spcAft>
            </a:pPr>
            <a:endParaRPr lang="en-CA" sz="16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4420C-1952-C7F1-443B-C9DBAA288058}"/>
              </a:ext>
            </a:extLst>
          </p:cNvPr>
          <p:cNvSpPr>
            <a:spLocks/>
          </p:cNvSpPr>
          <p:nvPr/>
        </p:nvSpPr>
        <p:spPr>
          <a:xfrm>
            <a:off x="4689246" y="4735422"/>
            <a:ext cx="4155794" cy="177147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defTabSz="603504">
              <a:lnSpc>
                <a:spcPct val="120000"/>
              </a:lnSpc>
              <a:spcAft>
                <a:spcPts val="600"/>
              </a:spcAft>
            </a:pPr>
            <a:r>
              <a:rPr lang="en-US" sz="1188" kern="1200" dirty="0">
                <a:solidFill>
                  <a:srgbClr val="37415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Mutual information score in predictive modeling helps us understand the relationship between two variables by measuring the amount of information one variable provides about the other.</a:t>
            </a:r>
          </a:p>
          <a:p>
            <a:pPr algn="just" defTabSz="603504">
              <a:lnSpc>
                <a:spcPct val="120000"/>
              </a:lnSpc>
              <a:spcAft>
                <a:spcPts val="600"/>
              </a:spcAft>
            </a:pPr>
            <a:r>
              <a:rPr lang="en-US" sz="1188" kern="1200" dirty="0">
                <a:solidFill>
                  <a:srgbClr val="37415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Specifically, in the context of feature selection, mutual information score helps identify which features are most informative for predicting the target variable.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C263B-CBC1-077F-73DE-B8B034A75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28578"/>
              </p:ext>
            </p:extLst>
          </p:nvPr>
        </p:nvGraphicFramePr>
        <p:xfrm>
          <a:off x="460528" y="2451066"/>
          <a:ext cx="39877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66">
                  <a:extLst>
                    <a:ext uri="{9D8B030D-6E8A-4147-A177-3AD203B41FA5}">
                      <a16:colId xmlns:a16="http://schemas.microsoft.com/office/drawing/2014/main" val="579269134"/>
                    </a:ext>
                  </a:extLst>
                </a:gridCol>
                <a:gridCol w="1329266">
                  <a:extLst>
                    <a:ext uri="{9D8B030D-6E8A-4147-A177-3AD203B41FA5}">
                      <a16:colId xmlns:a16="http://schemas.microsoft.com/office/drawing/2014/main" val="3789407866"/>
                    </a:ext>
                  </a:extLst>
                </a:gridCol>
                <a:gridCol w="1329266">
                  <a:extLst>
                    <a:ext uri="{9D8B030D-6E8A-4147-A177-3AD203B41FA5}">
                      <a16:colId xmlns:a16="http://schemas.microsoft.com/office/drawing/2014/main" val="365562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6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1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1602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203865F2-71CD-7247-4DEB-858DCECF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35" y="1495701"/>
            <a:ext cx="5674765" cy="31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40C25-69B9-DDA9-2759-719173326A24}"/>
              </a:ext>
            </a:extLst>
          </p:cNvPr>
          <p:cNvSpPr txBox="1"/>
          <p:nvPr/>
        </p:nvSpPr>
        <p:spPr>
          <a:xfrm>
            <a:off x="9201544" y="4676182"/>
            <a:ext cx="2730654" cy="211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5 features affecting customer buying behavior:</a:t>
            </a:r>
          </a:p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route</a:t>
            </a:r>
          </a:p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en-CA" sz="118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booking_origin</a:t>
            </a:r>
            <a:endParaRPr lang="en-CA" sz="118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3.flight_duration</a:t>
            </a:r>
          </a:p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4.wants_extra_baggage</a:t>
            </a:r>
          </a:p>
          <a:p>
            <a:pPr defTabSz="603504">
              <a:spcAft>
                <a:spcPts val="600"/>
              </a:spcAft>
            </a:pPr>
            <a:r>
              <a:rPr lang="en-CA" sz="118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</a:t>
            </a:r>
            <a:r>
              <a:rPr lang="en-CA" sz="118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length_of_stay</a:t>
            </a:r>
            <a:endParaRPr lang="en-CA" sz="1188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2072A-6F4F-5C6D-4061-29E1E3EDA8CA}"/>
              </a:ext>
            </a:extLst>
          </p:cNvPr>
          <p:cNvSpPr txBox="1"/>
          <p:nvPr/>
        </p:nvSpPr>
        <p:spPr>
          <a:xfrm>
            <a:off x="373792" y="3819270"/>
            <a:ext cx="234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CA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need to improve the AUC (Arear Under the ROC curve) score to show improved model performance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3073-9DB8-288A-CCD3-64C120CBE251}"/>
              </a:ext>
            </a:extLst>
          </p:cNvPr>
          <p:cNvSpPr txBox="1"/>
          <p:nvPr/>
        </p:nvSpPr>
        <p:spPr>
          <a:xfrm>
            <a:off x="4003275" y="46159"/>
            <a:ext cx="3888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SOLELY FOR THE PURPOSE OF FORAGE WORK EXPERIENCES</a:t>
            </a:r>
          </a:p>
        </p:txBody>
      </p:sp>
    </p:spTree>
    <p:extLst>
      <p:ext uri="{BB962C8B-B14F-4D97-AF65-F5344CB8AC3E}">
        <p14:creationId xmlns:p14="http://schemas.microsoft.com/office/powerpoint/2010/main" val="193935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Predictive Model to Understand factors that can influence customer “buying”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Shubhika Ranjan</cp:lastModifiedBy>
  <cp:revision>2</cp:revision>
  <dcterms:created xsi:type="dcterms:W3CDTF">2022-12-06T11:13:27Z</dcterms:created>
  <dcterms:modified xsi:type="dcterms:W3CDTF">2024-01-30T18:56:09Z</dcterms:modified>
</cp:coreProperties>
</file>