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8" r:id="rId4"/>
    <p:sldMasterId id="2147483688" r:id="rId5"/>
    <p:sldMasterId id="214748370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
      <p:font typeface="Oxygen"/>
      <p:regular r:id="rId26"/>
      <p:bold r:id="rId27"/>
    </p:embeddedFont>
    <p:embeddedFont>
      <p:font typeface="Cairo"/>
      <p:regular r:id="rId28"/>
      <p:bold r:id="rId29"/>
    </p:embeddedFont>
    <p:embeddedFont>
      <p:font typeface="Fira Sans Extra Condensed Medium"/>
      <p:regular r:id="rId30"/>
      <p:bold r:id="rId31"/>
      <p:italic r:id="rId32"/>
      <p:boldItalic r:id="rId33"/>
    </p:embeddedFont>
    <p:embeddedFont>
      <p:font typeface="Fira Sans Extra Condensed"/>
      <p:regular r:id="rId34"/>
      <p:bold r:id="rId35"/>
      <p:italic r:id="rId36"/>
      <p:boldItalic r:id="rId37"/>
    </p:embeddedFont>
    <p:embeddedFont>
      <p:font typeface="Fira Sans Extra Condensed SemiBold"/>
      <p:regular r:id="rId38"/>
      <p:bold r:id="rId39"/>
      <p:italic r:id="rId40"/>
      <p:boldItalic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BrxLGKP5skM6eWc2tj6OfO4vd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italic.fntdata"/><Relationship Id="rId20" Type="http://schemas.openxmlformats.org/officeDocument/2006/relationships/slide" Target="slides/slide13.xml"/><Relationship Id="rId42" Type="http://schemas.openxmlformats.org/officeDocument/2006/relationships/font" Target="fonts/CenturyGothic-regular.fntdata"/><Relationship Id="rId41" Type="http://schemas.openxmlformats.org/officeDocument/2006/relationships/font" Target="fonts/FiraSansExtraCondensedSemiBold-boldItalic.fntdata"/><Relationship Id="rId22" Type="http://schemas.openxmlformats.org/officeDocument/2006/relationships/font" Target="fonts/Roboto-regular.fntdata"/><Relationship Id="rId44" Type="http://schemas.openxmlformats.org/officeDocument/2006/relationships/font" Target="fonts/CenturyGothic-italic.fntdata"/><Relationship Id="rId21" Type="http://schemas.openxmlformats.org/officeDocument/2006/relationships/slide" Target="slides/slide14.xml"/><Relationship Id="rId43" Type="http://schemas.openxmlformats.org/officeDocument/2006/relationships/font" Target="fonts/CenturyGothic-bold.fntdata"/><Relationship Id="rId24" Type="http://schemas.openxmlformats.org/officeDocument/2006/relationships/font" Target="fonts/Roboto-italic.fntdata"/><Relationship Id="rId46" Type="http://customschemas.google.com/relationships/presentationmetadata" Target="metadata"/><Relationship Id="rId23" Type="http://schemas.openxmlformats.org/officeDocument/2006/relationships/font" Target="fonts/Roboto-bold.fntdata"/><Relationship Id="rId45" Type="http://schemas.openxmlformats.org/officeDocument/2006/relationships/font" Target="fonts/CenturyGothic-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Oxygen-regular.fntdata"/><Relationship Id="rId25" Type="http://schemas.openxmlformats.org/officeDocument/2006/relationships/font" Target="fonts/Roboto-boldItalic.fntdata"/><Relationship Id="rId28" Type="http://schemas.openxmlformats.org/officeDocument/2006/relationships/font" Target="fonts/Cairo-regular.fntdata"/><Relationship Id="rId27" Type="http://schemas.openxmlformats.org/officeDocument/2006/relationships/font" Target="fonts/Oxygen-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Cair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4.xml"/><Relationship Id="rId33" Type="http://schemas.openxmlformats.org/officeDocument/2006/relationships/font" Target="fonts/FiraSansExtraCondensedMedium-boldItalic.fntdata"/><Relationship Id="rId10" Type="http://schemas.openxmlformats.org/officeDocument/2006/relationships/slide" Target="slides/slide3.xml"/><Relationship Id="rId32" Type="http://schemas.openxmlformats.org/officeDocument/2006/relationships/font" Target="fonts/FiraSansExtraCondensedMedium-italic.fntdata"/><Relationship Id="rId13" Type="http://schemas.openxmlformats.org/officeDocument/2006/relationships/slide" Target="slides/slide6.xml"/><Relationship Id="rId35" Type="http://schemas.openxmlformats.org/officeDocument/2006/relationships/font" Target="fonts/FiraSansExtraCondensed-bold.fntdata"/><Relationship Id="rId12" Type="http://schemas.openxmlformats.org/officeDocument/2006/relationships/slide" Target="slides/slide5.xml"/><Relationship Id="rId34" Type="http://schemas.openxmlformats.org/officeDocument/2006/relationships/font" Target="fonts/FiraSansExtraCondensed-regular.fntdata"/><Relationship Id="rId15" Type="http://schemas.openxmlformats.org/officeDocument/2006/relationships/slide" Target="slides/slide8.xml"/><Relationship Id="rId37" Type="http://schemas.openxmlformats.org/officeDocument/2006/relationships/font" Target="fonts/FiraSansExtraCondensed-boldItalic.fntdata"/><Relationship Id="rId14" Type="http://schemas.openxmlformats.org/officeDocument/2006/relationships/slide" Target="slides/slide7.xml"/><Relationship Id="rId36" Type="http://schemas.openxmlformats.org/officeDocument/2006/relationships/font" Target="fonts/FiraSansExtraCondensed-italic.fntdata"/><Relationship Id="rId17" Type="http://schemas.openxmlformats.org/officeDocument/2006/relationships/slide" Target="slides/slide10.xml"/><Relationship Id="rId39" Type="http://schemas.openxmlformats.org/officeDocument/2006/relationships/font" Target="fonts/FiraSansExtraCondensedSemiBold-bold.fntdata"/><Relationship Id="rId16" Type="http://schemas.openxmlformats.org/officeDocument/2006/relationships/slide" Target="slides/slide9.xml"/><Relationship Id="rId38" Type="http://schemas.openxmlformats.org/officeDocument/2006/relationships/font" Target="fonts/FiraSansExtraCondensedSemiBol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8b8ef2738c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8b8ef2738c_0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8b8ef2738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8b8ef2738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18b8ef2738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18b8ef2738c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5ffb4dd3d2_29_4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g15ffb4dd3d2_29_4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18b8ef2738c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18b8ef2738c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5ffb4dd3d2_9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g15ffb4dd3d2_9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5ffb4dd3d2_14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g15ffb4dd3d2_14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5ffb4dd3d2_19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g15ffb4dd3d2_19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1602a929aa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1602a929aa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6398aa6e0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6398aa6e0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36"/>
          <p:cNvSpPr txBox="1"/>
          <p:nvPr>
            <p:ph type="title"/>
          </p:nvPr>
        </p:nvSpPr>
        <p:spPr>
          <a:xfrm>
            <a:off x="870496" y="1461224"/>
            <a:ext cx="4082701" cy="1875602"/>
          </a:xfrm>
          <a:prstGeom prst="rect">
            <a:avLst/>
          </a:prstGeom>
          <a:noFill/>
          <a:ln>
            <a:noFill/>
          </a:ln>
        </p:spPr>
        <p:txBody>
          <a:bodyPr anchorCtr="0" anchor="ctr" bIns="91400" lIns="91400" spcFirstLastPara="1" rIns="91400" wrap="square" tIns="91400">
            <a:normAutofit/>
          </a:bodyPr>
          <a:lstStyle>
            <a:lvl1pPr lvl="0" algn="l">
              <a:lnSpc>
                <a:spcPct val="80000"/>
              </a:lnSpc>
              <a:spcBef>
                <a:spcPts val="0"/>
              </a:spcBef>
              <a:spcAft>
                <a:spcPts val="0"/>
              </a:spcAft>
              <a:buClr>
                <a:srgbClr val="000000"/>
              </a:buClr>
              <a:buSzPts val="5000"/>
              <a:buFont typeface="Fira Sans Extra Condensed SemiBold"/>
              <a:buNone/>
              <a:defRPr sz="5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36"/>
          <p:cNvSpPr txBox="1"/>
          <p:nvPr>
            <p:ph idx="1" type="body"/>
          </p:nvPr>
        </p:nvSpPr>
        <p:spPr>
          <a:xfrm>
            <a:off x="870783" y="3444221"/>
            <a:ext cx="3887701" cy="340501"/>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rgbClr val="000000"/>
              </a:buClr>
              <a:buSzPts val="1600"/>
              <a:buFont typeface="Roboto"/>
              <a:buNone/>
              <a:defRPr sz="1600"/>
            </a:lvl1pPr>
            <a:lvl2pPr indent="-228600" lvl="1" marL="914400" algn="l">
              <a:lnSpc>
                <a:spcPct val="100000"/>
              </a:lnSpc>
              <a:spcBef>
                <a:spcPts val="0"/>
              </a:spcBef>
              <a:spcAft>
                <a:spcPts val="0"/>
              </a:spcAft>
              <a:buClr>
                <a:srgbClr val="000000"/>
              </a:buClr>
              <a:buSzPts val="1600"/>
              <a:buFont typeface="Roboto"/>
              <a:buNone/>
              <a:defRPr sz="1600"/>
            </a:lvl2pPr>
            <a:lvl3pPr indent="-228600" lvl="2" marL="1371600" algn="l">
              <a:lnSpc>
                <a:spcPct val="100000"/>
              </a:lnSpc>
              <a:spcBef>
                <a:spcPts val="0"/>
              </a:spcBef>
              <a:spcAft>
                <a:spcPts val="0"/>
              </a:spcAft>
              <a:buClr>
                <a:srgbClr val="000000"/>
              </a:buClr>
              <a:buSzPts val="1600"/>
              <a:buFont typeface="Roboto"/>
              <a:buNone/>
              <a:defRPr sz="1600"/>
            </a:lvl3pPr>
            <a:lvl4pPr indent="-228600" lvl="3" marL="1828800" algn="l">
              <a:lnSpc>
                <a:spcPct val="100000"/>
              </a:lnSpc>
              <a:spcBef>
                <a:spcPts val="0"/>
              </a:spcBef>
              <a:spcAft>
                <a:spcPts val="0"/>
              </a:spcAft>
              <a:buClr>
                <a:srgbClr val="000000"/>
              </a:buClr>
              <a:buSzPts val="1600"/>
              <a:buFont typeface="Roboto"/>
              <a:buNone/>
              <a:defRPr sz="1600"/>
            </a:lvl4pPr>
            <a:lvl5pPr indent="-228600" lvl="4" marL="2286000" algn="l">
              <a:lnSpc>
                <a:spcPct val="100000"/>
              </a:lnSpc>
              <a:spcBef>
                <a:spcPts val="0"/>
              </a:spcBef>
              <a:spcAft>
                <a:spcPts val="0"/>
              </a:spcAft>
              <a:buClr>
                <a:srgbClr val="000000"/>
              </a:buClr>
              <a:buSzPts val="1600"/>
              <a:buFont typeface="Roboto"/>
              <a:buNone/>
              <a:defRPr sz="16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2" name="Google Shape;12;p36"/>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3" name="Shape 43"/>
        <p:cNvGrpSpPr/>
        <p:nvPr/>
      </p:nvGrpSpPr>
      <p:grpSpPr>
        <a:xfrm>
          <a:off x="0" y="0"/>
          <a:ext cx="0" cy="0"/>
          <a:chOff x="0" y="0"/>
          <a:chExt cx="0" cy="0"/>
        </a:xfrm>
      </p:grpSpPr>
      <p:sp>
        <p:nvSpPr>
          <p:cNvPr id="44" name="Google Shape;44;p45"/>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000000"/>
              </a:buClr>
              <a:buSzPts val="1800"/>
              <a:buNone/>
              <a:defRPr/>
            </a:lvl1pPr>
          </a:lstStyle>
          <a:p/>
        </p:txBody>
      </p:sp>
      <p:sp>
        <p:nvSpPr>
          <p:cNvPr id="45" name="Google Shape;45;p45"/>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6" name="Shape 46"/>
        <p:cNvGrpSpPr/>
        <p:nvPr/>
      </p:nvGrpSpPr>
      <p:grpSpPr>
        <a:xfrm>
          <a:off x="0" y="0"/>
          <a:ext cx="0" cy="0"/>
          <a:chOff x="0" y="0"/>
          <a:chExt cx="0" cy="0"/>
        </a:xfrm>
      </p:grpSpPr>
      <p:sp>
        <p:nvSpPr>
          <p:cNvPr id="47" name="Google Shape;47;p46"/>
          <p:cNvSpPr txBox="1"/>
          <p:nvPr>
            <p:ph hasCustomPrompt="1"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Fira Sans Extra Condensed SemiBold"/>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48" name="Google Shape;48;p46"/>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00000"/>
              </a:lnSpc>
              <a:spcBef>
                <a:spcPts val="0"/>
              </a:spcBef>
              <a:spcAft>
                <a:spcPts val="0"/>
              </a:spcAft>
              <a:buSzPts val="1800"/>
              <a:buChar char="●"/>
              <a:defRPr/>
            </a:lvl1pPr>
            <a:lvl2pPr indent="-342900" lvl="1" marL="914400" algn="ctr">
              <a:lnSpc>
                <a:spcPct val="100000"/>
              </a:lnSpc>
              <a:spcBef>
                <a:spcPts val="0"/>
              </a:spcBef>
              <a:spcAft>
                <a:spcPts val="0"/>
              </a:spcAft>
              <a:buSzPts val="1800"/>
              <a:buChar char="○"/>
              <a:defRPr/>
            </a:lvl2pPr>
            <a:lvl3pPr indent="-342900" lvl="2" marL="1371600" algn="ctr">
              <a:lnSpc>
                <a:spcPct val="100000"/>
              </a:lnSpc>
              <a:spcBef>
                <a:spcPts val="0"/>
              </a:spcBef>
              <a:spcAft>
                <a:spcPts val="0"/>
              </a:spcAft>
              <a:buSzPts val="1800"/>
              <a:buChar char="■"/>
              <a:defRPr/>
            </a:lvl3pPr>
            <a:lvl4pPr indent="-342900" lvl="3" marL="1828800" algn="ctr">
              <a:lnSpc>
                <a:spcPct val="100000"/>
              </a:lnSpc>
              <a:spcBef>
                <a:spcPts val="0"/>
              </a:spcBef>
              <a:spcAft>
                <a:spcPts val="0"/>
              </a:spcAft>
              <a:buSzPts val="1800"/>
              <a:buChar char="●"/>
              <a:defRPr/>
            </a:lvl4pPr>
            <a:lvl5pPr indent="-342900" lvl="4" marL="2286000" algn="ctr">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9" name="Google Shape;49;p46"/>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50" name="Shape 50"/>
        <p:cNvGrpSpPr/>
        <p:nvPr/>
      </p:nvGrpSpPr>
      <p:grpSpPr>
        <a:xfrm>
          <a:off x="0" y="0"/>
          <a:ext cx="0" cy="0"/>
          <a:chOff x="0" y="0"/>
          <a:chExt cx="0" cy="0"/>
        </a:xfrm>
      </p:grpSpPr>
      <p:sp>
        <p:nvSpPr>
          <p:cNvPr id="51" name="Google Shape;51;p47"/>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52" name="Shape 52"/>
        <p:cNvGrpSpPr/>
        <p:nvPr/>
      </p:nvGrpSpPr>
      <p:grpSpPr>
        <a:xfrm>
          <a:off x="0" y="0"/>
          <a:ext cx="0" cy="0"/>
          <a:chOff x="0" y="0"/>
          <a:chExt cx="0" cy="0"/>
        </a:xfrm>
      </p:grpSpPr>
      <p:sp>
        <p:nvSpPr>
          <p:cNvPr id="53" name="Google Shape;53;p48"/>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54" name="Shape 54"/>
        <p:cNvGrpSpPr/>
        <p:nvPr/>
      </p:nvGrpSpPr>
      <p:grpSpPr>
        <a:xfrm>
          <a:off x="0" y="0"/>
          <a:ext cx="0" cy="0"/>
          <a:chOff x="0" y="0"/>
          <a:chExt cx="0" cy="0"/>
        </a:xfrm>
      </p:grpSpPr>
      <p:sp>
        <p:nvSpPr>
          <p:cNvPr id="55" name="Google Shape;55;p49"/>
          <p:cNvSpPr txBox="1"/>
          <p:nvPr>
            <p:ph type="title"/>
          </p:nvPr>
        </p:nvSpPr>
        <p:spPr>
          <a:xfrm>
            <a:off x="457200" y="411474"/>
            <a:ext cx="8229600" cy="3309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a:buNone/>
              <a:defRPr sz="3000">
                <a:latin typeface="Fira Sans Extra Condensed"/>
                <a:ea typeface="Fira Sans Extra Condensed"/>
                <a:cs typeface="Fira Sans Extra Condensed"/>
                <a:sym typeface="Fira Sans Extra Condensed"/>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49"/>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2">
  <p:cSld name="TITLE_ONLY_2">
    <p:spTree>
      <p:nvGrpSpPr>
        <p:cNvPr id="57" name="Shape 57"/>
        <p:cNvGrpSpPr/>
        <p:nvPr/>
      </p:nvGrpSpPr>
      <p:grpSpPr>
        <a:xfrm>
          <a:off x="0" y="0"/>
          <a:ext cx="0" cy="0"/>
          <a:chOff x="0" y="0"/>
          <a:chExt cx="0" cy="0"/>
        </a:xfrm>
      </p:grpSpPr>
      <p:sp>
        <p:nvSpPr>
          <p:cNvPr id="58" name="Google Shape;58;p50"/>
          <p:cNvSpPr txBox="1"/>
          <p:nvPr>
            <p:ph type="title"/>
          </p:nvPr>
        </p:nvSpPr>
        <p:spPr>
          <a:xfrm>
            <a:off x="1282273" y="296977"/>
            <a:ext cx="6579301" cy="481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SemiBold"/>
              <a:buNone/>
              <a:defRPr sz="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9" name="Google Shape;59;p50"/>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3">
  <p:cSld name="TITLE_ONLY_3">
    <p:spTree>
      <p:nvGrpSpPr>
        <p:cNvPr id="60" name="Shape 60"/>
        <p:cNvGrpSpPr/>
        <p:nvPr/>
      </p:nvGrpSpPr>
      <p:grpSpPr>
        <a:xfrm>
          <a:off x="0" y="0"/>
          <a:ext cx="0" cy="0"/>
          <a:chOff x="0" y="0"/>
          <a:chExt cx="0" cy="0"/>
        </a:xfrm>
      </p:grpSpPr>
      <p:sp>
        <p:nvSpPr>
          <p:cNvPr id="61" name="Google Shape;61;p51"/>
          <p:cNvSpPr txBox="1"/>
          <p:nvPr>
            <p:ph type="title"/>
          </p:nvPr>
        </p:nvSpPr>
        <p:spPr>
          <a:xfrm>
            <a:off x="457200" y="411474"/>
            <a:ext cx="8229600" cy="4815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a:buNone/>
              <a:defRPr sz="3000">
                <a:latin typeface="Fira Sans Extra Condensed"/>
                <a:ea typeface="Fira Sans Extra Condensed"/>
                <a:cs typeface="Fira Sans Extra Condensed"/>
                <a:sym typeface="Fira Sans Extra Condensed"/>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2" name="Google Shape;62;p51"/>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4">
  <p:cSld name="TITLE_ONLY_4">
    <p:spTree>
      <p:nvGrpSpPr>
        <p:cNvPr id="63" name="Shape 63"/>
        <p:cNvGrpSpPr/>
        <p:nvPr/>
      </p:nvGrpSpPr>
      <p:grpSpPr>
        <a:xfrm>
          <a:off x="0" y="0"/>
          <a:ext cx="0" cy="0"/>
          <a:chOff x="0" y="0"/>
          <a:chExt cx="0" cy="0"/>
        </a:xfrm>
      </p:grpSpPr>
      <p:sp>
        <p:nvSpPr>
          <p:cNvPr id="64" name="Google Shape;64;p52"/>
          <p:cNvSpPr txBox="1"/>
          <p:nvPr>
            <p:ph type="title"/>
          </p:nvPr>
        </p:nvSpPr>
        <p:spPr>
          <a:xfrm>
            <a:off x="1282273" y="296977"/>
            <a:ext cx="6579301" cy="481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SemiBold"/>
              <a:buNone/>
              <a:defRPr sz="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5" name="Google Shape;65;p52"/>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66" name="Shape 66"/>
        <p:cNvGrpSpPr/>
        <p:nvPr/>
      </p:nvGrpSpPr>
      <p:grpSpPr>
        <a:xfrm>
          <a:off x="0" y="0"/>
          <a:ext cx="0" cy="0"/>
          <a:chOff x="0" y="0"/>
          <a:chExt cx="0" cy="0"/>
        </a:xfrm>
      </p:grpSpPr>
      <p:sp>
        <p:nvSpPr>
          <p:cNvPr id="67" name="Google Shape;67;p53"/>
          <p:cNvSpPr/>
          <p:nvPr/>
        </p:nvSpPr>
        <p:spPr>
          <a:xfrm>
            <a:off x="8869680" y="4869179"/>
            <a:ext cx="274201" cy="274201"/>
          </a:xfrm>
          <a:prstGeom prst="rect">
            <a:avLst/>
          </a:prstGeom>
          <a:solidFill>
            <a:srgbClr val="999EB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68" name="Google Shape;68;p53"/>
          <p:cNvSpPr txBox="1"/>
          <p:nvPr>
            <p:ph idx="12" type="sldNum"/>
          </p:nvPr>
        </p:nvSpPr>
        <p:spPr>
          <a:xfrm>
            <a:off x="8909848" y="4908504"/>
            <a:ext cx="193864" cy="195551"/>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_1">
  <p:cSld name="Blank 2_1">
    <p:spTree>
      <p:nvGrpSpPr>
        <p:cNvPr id="69" name="Shape 69"/>
        <p:cNvGrpSpPr/>
        <p:nvPr/>
      </p:nvGrpSpPr>
      <p:grpSpPr>
        <a:xfrm>
          <a:off x="0" y="0"/>
          <a:ext cx="0" cy="0"/>
          <a:chOff x="0" y="0"/>
          <a:chExt cx="0" cy="0"/>
        </a:xfrm>
      </p:grpSpPr>
      <p:sp>
        <p:nvSpPr>
          <p:cNvPr id="70" name="Google Shape;70;p54"/>
          <p:cNvSpPr/>
          <p:nvPr/>
        </p:nvSpPr>
        <p:spPr>
          <a:xfrm>
            <a:off x="8869680" y="4869179"/>
            <a:ext cx="274201" cy="274201"/>
          </a:xfrm>
          <a:prstGeom prst="rect">
            <a:avLst/>
          </a:prstGeom>
          <a:solidFill>
            <a:srgbClr val="999EB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71" name="Google Shape;71;p54"/>
          <p:cNvSpPr txBox="1"/>
          <p:nvPr>
            <p:ph idx="12" type="sldNum"/>
          </p:nvPr>
        </p:nvSpPr>
        <p:spPr>
          <a:xfrm>
            <a:off x="8909848" y="4908504"/>
            <a:ext cx="193864" cy="195551"/>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x">
  <p:cSld name="TITLE_AND_BODY">
    <p:spTree>
      <p:nvGrpSpPr>
        <p:cNvPr id="13" name="Shape 13"/>
        <p:cNvGrpSpPr/>
        <p:nvPr/>
      </p:nvGrpSpPr>
      <p:grpSpPr>
        <a:xfrm>
          <a:off x="0" y="0"/>
          <a:ext cx="0" cy="0"/>
          <a:chOff x="0" y="0"/>
          <a:chExt cx="0" cy="0"/>
        </a:xfrm>
      </p:grpSpPr>
      <p:sp>
        <p:nvSpPr>
          <p:cNvPr id="14" name="Google Shape;14;p37"/>
          <p:cNvSpPr txBox="1"/>
          <p:nvPr>
            <p:ph type="title"/>
          </p:nvPr>
        </p:nvSpPr>
        <p:spPr>
          <a:xfrm>
            <a:off x="448975" y="410350"/>
            <a:ext cx="8237701" cy="285000"/>
          </a:xfrm>
          <a:prstGeom prst="rect">
            <a:avLst/>
          </a:prstGeom>
          <a:noFill/>
          <a:ln>
            <a:noFill/>
          </a:ln>
        </p:spPr>
        <p:txBody>
          <a:bodyPr anchorCtr="0" anchor="t" bIns="91400" lIns="91400" spcFirstLastPara="1" rIns="91400" wrap="square" tIns="91400">
            <a:normAutofit/>
          </a:bodyPr>
          <a:lstStyle>
            <a:lvl1pPr lvl="0" algn="ctr">
              <a:lnSpc>
                <a:spcPct val="100000"/>
              </a:lnSpc>
              <a:spcBef>
                <a:spcPts val="0"/>
              </a:spcBef>
              <a:spcAft>
                <a:spcPts val="0"/>
              </a:spcAft>
              <a:buClr>
                <a:srgbClr val="000000"/>
              </a:buClr>
              <a:buSzPts val="2700"/>
              <a:buFont typeface="Fira Sans Extra Condensed SemiBold"/>
              <a:buNone/>
              <a:defRPr sz="27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7"/>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6" name="Shape 76"/>
        <p:cNvGrpSpPr/>
        <p:nvPr/>
      </p:nvGrpSpPr>
      <p:grpSpPr>
        <a:xfrm>
          <a:off x="0" y="0"/>
          <a:ext cx="0" cy="0"/>
          <a:chOff x="0" y="0"/>
          <a:chExt cx="0" cy="0"/>
        </a:xfrm>
      </p:grpSpPr>
      <p:sp>
        <p:nvSpPr>
          <p:cNvPr id="77" name="Google Shape;77;g15ffb4dd3d2_9_4"/>
          <p:cNvSpPr txBox="1"/>
          <p:nvPr>
            <p:ph type="title"/>
          </p:nvPr>
        </p:nvSpPr>
        <p:spPr>
          <a:xfrm>
            <a:off x="870495" y="1461223"/>
            <a:ext cx="4082703" cy="1875603"/>
          </a:xfrm>
          <a:prstGeom prst="rect">
            <a:avLst/>
          </a:prstGeom>
          <a:noFill/>
          <a:ln>
            <a:noFill/>
          </a:ln>
        </p:spPr>
        <p:txBody>
          <a:bodyPr anchorCtr="0" anchor="ctr" bIns="91400" lIns="91400" spcFirstLastPara="1" rIns="91400" wrap="square" tIns="91400">
            <a:normAutofit/>
          </a:bodyPr>
          <a:lstStyle>
            <a:lvl1pPr lvl="0" algn="l">
              <a:lnSpc>
                <a:spcPct val="80000"/>
              </a:lnSpc>
              <a:spcBef>
                <a:spcPts val="0"/>
              </a:spcBef>
              <a:spcAft>
                <a:spcPts val="0"/>
              </a:spcAft>
              <a:buClr>
                <a:srgbClr val="000000"/>
              </a:buClr>
              <a:buSzPts val="5000"/>
              <a:buFont typeface="Arial"/>
              <a:buNone/>
              <a:defRPr sz="5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 name="Google Shape;78;g15ffb4dd3d2_9_4"/>
          <p:cNvSpPr txBox="1"/>
          <p:nvPr>
            <p:ph idx="1" type="body"/>
          </p:nvPr>
        </p:nvSpPr>
        <p:spPr>
          <a:xfrm>
            <a:off x="870782" y="3444221"/>
            <a:ext cx="3887703" cy="340502"/>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rgbClr val="000000"/>
              </a:buClr>
              <a:buSzPts val="1600"/>
              <a:buFont typeface="Arial"/>
              <a:buNone/>
              <a:defRPr sz="1600"/>
            </a:lvl1pPr>
            <a:lvl2pPr indent="-228600" lvl="1" marL="914400" algn="l">
              <a:lnSpc>
                <a:spcPct val="100000"/>
              </a:lnSpc>
              <a:spcBef>
                <a:spcPts val="0"/>
              </a:spcBef>
              <a:spcAft>
                <a:spcPts val="0"/>
              </a:spcAft>
              <a:buClr>
                <a:srgbClr val="000000"/>
              </a:buClr>
              <a:buSzPts val="1600"/>
              <a:buFont typeface="Arial"/>
              <a:buNone/>
              <a:defRPr sz="1600"/>
            </a:lvl2pPr>
            <a:lvl3pPr indent="-228600" lvl="2" marL="1371600" algn="l">
              <a:lnSpc>
                <a:spcPct val="100000"/>
              </a:lnSpc>
              <a:spcBef>
                <a:spcPts val="0"/>
              </a:spcBef>
              <a:spcAft>
                <a:spcPts val="0"/>
              </a:spcAft>
              <a:buClr>
                <a:srgbClr val="000000"/>
              </a:buClr>
              <a:buSzPts val="1600"/>
              <a:buFont typeface="Arial"/>
              <a:buNone/>
              <a:defRPr sz="1600"/>
            </a:lvl3pPr>
            <a:lvl4pPr indent="-228600" lvl="3" marL="1828800" algn="l">
              <a:lnSpc>
                <a:spcPct val="100000"/>
              </a:lnSpc>
              <a:spcBef>
                <a:spcPts val="0"/>
              </a:spcBef>
              <a:spcAft>
                <a:spcPts val="0"/>
              </a:spcAft>
              <a:buClr>
                <a:srgbClr val="000000"/>
              </a:buClr>
              <a:buSzPts val="1600"/>
              <a:buFont typeface="Arial"/>
              <a:buNone/>
              <a:defRPr sz="1600"/>
            </a:lvl4pPr>
            <a:lvl5pPr indent="-228600" lvl="4" marL="2286000" algn="l">
              <a:lnSpc>
                <a:spcPct val="100000"/>
              </a:lnSpc>
              <a:spcBef>
                <a:spcPts val="0"/>
              </a:spcBef>
              <a:spcAft>
                <a:spcPts val="0"/>
              </a:spcAft>
              <a:buClr>
                <a:srgbClr val="000000"/>
              </a:buClr>
              <a:buSzPts val="1600"/>
              <a:buFont typeface="Arial"/>
              <a:buNone/>
              <a:defRPr sz="16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9" name="Google Shape;79;g15ffb4dd3d2_9_4"/>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x">
  <p:cSld name="TITLE_AND_BODY">
    <p:spTree>
      <p:nvGrpSpPr>
        <p:cNvPr id="80" name="Shape 80"/>
        <p:cNvGrpSpPr/>
        <p:nvPr/>
      </p:nvGrpSpPr>
      <p:grpSpPr>
        <a:xfrm>
          <a:off x="0" y="0"/>
          <a:ext cx="0" cy="0"/>
          <a:chOff x="0" y="0"/>
          <a:chExt cx="0" cy="0"/>
        </a:xfrm>
      </p:grpSpPr>
      <p:sp>
        <p:nvSpPr>
          <p:cNvPr id="81" name="Google Shape;81;g15ffb4dd3d2_9_8"/>
          <p:cNvSpPr txBox="1"/>
          <p:nvPr>
            <p:ph type="title"/>
          </p:nvPr>
        </p:nvSpPr>
        <p:spPr>
          <a:xfrm>
            <a:off x="448975" y="410350"/>
            <a:ext cx="8237702" cy="285000"/>
          </a:xfrm>
          <a:prstGeom prst="rect">
            <a:avLst/>
          </a:prstGeom>
          <a:noFill/>
          <a:ln>
            <a:noFill/>
          </a:ln>
        </p:spPr>
        <p:txBody>
          <a:bodyPr anchorCtr="0" anchor="t" bIns="91400" lIns="91400" spcFirstLastPara="1" rIns="91400" wrap="square" tIns="91400">
            <a:normAutofit/>
          </a:bodyPr>
          <a:lstStyle>
            <a:lvl1pPr lvl="0" algn="ctr">
              <a:lnSpc>
                <a:spcPct val="100000"/>
              </a:lnSpc>
              <a:spcBef>
                <a:spcPts val="0"/>
              </a:spcBef>
              <a:spcAft>
                <a:spcPts val="0"/>
              </a:spcAft>
              <a:buClr>
                <a:srgbClr val="000000"/>
              </a:buClr>
              <a:buSzPts val="2700"/>
              <a:buFont typeface="Arial"/>
              <a:buNone/>
              <a:defRPr sz="27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2" name="Google Shape;82;g15ffb4dd3d2_9_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0E2A47"/>
        </a:solidFill>
      </p:bgPr>
    </p:bg>
    <p:spTree>
      <p:nvGrpSpPr>
        <p:cNvPr id="83" name="Shape 83"/>
        <p:cNvGrpSpPr/>
        <p:nvPr/>
      </p:nvGrpSpPr>
      <p:grpSpPr>
        <a:xfrm>
          <a:off x="0" y="0"/>
          <a:ext cx="0" cy="0"/>
          <a:chOff x="0" y="0"/>
          <a:chExt cx="0" cy="0"/>
        </a:xfrm>
      </p:grpSpPr>
      <p:sp>
        <p:nvSpPr>
          <p:cNvPr id="84" name="Google Shape;84;g15ffb4dd3d2_9_11"/>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85" name="Shape 85"/>
        <p:cNvGrpSpPr/>
        <p:nvPr/>
      </p:nvGrpSpPr>
      <p:grpSpPr>
        <a:xfrm>
          <a:off x="0" y="0"/>
          <a:ext cx="0" cy="0"/>
          <a:chOff x="0" y="0"/>
          <a:chExt cx="0" cy="0"/>
        </a:xfrm>
      </p:grpSpPr>
      <p:sp>
        <p:nvSpPr>
          <p:cNvPr id="86" name="Google Shape;86;g15ffb4dd3d2_9_13"/>
          <p:cNvSpPr txBox="1"/>
          <p:nvPr>
            <p:ph type="title"/>
          </p:nvPr>
        </p:nvSpPr>
        <p:spPr>
          <a:xfrm>
            <a:off x="311698" y="2150848"/>
            <a:ext cx="8520603" cy="8418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7" name="Google Shape;87;g15ffb4dd3d2_9_13"/>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88" name="Shape 88"/>
        <p:cNvGrpSpPr/>
        <p:nvPr/>
      </p:nvGrpSpPr>
      <p:grpSpPr>
        <a:xfrm>
          <a:off x="0" y="0"/>
          <a:ext cx="0" cy="0"/>
          <a:chOff x="0" y="0"/>
          <a:chExt cx="0" cy="0"/>
        </a:xfrm>
      </p:grpSpPr>
      <p:sp>
        <p:nvSpPr>
          <p:cNvPr id="89" name="Google Shape;89;g15ffb4dd3d2_9_16"/>
          <p:cNvSpPr txBox="1"/>
          <p:nvPr>
            <p:ph type="title"/>
          </p:nvPr>
        </p:nvSpPr>
        <p:spPr>
          <a:xfrm>
            <a:off x="311698" y="445025"/>
            <a:ext cx="8520603" cy="572702"/>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0" name="Google Shape;90;g15ffb4dd3d2_9_16"/>
          <p:cNvSpPr txBox="1"/>
          <p:nvPr>
            <p:ph idx="1" type="body"/>
          </p:nvPr>
        </p:nvSpPr>
        <p:spPr>
          <a:xfrm>
            <a:off x="311698" y="1152475"/>
            <a:ext cx="8520603"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1" name="Google Shape;91;g15ffb4dd3d2_9_16"/>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92" name="Shape 92"/>
        <p:cNvGrpSpPr/>
        <p:nvPr/>
      </p:nvGrpSpPr>
      <p:grpSpPr>
        <a:xfrm>
          <a:off x="0" y="0"/>
          <a:ext cx="0" cy="0"/>
          <a:chOff x="0" y="0"/>
          <a:chExt cx="0" cy="0"/>
        </a:xfrm>
      </p:grpSpPr>
      <p:sp>
        <p:nvSpPr>
          <p:cNvPr id="93" name="Google Shape;93;g15ffb4dd3d2_9_20"/>
          <p:cNvSpPr txBox="1"/>
          <p:nvPr>
            <p:ph type="title"/>
          </p:nvPr>
        </p:nvSpPr>
        <p:spPr>
          <a:xfrm>
            <a:off x="311698" y="445025"/>
            <a:ext cx="8520603" cy="572702"/>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4" name="Google Shape;94;g15ffb4dd3d2_9_20"/>
          <p:cNvSpPr txBox="1"/>
          <p:nvPr>
            <p:ph idx="1" type="body"/>
          </p:nvPr>
        </p:nvSpPr>
        <p:spPr>
          <a:xfrm>
            <a:off x="311698" y="1152475"/>
            <a:ext cx="3999903"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5" name="Google Shape;95;g15ffb4dd3d2_9_20"/>
          <p:cNvSpPr txBox="1"/>
          <p:nvPr>
            <p:ph idx="2" type="body"/>
          </p:nvPr>
        </p:nvSpPr>
        <p:spPr>
          <a:xfrm>
            <a:off x="4832398" y="1152475"/>
            <a:ext cx="3999903"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6" name="Google Shape;96;g15ffb4dd3d2_9_20"/>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97" name="Shape 97"/>
        <p:cNvGrpSpPr/>
        <p:nvPr/>
      </p:nvGrpSpPr>
      <p:grpSpPr>
        <a:xfrm>
          <a:off x="0" y="0"/>
          <a:ext cx="0" cy="0"/>
          <a:chOff x="0" y="0"/>
          <a:chExt cx="0" cy="0"/>
        </a:xfrm>
      </p:grpSpPr>
      <p:sp>
        <p:nvSpPr>
          <p:cNvPr id="98" name="Google Shape;98;g15ffb4dd3d2_9_25"/>
          <p:cNvSpPr txBox="1"/>
          <p:nvPr>
            <p:ph type="title"/>
          </p:nvPr>
        </p:nvSpPr>
        <p:spPr>
          <a:xfrm>
            <a:off x="311698" y="555600"/>
            <a:ext cx="2808003"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9" name="Google Shape;99;g15ffb4dd3d2_9_25"/>
          <p:cNvSpPr txBox="1"/>
          <p:nvPr>
            <p:ph idx="1" type="body"/>
          </p:nvPr>
        </p:nvSpPr>
        <p:spPr>
          <a:xfrm>
            <a:off x="311698" y="1389598"/>
            <a:ext cx="2808003" cy="3179403"/>
          </a:xfrm>
          <a:prstGeom prst="rect">
            <a:avLst/>
          </a:prstGeom>
          <a:noFill/>
          <a:ln>
            <a:noFill/>
          </a:ln>
        </p:spPr>
        <p:txBody>
          <a:bodyPr anchorCtr="0" anchor="t" bIns="91400" lIns="91400" spcFirstLastPara="1" rIns="91400" wrap="square" tIns="91400">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0" name="Google Shape;100;g15ffb4dd3d2_9_25"/>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101" name="Shape 101"/>
        <p:cNvGrpSpPr/>
        <p:nvPr/>
      </p:nvGrpSpPr>
      <p:grpSpPr>
        <a:xfrm>
          <a:off x="0" y="0"/>
          <a:ext cx="0" cy="0"/>
          <a:chOff x="0" y="0"/>
          <a:chExt cx="0" cy="0"/>
        </a:xfrm>
      </p:grpSpPr>
      <p:sp>
        <p:nvSpPr>
          <p:cNvPr id="102" name="Google Shape;102;g15ffb4dd3d2_9_29"/>
          <p:cNvSpPr txBox="1"/>
          <p:nvPr>
            <p:ph type="title"/>
          </p:nvPr>
        </p:nvSpPr>
        <p:spPr>
          <a:xfrm>
            <a:off x="490250" y="450148"/>
            <a:ext cx="6367801" cy="4090803"/>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03" name="Google Shape;103;g15ffb4dd3d2_9_29"/>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104" name="Shape 104"/>
        <p:cNvGrpSpPr/>
        <p:nvPr/>
      </p:nvGrpSpPr>
      <p:grpSpPr>
        <a:xfrm>
          <a:off x="0" y="0"/>
          <a:ext cx="0" cy="0"/>
          <a:chOff x="0" y="0"/>
          <a:chExt cx="0" cy="0"/>
        </a:xfrm>
      </p:grpSpPr>
      <p:sp>
        <p:nvSpPr>
          <p:cNvPr id="105" name="Google Shape;105;g15ffb4dd3d2_9_32"/>
          <p:cNvSpPr/>
          <p:nvPr/>
        </p:nvSpPr>
        <p:spPr>
          <a:xfrm>
            <a:off x="4572000" y="-126"/>
            <a:ext cx="4572000" cy="5143503"/>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5ffb4dd3d2_9_32"/>
          <p:cNvSpPr txBox="1"/>
          <p:nvPr>
            <p:ph type="title"/>
          </p:nvPr>
        </p:nvSpPr>
        <p:spPr>
          <a:xfrm>
            <a:off x="265500" y="1233175"/>
            <a:ext cx="4045200" cy="1482302"/>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07" name="Google Shape;107;g15ffb4dd3d2_9_32"/>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000000"/>
              </a:buClr>
              <a:buSzPts val="2100"/>
              <a:buFont typeface="Arial"/>
              <a:buNone/>
              <a:defRPr sz="2100"/>
            </a:lvl1pPr>
            <a:lvl2pPr indent="-228600" lvl="1" marL="914400" algn="ctr">
              <a:lnSpc>
                <a:spcPct val="100000"/>
              </a:lnSpc>
              <a:spcBef>
                <a:spcPts val="0"/>
              </a:spcBef>
              <a:spcAft>
                <a:spcPts val="0"/>
              </a:spcAft>
              <a:buClr>
                <a:srgbClr val="000000"/>
              </a:buClr>
              <a:buSzPts val="2100"/>
              <a:buFont typeface="Arial"/>
              <a:buNone/>
              <a:defRPr sz="2100"/>
            </a:lvl2pPr>
            <a:lvl3pPr indent="-228600" lvl="2" marL="1371600" algn="ctr">
              <a:lnSpc>
                <a:spcPct val="100000"/>
              </a:lnSpc>
              <a:spcBef>
                <a:spcPts val="0"/>
              </a:spcBef>
              <a:spcAft>
                <a:spcPts val="0"/>
              </a:spcAft>
              <a:buClr>
                <a:srgbClr val="000000"/>
              </a:buClr>
              <a:buSzPts val="2100"/>
              <a:buFont typeface="Arial"/>
              <a:buNone/>
              <a:defRPr sz="2100"/>
            </a:lvl3pPr>
            <a:lvl4pPr indent="-228600" lvl="3" marL="1828800" algn="ctr">
              <a:lnSpc>
                <a:spcPct val="100000"/>
              </a:lnSpc>
              <a:spcBef>
                <a:spcPts val="0"/>
              </a:spcBef>
              <a:spcAft>
                <a:spcPts val="0"/>
              </a:spcAft>
              <a:buClr>
                <a:srgbClr val="000000"/>
              </a:buClr>
              <a:buSzPts val="2100"/>
              <a:buFont typeface="Arial"/>
              <a:buNone/>
              <a:defRPr sz="2100"/>
            </a:lvl4pPr>
            <a:lvl5pPr indent="-228600" lvl="4" marL="2286000" algn="ctr">
              <a:lnSpc>
                <a:spcPct val="100000"/>
              </a:lnSpc>
              <a:spcBef>
                <a:spcPts val="0"/>
              </a:spcBef>
              <a:spcAft>
                <a:spcPts val="0"/>
              </a:spcAft>
              <a:buClr>
                <a:srgbClr val="000000"/>
              </a:buClr>
              <a:buSzPts val="2100"/>
              <a:buFont typeface="Arial"/>
              <a:buNone/>
              <a:defRPr sz="21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8" name="Google Shape;108;g15ffb4dd3d2_9_32"/>
          <p:cNvSpPr txBox="1"/>
          <p:nvPr>
            <p:ph idx="2" type="body"/>
          </p:nvPr>
        </p:nvSpPr>
        <p:spPr>
          <a:xfrm>
            <a:off x="4939500" y="724074"/>
            <a:ext cx="3837000" cy="3695103"/>
          </a:xfrm>
          <a:prstGeom prst="rect">
            <a:avLst/>
          </a:prstGeom>
          <a:noFill/>
          <a:ln>
            <a:noFill/>
          </a:ln>
        </p:spPr>
        <p:txBody>
          <a:bodyPr anchorCtr="0" anchor="ctr"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9" name="Google Shape;109;g15ffb4dd3d2_9_32"/>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110" name="Shape 110"/>
        <p:cNvGrpSpPr/>
        <p:nvPr/>
      </p:nvGrpSpPr>
      <p:grpSpPr>
        <a:xfrm>
          <a:off x="0" y="0"/>
          <a:ext cx="0" cy="0"/>
          <a:chOff x="0" y="0"/>
          <a:chExt cx="0" cy="0"/>
        </a:xfrm>
      </p:grpSpPr>
      <p:sp>
        <p:nvSpPr>
          <p:cNvPr id="111" name="Google Shape;111;g15ffb4dd3d2_9_38"/>
          <p:cNvSpPr txBox="1"/>
          <p:nvPr>
            <p:ph idx="1" type="body"/>
          </p:nvPr>
        </p:nvSpPr>
        <p:spPr>
          <a:xfrm>
            <a:off x="311698" y="4230575"/>
            <a:ext cx="5998804" cy="605102"/>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000000"/>
              </a:buClr>
              <a:buSzPts val="1800"/>
              <a:buNone/>
              <a:defRPr/>
            </a:lvl1pPr>
          </a:lstStyle>
          <a:p/>
        </p:txBody>
      </p:sp>
      <p:sp>
        <p:nvSpPr>
          <p:cNvPr id="112" name="Google Shape;112;g15ffb4dd3d2_9_38"/>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0E2A47"/>
        </a:solidFill>
      </p:bgPr>
    </p:bg>
    <p:spTree>
      <p:nvGrpSpPr>
        <p:cNvPr id="16" name="Shape 16"/>
        <p:cNvGrpSpPr/>
        <p:nvPr/>
      </p:nvGrpSpPr>
      <p:grpSpPr>
        <a:xfrm>
          <a:off x="0" y="0"/>
          <a:ext cx="0" cy="0"/>
          <a:chOff x="0" y="0"/>
          <a:chExt cx="0" cy="0"/>
        </a:xfrm>
      </p:grpSpPr>
      <p:sp>
        <p:nvSpPr>
          <p:cNvPr id="17" name="Google Shape;17;p38"/>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113" name="Shape 113"/>
        <p:cNvGrpSpPr/>
        <p:nvPr/>
      </p:nvGrpSpPr>
      <p:grpSpPr>
        <a:xfrm>
          <a:off x="0" y="0"/>
          <a:ext cx="0" cy="0"/>
          <a:chOff x="0" y="0"/>
          <a:chExt cx="0" cy="0"/>
        </a:xfrm>
      </p:grpSpPr>
      <p:sp>
        <p:nvSpPr>
          <p:cNvPr id="114" name="Google Shape;114;g15ffb4dd3d2_9_41"/>
          <p:cNvSpPr txBox="1"/>
          <p:nvPr>
            <p:ph hasCustomPrompt="1" type="title"/>
          </p:nvPr>
        </p:nvSpPr>
        <p:spPr>
          <a:xfrm>
            <a:off x="311698" y="1106125"/>
            <a:ext cx="8520603"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115" name="Google Shape;115;g15ffb4dd3d2_9_41"/>
          <p:cNvSpPr txBox="1"/>
          <p:nvPr>
            <p:ph idx="1" type="body"/>
          </p:nvPr>
        </p:nvSpPr>
        <p:spPr>
          <a:xfrm>
            <a:off x="311698" y="3152225"/>
            <a:ext cx="8520603"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00000"/>
              </a:lnSpc>
              <a:spcBef>
                <a:spcPts val="0"/>
              </a:spcBef>
              <a:spcAft>
                <a:spcPts val="0"/>
              </a:spcAft>
              <a:buSzPts val="1800"/>
              <a:buChar char="●"/>
              <a:defRPr/>
            </a:lvl1pPr>
            <a:lvl2pPr indent="-342900" lvl="1" marL="914400" algn="ctr">
              <a:lnSpc>
                <a:spcPct val="100000"/>
              </a:lnSpc>
              <a:spcBef>
                <a:spcPts val="0"/>
              </a:spcBef>
              <a:spcAft>
                <a:spcPts val="0"/>
              </a:spcAft>
              <a:buSzPts val="1800"/>
              <a:buChar char="○"/>
              <a:defRPr/>
            </a:lvl2pPr>
            <a:lvl3pPr indent="-342900" lvl="2" marL="1371600" algn="ctr">
              <a:lnSpc>
                <a:spcPct val="100000"/>
              </a:lnSpc>
              <a:spcBef>
                <a:spcPts val="0"/>
              </a:spcBef>
              <a:spcAft>
                <a:spcPts val="0"/>
              </a:spcAft>
              <a:buSzPts val="1800"/>
              <a:buChar char="■"/>
              <a:defRPr/>
            </a:lvl3pPr>
            <a:lvl4pPr indent="-342900" lvl="3" marL="1828800" algn="ctr">
              <a:lnSpc>
                <a:spcPct val="100000"/>
              </a:lnSpc>
              <a:spcBef>
                <a:spcPts val="0"/>
              </a:spcBef>
              <a:spcAft>
                <a:spcPts val="0"/>
              </a:spcAft>
              <a:buSzPts val="1800"/>
              <a:buChar char="●"/>
              <a:defRPr/>
            </a:lvl4pPr>
            <a:lvl5pPr indent="-342900" lvl="4" marL="2286000" algn="ctr">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6" name="Google Shape;116;g15ffb4dd3d2_9_41"/>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117" name="Shape 117"/>
        <p:cNvGrpSpPr/>
        <p:nvPr/>
      </p:nvGrpSpPr>
      <p:grpSpPr>
        <a:xfrm>
          <a:off x="0" y="0"/>
          <a:ext cx="0" cy="0"/>
          <a:chOff x="0" y="0"/>
          <a:chExt cx="0" cy="0"/>
        </a:xfrm>
      </p:grpSpPr>
      <p:sp>
        <p:nvSpPr>
          <p:cNvPr id="118" name="Google Shape;118;g15ffb4dd3d2_9_45"/>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19" name="Shape 119"/>
        <p:cNvGrpSpPr/>
        <p:nvPr/>
      </p:nvGrpSpPr>
      <p:grpSpPr>
        <a:xfrm>
          <a:off x="0" y="0"/>
          <a:ext cx="0" cy="0"/>
          <a:chOff x="0" y="0"/>
          <a:chExt cx="0" cy="0"/>
        </a:xfrm>
      </p:grpSpPr>
      <p:sp>
        <p:nvSpPr>
          <p:cNvPr id="120" name="Google Shape;120;g15ffb4dd3d2_9_47"/>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121" name="Shape 121"/>
        <p:cNvGrpSpPr/>
        <p:nvPr/>
      </p:nvGrpSpPr>
      <p:grpSpPr>
        <a:xfrm>
          <a:off x="0" y="0"/>
          <a:ext cx="0" cy="0"/>
          <a:chOff x="0" y="0"/>
          <a:chExt cx="0" cy="0"/>
        </a:xfrm>
      </p:grpSpPr>
      <p:sp>
        <p:nvSpPr>
          <p:cNvPr id="122" name="Google Shape;122;g15ffb4dd3d2_9_49"/>
          <p:cNvSpPr txBox="1"/>
          <p:nvPr>
            <p:ph type="title"/>
          </p:nvPr>
        </p:nvSpPr>
        <p:spPr>
          <a:xfrm>
            <a:off x="457200" y="411474"/>
            <a:ext cx="8229600" cy="3309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Arial"/>
              <a:buNone/>
              <a:defRPr sz="3000">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23" name="Google Shape;123;g15ffb4dd3d2_9_49"/>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2">
  <p:cSld name="TITLE_ONLY_2">
    <p:spTree>
      <p:nvGrpSpPr>
        <p:cNvPr id="124" name="Shape 124"/>
        <p:cNvGrpSpPr/>
        <p:nvPr/>
      </p:nvGrpSpPr>
      <p:grpSpPr>
        <a:xfrm>
          <a:off x="0" y="0"/>
          <a:ext cx="0" cy="0"/>
          <a:chOff x="0" y="0"/>
          <a:chExt cx="0" cy="0"/>
        </a:xfrm>
      </p:grpSpPr>
      <p:sp>
        <p:nvSpPr>
          <p:cNvPr id="125" name="Google Shape;125;g15ffb4dd3d2_9_52"/>
          <p:cNvSpPr txBox="1"/>
          <p:nvPr>
            <p:ph type="title"/>
          </p:nvPr>
        </p:nvSpPr>
        <p:spPr>
          <a:xfrm>
            <a:off x="1282272" y="296977"/>
            <a:ext cx="6579302" cy="481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Arial"/>
              <a:buNone/>
              <a:defRPr sz="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26" name="Google Shape;126;g15ffb4dd3d2_9_52"/>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3">
  <p:cSld name="TITLE_ONLY_3">
    <p:spTree>
      <p:nvGrpSpPr>
        <p:cNvPr id="127" name="Shape 127"/>
        <p:cNvGrpSpPr/>
        <p:nvPr/>
      </p:nvGrpSpPr>
      <p:grpSpPr>
        <a:xfrm>
          <a:off x="0" y="0"/>
          <a:ext cx="0" cy="0"/>
          <a:chOff x="0" y="0"/>
          <a:chExt cx="0" cy="0"/>
        </a:xfrm>
      </p:grpSpPr>
      <p:sp>
        <p:nvSpPr>
          <p:cNvPr id="128" name="Google Shape;128;g15ffb4dd3d2_9_55"/>
          <p:cNvSpPr txBox="1"/>
          <p:nvPr>
            <p:ph type="title"/>
          </p:nvPr>
        </p:nvSpPr>
        <p:spPr>
          <a:xfrm>
            <a:off x="457200" y="411474"/>
            <a:ext cx="8229600" cy="4815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Arial"/>
              <a:buNone/>
              <a:defRPr sz="3000">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29" name="Google Shape;129;g15ffb4dd3d2_9_55"/>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4">
  <p:cSld name="TITLE_ONLY_4">
    <p:spTree>
      <p:nvGrpSpPr>
        <p:cNvPr id="130" name="Shape 130"/>
        <p:cNvGrpSpPr/>
        <p:nvPr/>
      </p:nvGrpSpPr>
      <p:grpSpPr>
        <a:xfrm>
          <a:off x="0" y="0"/>
          <a:ext cx="0" cy="0"/>
          <a:chOff x="0" y="0"/>
          <a:chExt cx="0" cy="0"/>
        </a:xfrm>
      </p:grpSpPr>
      <p:sp>
        <p:nvSpPr>
          <p:cNvPr id="131" name="Google Shape;131;g15ffb4dd3d2_9_58"/>
          <p:cNvSpPr txBox="1"/>
          <p:nvPr>
            <p:ph type="title"/>
          </p:nvPr>
        </p:nvSpPr>
        <p:spPr>
          <a:xfrm>
            <a:off x="1282272" y="296977"/>
            <a:ext cx="6579302" cy="481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Arial"/>
              <a:buNone/>
              <a:defRPr sz="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32" name="Google Shape;132;g15ffb4dd3d2_9_5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133" name="Shape 133"/>
        <p:cNvGrpSpPr/>
        <p:nvPr/>
      </p:nvGrpSpPr>
      <p:grpSpPr>
        <a:xfrm>
          <a:off x="0" y="0"/>
          <a:ext cx="0" cy="0"/>
          <a:chOff x="0" y="0"/>
          <a:chExt cx="0" cy="0"/>
        </a:xfrm>
      </p:grpSpPr>
      <p:sp>
        <p:nvSpPr>
          <p:cNvPr id="134" name="Google Shape;134;g15ffb4dd3d2_9_61"/>
          <p:cNvSpPr/>
          <p:nvPr/>
        </p:nvSpPr>
        <p:spPr>
          <a:xfrm>
            <a:off x="8869680" y="4869179"/>
            <a:ext cx="274202" cy="274202"/>
          </a:xfrm>
          <a:prstGeom prst="rect">
            <a:avLst/>
          </a:prstGeom>
          <a:solidFill>
            <a:srgbClr val="999EB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5" name="Google Shape;135;g15ffb4dd3d2_9_61"/>
          <p:cNvSpPr txBox="1"/>
          <p:nvPr>
            <p:ph idx="12" type="sldNum"/>
          </p:nvPr>
        </p:nvSpPr>
        <p:spPr>
          <a:xfrm>
            <a:off x="8909847" y="4908504"/>
            <a:ext cx="193865" cy="195551"/>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_1">
  <p:cSld name="Blank 2_1">
    <p:spTree>
      <p:nvGrpSpPr>
        <p:cNvPr id="136" name="Shape 136"/>
        <p:cNvGrpSpPr/>
        <p:nvPr/>
      </p:nvGrpSpPr>
      <p:grpSpPr>
        <a:xfrm>
          <a:off x="0" y="0"/>
          <a:ext cx="0" cy="0"/>
          <a:chOff x="0" y="0"/>
          <a:chExt cx="0" cy="0"/>
        </a:xfrm>
      </p:grpSpPr>
      <p:sp>
        <p:nvSpPr>
          <p:cNvPr id="137" name="Google Shape;137;g15ffb4dd3d2_9_64"/>
          <p:cNvSpPr/>
          <p:nvPr/>
        </p:nvSpPr>
        <p:spPr>
          <a:xfrm>
            <a:off x="8869680" y="4869179"/>
            <a:ext cx="274202" cy="274202"/>
          </a:xfrm>
          <a:prstGeom prst="rect">
            <a:avLst/>
          </a:prstGeom>
          <a:solidFill>
            <a:srgbClr val="999EB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8" name="Google Shape;138;g15ffb4dd3d2_9_64"/>
          <p:cNvSpPr txBox="1"/>
          <p:nvPr>
            <p:ph idx="12" type="sldNum"/>
          </p:nvPr>
        </p:nvSpPr>
        <p:spPr>
          <a:xfrm>
            <a:off x="8909847" y="4908504"/>
            <a:ext cx="193865" cy="195551"/>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800"/>
              <a:buFont typeface="Arial"/>
              <a:buNone/>
              <a:defRPr sz="8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43" name="Shape 143"/>
        <p:cNvGrpSpPr/>
        <p:nvPr/>
      </p:nvGrpSpPr>
      <p:grpSpPr>
        <a:xfrm>
          <a:off x="0" y="0"/>
          <a:ext cx="0" cy="0"/>
          <a:chOff x="0" y="0"/>
          <a:chExt cx="0" cy="0"/>
        </a:xfrm>
      </p:grpSpPr>
      <p:sp>
        <p:nvSpPr>
          <p:cNvPr id="144" name="Google Shape;144;g15ffb4dd3d2_14_4"/>
          <p:cNvSpPr txBox="1"/>
          <p:nvPr>
            <p:ph type="title"/>
          </p:nvPr>
        </p:nvSpPr>
        <p:spPr>
          <a:xfrm>
            <a:off x="870495" y="1461223"/>
            <a:ext cx="4082703" cy="1875603"/>
          </a:xfrm>
          <a:prstGeom prst="rect">
            <a:avLst/>
          </a:prstGeom>
          <a:noFill/>
          <a:ln>
            <a:noFill/>
          </a:ln>
        </p:spPr>
        <p:txBody>
          <a:bodyPr anchorCtr="0" anchor="ctr" bIns="91400" lIns="91400" spcFirstLastPara="1" rIns="91400" wrap="square" tIns="91400">
            <a:normAutofit/>
          </a:bodyPr>
          <a:lstStyle>
            <a:lvl1pPr lvl="0" algn="l">
              <a:lnSpc>
                <a:spcPct val="80000"/>
              </a:lnSpc>
              <a:spcBef>
                <a:spcPts val="0"/>
              </a:spcBef>
              <a:spcAft>
                <a:spcPts val="0"/>
              </a:spcAft>
              <a:buClr>
                <a:srgbClr val="000000"/>
              </a:buClr>
              <a:buSzPts val="5000"/>
              <a:buFont typeface="Fira Sans Extra Condensed SemiBold"/>
              <a:buNone/>
              <a:defRPr sz="5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45" name="Google Shape;145;g15ffb4dd3d2_14_4"/>
          <p:cNvSpPr txBox="1"/>
          <p:nvPr>
            <p:ph idx="1" type="body"/>
          </p:nvPr>
        </p:nvSpPr>
        <p:spPr>
          <a:xfrm>
            <a:off x="870782" y="3444221"/>
            <a:ext cx="3887703" cy="340502"/>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rgbClr val="000000"/>
              </a:buClr>
              <a:buSzPts val="1600"/>
              <a:buFont typeface="Roboto"/>
              <a:buNone/>
              <a:defRPr sz="1600"/>
            </a:lvl1pPr>
            <a:lvl2pPr indent="-228600" lvl="1" marL="914400" algn="l">
              <a:lnSpc>
                <a:spcPct val="100000"/>
              </a:lnSpc>
              <a:spcBef>
                <a:spcPts val="0"/>
              </a:spcBef>
              <a:spcAft>
                <a:spcPts val="0"/>
              </a:spcAft>
              <a:buClr>
                <a:srgbClr val="000000"/>
              </a:buClr>
              <a:buSzPts val="1600"/>
              <a:buFont typeface="Roboto"/>
              <a:buNone/>
              <a:defRPr sz="1600"/>
            </a:lvl2pPr>
            <a:lvl3pPr indent="-228600" lvl="2" marL="1371600" algn="l">
              <a:lnSpc>
                <a:spcPct val="100000"/>
              </a:lnSpc>
              <a:spcBef>
                <a:spcPts val="0"/>
              </a:spcBef>
              <a:spcAft>
                <a:spcPts val="0"/>
              </a:spcAft>
              <a:buClr>
                <a:srgbClr val="000000"/>
              </a:buClr>
              <a:buSzPts val="1600"/>
              <a:buFont typeface="Roboto"/>
              <a:buNone/>
              <a:defRPr sz="1600"/>
            </a:lvl3pPr>
            <a:lvl4pPr indent="-228600" lvl="3" marL="1828800" algn="l">
              <a:lnSpc>
                <a:spcPct val="100000"/>
              </a:lnSpc>
              <a:spcBef>
                <a:spcPts val="0"/>
              </a:spcBef>
              <a:spcAft>
                <a:spcPts val="0"/>
              </a:spcAft>
              <a:buClr>
                <a:srgbClr val="000000"/>
              </a:buClr>
              <a:buSzPts val="1600"/>
              <a:buFont typeface="Roboto"/>
              <a:buNone/>
              <a:defRPr sz="1600"/>
            </a:lvl4pPr>
            <a:lvl5pPr indent="-228600" lvl="4" marL="2286000" algn="l">
              <a:lnSpc>
                <a:spcPct val="100000"/>
              </a:lnSpc>
              <a:spcBef>
                <a:spcPts val="0"/>
              </a:spcBef>
              <a:spcAft>
                <a:spcPts val="0"/>
              </a:spcAft>
              <a:buClr>
                <a:srgbClr val="000000"/>
              </a:buClr>
              <a:buSzPts val="1600"/>
              <a:buFont typeface="Roboto"/>
              <a:buNone/>
              <a:defRPr sz="16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46" name="Google Shape;146;g15ffb4dd3d2_14_4"/>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8" name="Shape 18"/>
        <p:cNvGrpSpPr/>
        <p:nvPr/>
      </p:nvGrpSpPr>
      <p:grpSpPr>
        <a:xfrm>
          <a:off x="0" y="0"/>
          <a:ext cx="0" cy="0"/>
          <a:chOff x="0" y="0"/>
          <a:chExt cx="0" cy="0"/>
        </a:xfrm>
      </p:grpSpPr>
      <p:sp>
        <p:nvSpPr>
          <p:cNvPr id="19" name="Google Shape;19;p39"/>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Fira Sans Extra Condensed SemiBold"/>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0" name="Google Shape;20;p39"/>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x">
  <p:cSld name="TITLE_AND_BODY">
    <p:spTree>
      <p:nvGrpSpPr>
        <p:cNvPr id="147" name="Shape 147"/>
        <p:cNvGrpSpPr/>
        <p:nvPr/>
      </p:nvGrpSpPr>
      <p:grpSpPr>
        <a:xfrm>
          <a:off x="0" y="0"/>
          <a:ext cx="0" cy="0"/>
          <a:chOff x="0" y="0"/>
          <a:chExt cx="0" cy="0"/>
        </a:xfrm>
      </p:grpSpPr>
      <p:sp>
        <p:nvSpPr>
          <p:cNvPr id="148" name="Google Shape;148;g15ffb4dd3d2_14_8"/>
          <p:cNvSpPr txBox="1"/>
          <p:nvPr>
            <p:ph type="title"/>
          </p:nvPr>
        </p:nvSpPr>
        <p:spPr>
          <a:xfrm>
            <a:off x="448975" y="410350"/>
            <a:ext cx="8237702" cy="285000"/>
          </a:xfrm>
          <a:prstGeom prst="rect">
            <a:avLst/>
          </a:prstGeom>
          <a:noFill/>
          <a:ln>
            <a:noFill/>
          </a:ln>
        </p:spPr>
        <p:txBody>
          <a:bodyPr anchorCtr="0" anchor="t" bIns="91400" lIns="91400" spcFirstLastPara="1" rIns="91400" wrap="square" tIns="91400">
            <a:normAutofit/>
          </a:bodyPr>
          <a:lstStyle>
            <a:lvl1pPr lvl="0" algn="ctr">
              <a:lnSpc>
                <a:spcPct val="100000"/>
              </a:lnSpc>
              <a:spcBef>
                <a:spcPts val="0"/>
              </a:spcBef>
              <a:spcAft>
                <a:spcPts val="0"/>
              </a:spcAft>
              <a:buClr>
                <a:srgbClr val="000000"/>
              </a:buClr>
              <a:buSzPts val="2700"/>
              <a:buFont typeface="Fira Sans Extra Condensed SemiBold"/>
              <a:buNone/>
              <a:defRPr sz="27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49" name="Google Shape;149;g15ffb4dd3d2_14_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0E2A47"/>
        </a:solidFill>
      </p:bgPr>
    </p:bg>
    <p:spTree>
      <p:nvGrpSpPr>
        <p:cNvPr id="150" name="Shape 150"/>
        <p:cNvGrpSpPr/>
        <p:nvPr/>
      </p:nvGrpSpPr>
      <p:grpSpPr>
        <a:xfrm>
          <a:off x="0" y="0"/>
          <a:ext cx="0" cy="0"/>
          <a:chOff x="0" y="0"/>
          <a:chExt cx="0" cy="0"/>
        </a:xfrm>
      </p:grpSpPr>
      <p:sp>
        <p:nvSpPr>
          <p:cNvPr id="151" name="Google Shape;151;g15ffb4dd3d2_14_11"/>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52" name="Shape 152"/>
        <p:cNvGrpSpPr/>
        <p:nvPr/>
      </p:nvGrpSpPr>
      <p:grpSpPr>
        <a:xfrm>
          <a:off x="0" y="0"/>
          <a:ext cx="0" cy="0"/>
          <a:chOff x="0" y="0"/>
          <a:chExt cx="0" cy="0"/>
        </a:xfrm>
      </p:grpSpPr>
      <p:sp>
        <p:nvSpPr>
          <p:cNvPr id="153" name="Google Shape;153;g15ffb4dd3d2_14_13"/>
          <p:cNvSpPr txBox="1"/>
          <p:nvPr>
            <p:ph type="title"/>
          </p:nvPr>
        </p:nvSpPr>
        <p:spPr>
          <a:xfrm>
            <a:off x="311698" y="2150848"/>
            <a:ext cx="8520603" cy="8418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Fira Sans Extra Condensed SemiBold"/>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4" name="Google Shape;154;g15ffb4dd3d2_14_13"/>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155" name="Shape 155"/>
        <p:cNvGrpSpPr/>
        <p:nvPr/>
      </p:nvGrpSpPr>
      <p:grpSpPr>
        <a:xfrm>
          <a:off x="0" y="0"/>
          <a:ext cx="0" cy="0"/>
          <a:chOff x="0" y="0"/>
          <a:chExt cx="0" cy="0"/>
        </a:xfrm>
      </p:grpSpPr>
      <p:sp>
        <p:nvSpPr>
          <p:cNvPr id="156" name="Google Shape;156;g15ffb4dd3d2_14_16"/>
          <p:cNvSpPr txBox="1"/>
          <p:nvPr>
            <p:ph type="title"/>
          </p:nvPr>
        </p:nvSpPr>
        <p:spPr>
          <a:xfrm>
            <a:off x="311698" y="445025"/>
            <a:ext cx="8520603" cy="572702"/>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7" name="Google Shape;157;g15ffb4dd3d2_14_16"/>
          <p:cNvSpPr txBox="1"/>
          <p:nvPr>
            <p:ph idx="1" type="body"/>
          </p:nvPr>
        </p:nvSpPr>
        <p:spPr>
          <a:xfrm>
            <a:off x="311698" y="1152475"/>
            <a:ext cx="8520603"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58" name="Google Shape;158;g15ffb4dd3d2_14_16"/>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59" name="Shape 159"/>
        <p:cNvGrpSpPr/>
        <p:nvPr/>
      </p:nvGrpSpPr>
      <p:grpSpPr>
        <a:xfrm>
          <a:off x="0" y="0"/>
          <a:ext cx="0" cy="0"/>
          <a:chOff x="0" y="0"/>
          <a:chExt cx="0" cy="0"/>
        </a:xfrm>
      </p:grpSpPr>
      <p:sp>
        <p:nvSpPr>
          <p:cNvPr id="160" name="Google Shape;160;g15ffb4dd3d2_14_20"/>
          <p:cNvSpPr txBox="1"/>
          <p:nvPr>
            <p:ph type="title"/>
          </p:nvPr>
        </p:nvSpPr>
        <p:spPr>
          <a:xfrm>
            <a:off x="311698" y="445025"/>
            <a:ext cx="8520603" cy="572702"/>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61" name="Google Shape;161;g15ffb4dd3d2_14_20"/>
          <p:cNvSpPr txBox="1"/>
          <p:nvPr>
            <p:ph idx="1" type="body"/>
          </p:nvPr>
        </p:nvSpPr>
        <p:spPr>
          <a:xfrm>
            <a:off x="311698" y="1152475"/>
            <a:ext cx="3999903"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62" name="Google Shape;162;g15ffb4dd3d2_14_20"/>
          <p:cNvSpPr txBox="1"/>
          <p:nvPr>
            <p:ph idx="2" type="body"/>
          </p:nvPr>
        </p:nvSpPr>
        <p:spPr>
          <a:xfrm>
            <a:off x="4832398" y="1152475"/>
            <a:ext cx="3999903"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63" name="Google Shape;163;g15ffb4dd3d2_14_20"/>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164" name="Shape 164"/>
        <p:cNvGrpSpPr/>
        <p:nvPr/>
      </p:nvGrpSpPr>
      <p:grpSpPr>
        <a:xfrm>
          <a:off x="0" y="0"/>
          <a:ext cx="0" cy="0"/>
          <a:chOff x="0" y="0"/>
          <a:chExt cx="0" cy="0"/>
        </a:xfrm>
      </p:grpSpPr>
      <p:sp>
        <p:nvSpPr>
          <p:cNvPr id="165" name="Google Shape;165;g15ffb4dd3d2_14_25"/>
          <p:cNvSpPr txBox="1"/>
          <p:nvPr>
            <p:ph type="title"/>
          </p:nvPr>
        </p:nvSpPr>
        <p:spPr>
          <a:xfrm>
            <a:off x="311698" y="555600"/>
            <a:ext cx="2808003"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Fira Sans Extra Condensed SemiBold"/>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66" name="Google Shape;166;g15ffb4dd3d2_14_25"/>
          <p:cNvSpPr txBox="1"/>
          <p:nvPr>
            <p:ph idx="1" type="body"/>
          </p:nvPr>
        </p:nvSpPr>
        <p:spPr>
          <a:xfrm>
            <a:off x="311698" y="1389598"/>
            <a:ext cx="2808003" cy="3179403"/>
          </a:xfrm>
          <a:prstGeom prst="rect">
            <a:avLst/>
          </a:prstGeom>
          <a:noFill/>
          <a:ln>
            <a:noFill/>
          </a:ln>
        </p:spPr>
        <p:txBody>
          <a:bodyPr anchorCtr="0" anchor="t" bIns="91400" lIns="91400" spcFirstLastPara="1" rIns="91400" wrap="square" tIns="91400">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67" name="Google Shape;167;g15ffb4dd3d2_14_25"/>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168" name="Shape 168"/>
        <p:cNvGrpSpPr/>
        <p:nvPr/>
      </p:nvGrpSpPr>
      <p:grpSpPr>
        <a:xfrm>
          <a:off x="0" y="0"/>
          <a:ext cx="0" cy="0"/>
          <a:chOff x="0" y="0"/>
          <a:chExt cx="0" cy="0"/>
        </a:xfrm>
      </p:grpSpPr>
      <p:sp>
        <p:nvSpPr>
          <p:cNvPr id="169" name="Google Shape;169;g15ffb4dd3d2_14_29"/>
          <p:cNvSpPr txBox="1"/>
          <p:nvPr>
            <p:ph type="title"/>
          </p:nvPr>
        </p:nvSpPr>
        <p:spPr>
          <a:xfrm>
            <a:off x="490250" y="450148"/>
            <a:ext cx="6367801" cy="4090803"/>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Fira Sans Extra Condensed SemiBold"/>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70" name="Google Shape;170;g15ffb4dd3d2_14_29"/>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171" name="Shape 171"/>
        <p:cNvGrpSpPr/>
        <p:nvPr/>
      </p:nvGrpSpPr>
      <p:grpSpPr>
        <a:xfrm>
          <a:off x="0" y="0"/>
          <a:ext cx="0" cy="0"/>
          <a:chOff x="0" y="0"/>
          <a:chExt cx="0" cy="0"/>
        </a:xfrm>
      </p:grpSpPr>
      <p:sp>
        <p:nvSpPr>
          <p:cNvPr id="172" name="Google Shape;172;g15ffb4dd3d2_14_32"/>
          <p:cNvSpPr/>
          <p:nvPr/>
        </p:nvSpPr>
        <p:spPr>
          <a:xfrm>
            <a:off x="4572000" y="-126"/>
            <a:ext cx="4572000" cy="5143503"/>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5ffb4dd3d2_14_32"/>
          <p:cNvSpPr txBox="1"/>
          <p:nvPr>
            <p:ph type="title"/>
          </p:nvPr>
        </p:nvSpPr>
        <p:spPr>
          <a:xfrm>
            <a:off x="265500" y="1233175"/>
            <a:ext cx="4045200" cy="1482302"/>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Fira Sans Extra Condensed SemiBold"/>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74" name="Google Shape;174;g15ffb4dd3d2_14_32"/>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000000"/>
              </a:buClr>
              <a:buSzPts val="2100"/>
              <a:buFont typeface="Roboto"/>
              <a:buNone/>
              <a:defRPr sz="2100"/>
            </a:lvl1pPr>
            <a:lvl2pPr indent="-228600" lvl="1" marL="914400" algn="ctr">
              <a:lnSpc>
                <a:spcPct val="100000"/>
              </a:lnSpc>
              <a:spcBef>
                <a:spcPts val="0"/>
              </a:spcBef>
              <a:spcAft>
                <a:spcPts val="0"/>
              </a:spcAft>
              <a:buClr>
                <a:srgbClr val="000000"/>
              </a:buClr>
              <a:buSzPts val="2100"/>
              <a:buFont typeface="Roboto"/>
              <a:buNone/>
              <a:defRPr sz="2100"/>
            </a:lvl2pPr>
            <a:lvl3pPr indent="-228600" lvl="2" marL="1371600" algn="ctr">
              <a:lnSpc>
                <a:spcPct val="100000"/>
              </a:lnSpc>
              <a:spcBef>
                <a:spcPts val="0"/>
              </a:spcBef>
              <a:spcAft>
                <a:spcPts val="0"/>
              </a:spcAft>
              <a:buClr>
                <a:srgbClr val="000000"/>
              </a:buClr>
              <a:buSzPts val="2100"/>
              <a:buFont typeface="Roboto"/>
              <a:buNone/>
              <a:defRPr sz="2100"/>
            </a:lvl3pPr>
            <a:lvl4pPr indent="-228600" lvl="3" marL="1828800" algn="ctr">
              <a:lnSpc>
                <a:spcPct val="100000"/>
              </a:lnSpc>
              <a:spcBef>
                <a:spcPts val="0"/>
              </a:spcBef>
              <a:spcAft>
                <a:spcPts val="0"/>
              </a:spcAft>
              <a:buClr>
                <a:srgbClr val="000000"/>
              </a:buClr>
              <a:buSzPts val="2100"/>
              <a:buFont typeface="Roboto"/>
              <a:buNone/>
              <a:defRPr sz="2100"/>
            </a:lvl4pPr>
            <a:lvl5pPr indent="-228600" lvl="4" marL="2286000" algn="ctr">
              <a:lnSpc>
                <a:spcPct val="100000"/>
              </a:lnSpc>
              <a:spcBef>
                <a:spcPts val="0"/>
              </a:spcBef>
              <a:spcAft>
                <a:spcPts val="0"/>
              </a:spcAft>
              <a:buClr>
                <a:srgbClr val="000000"/>
              </a:buClr>
              <a:buSzPts val="2100"/>
              <a:buFont typeface="Roboto"/>
              <a:buNone/>
              <a:defRPr sz="21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75" name="Google Shape;175;g15ffb4dd3d2_14_32"/>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76" name="Google Shape;176;g15ffb4dd3d2_14_32"/>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177" name="Shape 177"/>
        <p:cNvGrpSpPr/>
        <p:nvPr/>
      </p:nvGrpSpPr>
      <p:grpSpPr>
        <a:xfrm>
          <a:off x="0" y="0"/>
          <a:ext cx="0" cy="0"/>
          <a:chOff x="0" y="0"/>
          <a:chExt cx="0" cy="0"/>
        </a:xfrm>
      </p:grpSpPr>
      <p:sp>
        <p:nvSpPr>
          <p:cNvPr id="178" name="Google Shape;178;g15ffb4dd3d2_14_38"/>
          <p:cNvSpPr txBox="1"/>
          <p:nvPr>
            <p:ph idx="1" type="body"/>
          </p:nvPr>
        </p:nvSpPr>
        <p:spPr>
          <a:xfrm>
            <a:off x="311698" y="4230575"/>
            <a:ext cx="5998804" cy="605102"/>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000000"/>
              </a:buClr>
              <a:buSzPts val="1800"/>
              <a:buNone/>
              <a:defRPr/>
            </a:lvl1pPr>
          </a:lstStyle>
          <a:p/>
        </p:txBody>
      </p:sp>
      <p:sp>
        <p:nvSpPr>
          <p:cNvPr id="179" name="Google Shape;179;g15ffb4dd3d2_14_38"/>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180" name="Shape 180"/>
        <p:cNvGrpSpPr/>
        <p:nvPr/>
      </p:nvGrpSpPr>
      <p:grpSpPr>
        <a:xfrm>
          <a:off x="0" y="0"/>
          <a:ext cx="0" cy="0"/>
          <a:chOff x="0" y="0"/>
          <a:chExt cx="0" cy="0"/>
        </a:xfrm>
      </p:grpSpPr>
      <p:sp>
        <p:nvSpPr>
          <p:cNvPr id="181" name="Google Shape;181;g15ffb4dd3d2_14_41"/>
          <p:cNvSpPr txBox="1"/>
          <p:nvPr>
            <p:ph hasCustomPrompt="1" type="title"/>
          </p:nvPr>
        </p:nvSpPr>
        <p:spPr>
          <a:xfrm>
            <a:off x="311698" y="1106125"/>
            <a:ext cx="8520603"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Fira Sans Extra Condensed SemiBold"/>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182" name="Google Shape;182;g15ffb4dd3d2_14_41"/>
          <p:cNvSpPr txBox="1"/>
          <p:nvPr>
            <p:ph idx="1" type="body"/>
          </p:nvPr>
        </p:nvSpPr>
        <p:spPr>
          <a:xfrm>
            <a:off x="311698" y="3152225"/>
            <a:ext cx="8520603"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00000"/>
              </a:lnSpc>
              <a:spcBef>
                <a:spcPts val="0"/>
              </a:spcBef>
              <a:spcAft>
                <a:spcPts val="0"/>
              </a:spcAft>
              <a:buSzPts val="1800"/>
              <a:buChar char="●"/>
              <a:defRPr/>
            </a:lvl1pPr>
            <a:lvl2pPr indent="-342900" lvl="1" marL="914400" algn="ctr">
              <a:lnSpc>
                <a:spcPct val="100000"/>
              </a:lnSpc>
              <a:spcBef>
                <a:spcPts val="0"/>
              </a:spcBef>
              <a:spcAft>
                <a:spcPts val="0"/>
              </a:spcAft>
              <a:buSzPts val="1800"/>
              <a:buChar char="○"/>
              <a:defRPr/>
            </a:lvl2pPr>
            <a:lvl3pPr indent="-342900" lvl="2" marL="1371600" algn="ctr">
              <a:lnSpc>
                <a:spcPct val="100000"/>
              </a:lnSpc>
              <a:spcBef>
                <a:spcPts val="0"/>
              </a:spcBef>
              <a:spcAft>
                <a:spcPts val="0"/>
              </a:spcAft>
              <a:buSzPts val="1800"/>
              <a:buChar char="■"/>
              <a:defRPr/>
            </a:lvl3pPr>
            <a:lvl4pPr indent="-342900" lvl="3" marL="1828800" algn="ctr">
              <a:lnSpc>
                <a:spcPct val="100000"/>
              </a:lnSpc>
              <a:spcBef>
                <a:spcPts val="0"/>
              </a:spcBef>
              <a:spcAft>
                <a:spcPts val="0"/>
              </a:spcAft>
              <a:buSzPts val="1800"/>
              <a:buChar char="●"/>
              <a:defRPr/>
            </a:lvl4pPr>
            <a:lvl5pPr indent="-342900" lvl="4" marL="2286000" algn="ctr">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83" name="Google Shape;183;g15ffb4dd3d2_14_41"/>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21" name="Shape 21"/>
        <p:cNvGrpSpPr/>
        <p:nvPr/>
      </p:nvGrpSpPr>
      <p:grpSpPr>
        <a:xfrm>
          <a:off x="0" y="0"/>
          <a:ext cx="0" cy="0"/>
          <a:chOff x="0" y="0"/>
          <a:chExt cx="0" cy="0"/>
        </a:xfrm>
      </p:grpSpPr>
      <p:sp>
        <p:nvSpPr>
          <p:cNvPr id="22" name="Google Shape;22;p40"/>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3" name="Google Shape;23;p40"/>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4" name="Google Shape;24;p40"/>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184" name="Shape 184"/>
        <p:cNvGrpSpPr/>
        <p:nvPr/>
      </p:nvGrpSpPr>
      <p:grpSpPr>
        <a:xfrm>
          <a:off x="0" y="0"/>
          <a:ext cx="0" cy="0"/>
          <a:chOff x="0" y="0"/>
          <a:chExt cx="0" cy="0"/>
        </a:xfrm>
      </p:grpSpPr>
      <p:sp>
        <p:nvSpPr>
          <p:cNvPr id="185" name="Google Shape;185;g15ffb4dd3d2_14_45"/>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86" name="Shape 186"/>
        <p:cNvGrpSpPr/>
        <p:nvPr/>
      </p:nvGrpSpPr>
      <p:grpSpPr>
        <a:xfrm>
          <a:off x="0" y="0"/>
          <a:ext cx="0" cy="0"/>
          <a:chOff x="0" y="0"/>
          <a:chExt cx="0" cy="0"/>
        </a:xfrm>
      </p:grpSpPr>
      <p:sp>
        <p:nvSpPr>
          <p:cNvPr id="187" name="Google Shape;187;g15ffb4dd3d2_14_47"/>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188" name="Shape 188"/>
        <p:cNvGrpSpPr/>
        <p:nvPr/>
      </p:nvGrpSpPr>
      <p:grpSpPr>
        <a:xfrm>
          <a:off x="0" y="0"/>
          <a:ext cx="0" cy="0"/>
          <a:chOff x="0" y="0"/>
          <a:chExt cx="0" cy="0"/>
        </a:xfrm>
      </p:grpSpPr>
      <p:sp>
        <p:nvSpPr>
          <p:cNvPr id="189" name="Google Shape;189;g15ffb4dd3d2_14_49"/>
          <p:cNvSpPr txBox="1"/>
          <p:nvPr>
            <p:ph type="title"/>
          </p:nvPr>
        </p:nvSpPr>
        <p:spPr>
          <a:xfrm>
            <a:off x="457200" y="411474"/>
            <a:ext cx="8229600" cy="3309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a:buNone/>
              <a:defRPr sz="3000">
                <a:latin typeface="Fira Sans Extra Condensed"/>
                <a:ea typeface="Fira Sans Extra Condensed"/>
                <a:cs typeface="Fira Sans Extra Condensed"/>
                <a:sym typeface="Fira Sans Extra Condensed"/>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0" name="Google Shape;190;g15ffb4dd3d2_14_49"/>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2">
  <p:cSld name="TITLE_ONLY_2">
    <p:spTree>
      <p:nvGrpSpPr>
        <p:cNvPr id="191" name="Shape 191"/>
        <p:cNvGrpSpPr/>
        <p:nvPr/>
      </p:nvGrpSpPr>
      <p:grpSpPr>
        <a:xfrm>
          <a:off x="0" y="0"/>
          <a:ext cx="0" cy="0"/>
          <a:chOff x="0" y="0"/>
          <a:chExt cx="0" cy="0"/>
        </a:xfrm>
      </p:grpSpPr>
      <p:sp>
        <p:nvSpPr>
          <p:cNvPr id="192" name="Google Shape;192;g15ffb4dd3d2_14_52"/>
          <p:cNvSpPr txBox="1"/>
          <p:nvPr>
            <p:ph type="title"/>
          </p:nvPr>
        </p:nvSpPr>
        <p:spPr>
          <a:xfrm>
            <a:off x="1282272" y="296977"/>
            <a:ext cx="6579302" cy="481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SemiBold"/>
              <a:buNone/>
              <a:defRPr sz="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3" name="Google Shape;193;g15ffb4dd3d2_14_52"/>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3">
  <p:cSld name="TITLE_ONLY_3">
    <p:spTree>
      <p:nvGrpSpPr>
        <p:cNvPr id="194" name="Shape 194"/>
        <p:cNvGrpSpPr/>
        <p:nvPr/>
      </p:nvGrpSpPr>
      <p:grpSpPr>
        <a:xfrm>
          <a:off x="0" y="0"/>
          <a:ext cx="0" cy="0"/>
          <a:chOff x="0" y="0"/>
          <a:chExt cx="0" cy="0"/>
        </a:xfrm>
      </p:grpSpPr>
      <p:sp>
        <p:nvSpPr>
          <p:cNvPr id="195" name="Google Shape;195;g15ffb4dd3d2_14_55"/>
          <p:cNvSpPr txBox="1"/>
          <p:nvPr>
            <p:ph type="title"/>
          </p:nvPr>
        </p:nvSpPr>
        <p:spPr>
          <a:xfrm>
            <a:off x="457200" y="411474"/>
            <a:ext cx="8229600" cy="4815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a:buNone/>
              <a:defRPr sz="3000">
                <a:latin typeface="Fira Sans Extra Condensed"/>
                <a:ea typeface="Fira Sans Extra Condensed"/>
                <a:cs typeface="Fira Sans Extra Condensed"/>
                <a:sym typeface="Fira Sans Extra Condensed"/>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6" name="Google Shape;196;g15ffb4dd3d2_14_55"/>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4">
  <p:cSld name="TITLE_ONLY_4">
    <p:spTree>
      <p:nvGrpSpPr>
        <p:cNvPr id="197" name="Shape 197"/>
        <p:cNvGrpSpPr/>
        <p:nvPr/>
      </p:nvGrpSpPr>
      <p:grpSpPr>
        <a:xfrm>
          <a:off x="0" y="0"/>
          <a:ext cx="0" cy="0"/>
          <a:chOff x="0" y="0"/>
          <a:chExt cx="0" cy="0"/>
        </a:xfrm>
      </p:grpSpPr>
      <p:sp>
        <p:nvSpPr>
          <p:cNvPr id="198" name="Google Shape;198;g15ffb4dd3d2_14_58"/>
          <p:cNvSpPr txBox="1"/>
          <p:nvPr>
            <p:ph type="title"/>
          </p:nvPr>
        </p:nvSpPr>
        <p:spPr>
          <a:xfrm>
            <a:off x="1282272" y="296977"/>
            <a:ext cx="6579302" cy="481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000"/>
              <a:buFont typeface="Fira Sans Extra Condensed SemiBold"/>
              <a:buNone/>
              <a:defRPr sz="3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9" name="Google Shape;199;g15ffb4dd3d2_14_5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Arial"/>
              <a:buNone/>
              <a:defRPr sz="1200"/>
            </a:lvl1pPr>
            <a:lvl2pPr indent="0" lvl="1" marL="0" marR="0" algn="r">
              <a:lnSpc>
                <a:spcPct val="100000"/>
              </a:lnSpc>
              <a:spcBef>
                <a:spcPts val="0"/>
              </a:spcBef>
              <a:spcAft>
                <a:spcPts val="0"/>
              </a:spcAft>
              <a:buClr>
                <a:srgbClr val="000000"/>
              </a:buClr>
              <a:buSzPts val="1200"/>
              <a:buFont typeface="Arial"/>
              <a:buNone/>
              <a:defRPr sz="1200"/>
            </a:lvl2pPr>
            <a:lvl3pPr indent="0" lvl="2" marL="0" marR="0" algn="r">
              <a:lnSpc>
                <a:spcPct val="100000"/>
              </a:lnSpc>
              <a:spcBef>
                <a:spcPts val="0"/>
              </a:spcBef>
              <a:spcAft>
                <a:spcPts val="0"/>
              </a:spcAft>
              <a:buClr>
                <a:srgbClr val="000000"/>
              </a:buClr>
              <a:buSzPts val="1200"/>
              <a:buFont typeface="Arial"/>
              <a:buNone/>
              <a:defRPr sz="1200"/>
            </a:lvl3pPr>
            <a:lvl4pPr indent="0" lvl="3" marL="0" marR="0" algn="r">
              <a:lnSpc>
                <a:spcPct val="100000"/>
              </a:lnSpc>
              <a:spcBef>
                <a:spcPts val="0"/>
              </a:spcBef>
              <a:spcAft>
                <a:spcPts val="0"/>
              </a:spcAft>
              <a:buClr>
                <a:srgbClr val="000000"/>
              </a:buClr>
              <a:buSzPts val="1200"/>
              <a:buFont typeface="Arial"/>
              <a:buNone/>
              <a:defRPr sz="1200"/>
            </a:lvl4pPr>
            <a:lvl5pPr indent="0" lvl="4" marL="0" marR="0" algn="r">
              <a:lnSpc>
                <a:spcPct val="100000"/>
              </a:lnSpc>
              <a:spcBef>
                <a:spcPts val="0"/>
              </a:spcBef>
              <a:spcAft>
                <a:spcPts val="0"/>
              </a:spcAft>
              <a:buClr>
                <a:srgbClr val="000000"/>
              </a:buClr>
              <a:buSzPts val="1200"/>
              <a:buFont typeface="Arial"/>
              <a:buNone/>
              <a:defRPr sz="1200"/>
            </a:lvl5pPr>
            <a:lvl6pPr indent="0" lvl="5" marL="0" marR="0" algn="r">
              <a:lnSpc>
                <a:spcPct val="100000"/>
              </a:lnSpc>
              <a:spcBef>
                <a:spcPts val="0"/>
              </a:spcBef>
              <a:spcAft>
                <a:spcPts val="0"/>
              </a:spcAft>
              <a:buClr>
                <a:srgbClr val="000000"/>
              </a:buClr>
              <a:buSzPts val="1200"/>
              <a:buFont typeface="Arial"/>
              <a:buNone/>
              <a:defRPr sz="1200"/>
            </a:lvl6pPr>
            <a:lvl7pPr indent="0" lvl="6" marL="0" marR="0" algn="r">
              <a:lnSpc>
                <a:spcPct val="100000"/>
              </a:lnSpc>
              <a:spcBef>
                <a:spcPts val="0"/>
              </a:spcBef>
              <a:spcAft>
                <a:spcPts val="0"/>
              </a:spcAft>
              <a:buClr>
                <a:srgbClr val="000000"/>
              </a:buClr>
              <a:buSzPts val="1200"/>
              <a:buFont typeface="Arial"/>
              <a:buNone/>
              <a:defRPr sz="1200"/>
            </a:lvl7pPr>
            <a:lvl8pPr indent="0" lvl="7" marL="0" marR="0" algn="r">
              <a:lnSpc>
                <a:spcPct val="100000"/>
              </a:lnSpc>
              <a:spcBef>
                <a:spcPts val="0"/>
              </a:spcBef>
              <a:spcAft>
                <a:spcPts val="0"/>
              </a:spcAft>
              <a:buClr>
                <a:srgbClr val="000000"/>
              </a:buClr>
              <a:buSzPts val="1200"/>
              <a:buFont typeface="Arial"/>
              <a:buNone/>
              <a:defRPr sz="1200"/>
            </a:lvl8pPr>
            <a:lvl9pPr indent="0" lvl="8" marL="0" marR="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200" name="Shape 200"/>
        <p:cNvGrpSpPr/>
        <p:nvPr/>
      </p:nvGrpSpPr>
      <p:grpSpPr>
        <a:xfrm>
          <a:off x="0" y="0"/>
          <a:ext cx="0" cy="0"/>
          <a:chOff x="0" y="0"/>
          <a:chExt cx="0" cy="0"/>
        </a:xfrm>
      </p:grpSpPr>
      <p:sp>
        <p:nvSpPr>
          <p:cNvPr id="201" name="Google Shape;201;g15ffb4dd3d2_14_61"/>
          <p:cNvSpPr/>
          <p:nvPr/>
        </p:nvSpPr>
        <p:spPr>
          <a:xfrm>
            <a:off x="8869680" y="4869179"/>
            <a:ext cx="274202" cy="274202"/>
          </a:xfrm>
          <a:prstGeom prst="rect">
            <a:avLst/>
          </a:prstGeom>
          <a:solidFill>
            <a:srgbClr val="999EB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202" name="Google Shape;202;g15ffb4dd3d2_14_61"/>
          <p:cNvSpPr txBox="1"/>
          <p:nvPr>
            <p:ph idx="12" type="sldNum"/>
          </p:nvPr>
        </p:nvSpPr>
        <p:spPr>
          <a:xfrm>
            <a:off x="8909848" y="4908504"/>
            <a:ext cx="193864" cy="195551"/>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_1">
  <p:cSld name="Blank 2_1">
    <p:spTree>
      <p:nvGrpSpPr>
        <p:cNvPr id="203" name="Shape 203"/>
        <p:cNvGrpSpPr/>
        <p:nvPr/>
      </p:nvGrpSpPr>
      <p:grpSpPr>
        <a:xfrm>
          <a:off x="0" y="0"/>
          <a:ext cx="0" cy="0"/>
          <a:chOff x="0" y="0"/>
          <a:chExt cx="0" cy="0"/>
        </a:xfrm>
      </p:grpSpPr>
      <p:sp>
        <p:nvSpPr>
          <p:cNvPr id="204" name="Google Shape;204;g15ffb4dd3d2_14_64"/>
          <p:cNvSpPr/>
          <p:nvPr/>
        </p:nvSpPr>
        <p:spPr>
          <a:xfrm>
            <a:off x="8869680" y="4869179"/>
            <a:ext cx="274202" cy="274202"/>
          </a:xfrm>
          <a:prstGeom prst="rect">
            <a:avLst/>
          </a:prstGeom>
          <a:solidFill>
            <a:srgbClr val="999EB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205" name="Google Shape;205;g15ffb4dd3d2_14_64"/>
          <p:cNvSpPr txBox="1"/>
          <p:nvPr>
            <p:ph idx="12" type="sldNum"/>
          </p:nvPr>
        </p:nvSpPr>
        <p:spPr>
          <a:xfrm>
            <a:off x="8909848" y="4908504"/>
            <a:ext cx="193864" cy="195551"/>
          </a:xfrm>
          <a:prstGeom prst="rect">
            <a:avLst/>
          </a:prstGeom>
          <a:noFill/>
          <a:ln>
            <a:noFill/>
          </a:ln>
        </p:spPr>
        <p:txBody>
          <a:bodyPr anchorCtr="0" anchor="ctr" bIns="34275" lIns="34275" spcFirstLastPara="1" rIns="34275" wrap="square" tIns="34275">
            <a:spAutoFit/>
          </a:bodyPr>
          <a:lstStyle>
            <a:lvl1pPr indent="0" lvl="0"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800"/>
              <a:buFont typeface="Century Gothic"/>
              <a:buNone/>
              <a:defRPr sz="800">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215" name="Shape 215"/>
        <p:cNvGrpSpPr/>
        <p:nvPr/>
      </p:nvGrpSpPr>
      <p:grpSpPr>
        <a:xfrm>
          <a:off x="0" y="0"/>
          <a:ext cx="0" cy="0"/>
          <a:chOff x="0" y="0"/>
          <a:chExt cx="0" cy="0"/>
        </a:xfrm>
      </p:grpSpPr>
      <p:grpSp>
        <p:nvGrpSpPr>
          <p:cNvPr id="216" name="Google Shape;216;g15ffb4dd3d2_29_9"/>
          <p:cNvGrpSpPr/>
          <p:nvPr/>
        </p:nvGrpSpPr>
        <p:grpSpPr>
          <a:xfrm>
            <a:off x="-128573" y="-19"/>
            <a:ext cx="9272578" cy="5143422"/>
            <a:chOff x="-1" y="-1"/>
            <a:chExt cx="9272576" cy="5143420"/>
          </a:xfrm>
        </p:grpSpPr>
        <p:sp>
          <p:nvSpPr>
            <p:cNvPr id="217" name="Google Shape;217;g15ffb4dd3d2_29_9"/>
            <p:cNvSpPr/>
            <p:nvPr/>
          </p:nvSpPr>
          <p:spPr>
            <a:xfrm>
              <a:off x="128570" y="385"/>
              <a:ext cx="4669155" cy="4215489"/>
            </a:xfrm>
            <a:custGeom>
              <a:rect b="b" l="l" r="r" t="t"/>
              <a:pathLst>
                <a:path extrusionOk="0" h="21600" w="21600">
                  <a:moveTo>
                    <a:pt x="14016" y="0"/>
                  </a:moveTo>
                  <a:lnTo>
                    <a:pt x="17365" y="6771"/>
                  </a:lnTo>
                  <a:lnTo>
                    <a:pt x="17551" y="6657"/>
                  </a:lnTo>
                  <a:lnTo>
                    <a:pt x="14257" y="0"/>
                  </a:lnTo>
                  <a:close/>
                  <a:moveTo>
                    <a:pt x="8638" y="3365"/>
                  </a:moveTo>
                  <a:lnTo>
                    <a:pt x="8638" y="3390"/>
                  </a:lnTo>
                  <a:lnTo>
                    <a:pt x="8407" y="8828"/>
                  </a:lnTo>
                  <a:cubicBezTo>
                    <a:pt x="8404" y="8947"/>
                    <a:pt x="8365" y="9063"/>
                    <a:pt x="8300" y="9159"/>
                  </a:cubicBezTo>
                  <a:lnTo>
                    <a:pt x="7500" y="10327"/>
                  </a:lnTo>
                  <a:cubicBezTo>
                    <a:pt x="5915" y="9206"/>
                    <a:pt x="4613" y="8395"/>
                    <a:pt x="4345" y="8231"/>
                  </a:cubicBezTo>
                  <a:lnTo>
                    <a:pt x="4168" y="5661"/>
                  </a:lnTo>
                  <a:cubicBezTo>
                    <a:pt x="4167" y="5641"/>
                    <a:pt x="4167" y="5622"/>
                    <a:pt x="4170" y="5600"/>
                  </a:cubicBezTo>
                  <a:cubicBezTo>
                    <a:pt x="4422" y="5553"/>
                    <a:pt x="5342" y="5352"/>
                    <a:pt x="6391" y="4823"/>
                  </a:cubicBezTo>
                  <a:cubicBezTo>
                    <a:pt x="6946" y="4543"/>
                    <a:pt x="7833" y="3940"/>
                    <a:pt x="8638" y="3365"/>
                  </a:cubicBezTo>
                  <a:close/>
                  <a:moveTo>
                    <a:pt x="11516" y="13238"/>
                  </a:moveTo>
                  <a:lnTo>
                    <a:pt x="12907" y="13651"/>
                  </a:lnTo>
                  <a:cubicBezTo>
                    <a:pt x="12969" y="13669"/>
                    <a:pt x="13027" y="13696"/>
                    <a:pt x="13082" y="13731"/>
                  </a:cubicBezTo>
                  <a:lnTo>
                    <a:pt x="13256" y="13845"/>
                  </a:lnTo>
                  <a:lnTo>
                    <a:pt x="12593" y="15017"/>
                  </a:lnTo>
                  <a:cubicBezTo>
                    <a:pt x="12505" y="15176"/>
                    <a:pt x="12371" y="15299"/>
                    <a:pt x="12216" y="15368"/>
                  </a:cubicBezTo>
                  <a:lnTo>
                    <a:pt x="11781" y="15561"/>
                  </a:lnTo>
                  <a:cubicBezTo>
                    <a:pt x="11673" y="14649"/>
                    <a:pt x="11559" y="13669"/>
                    <a:pt x="11516" y="13238"/>
                  </a:cubicBezTo>
                  <a:close/>
                  <a:moveTo>
                    <a:pt x="2723" y="0"/>
                  </a:moveTo>
                  <a:lnTo>
                    <a:pt x="3599" y="3151"/>
                  </a:lnTo>
                  <a:cubicBezTo>
                    <a:pt x="2707" y="2811"/>
                    <a:pt x="1400" y="2411"/>
                    <a:pt x="0" y="2327"/>
                  </a:cubicBezTo>
                  <a:lnTo>
                    <a:pt x="0" y="2564"/>
                  </a:lnTo>
                  <a:cubicBezTo>
                    <a:pt x="1944" y="2684"/>
                    <a:pt x="3710" y="3420"/>
                    <a:pt x="4389" y="3737"/>
                  </a:cubicBezTo>
                  <a:cubicBezTo>
                    <a:pt x="4507" y="3791"/>
                    <a:pt x="4561" y="3942"/>
                    <a:pt x="4512" y="4073"/>
                  </a:cubicBezTo>
                  <a:lnTo>
                    <a:pt x="3990" y="5449"/>
                  </a:lnTo>
                  <a:cubicBezTo>
                    <a:pt x="3964" y="5522"/>
                    <a:pt x="3952" y="5600"/>
                    <a:pt x="3957" y="5678"/>
                  </a:cubicBezTo>
                  <a:lnTo>
                    <a:pt x="4138" y="8311"/>
                  </a:lnTo>
                  <a:cubicBezTo>
                    <a:pt x="4147" y="8421"/>
                    <a:pt x="4089" y="8525"/>
                    <a:pt x="3997" y="8568"/>
                  </a:cubicBezTo>
                  <a:lnTo>
                    <a:pt x="2506" y="9264"/>
                  </a:lnTo>
                  <a:cubicBezTo>
                    <a:pt x="2477" y="9278"/>
                    <a:pt x="2446" y="9284"/>
                    <a:pt x="2416" y="9284"/>
                  </a:cubicBezTo>
                  <a:cubicBezTo>
                    <a:pt x="2393" y="9284"/>
                    <a:pt x="2371" y="9281"/>
                    <a:pt x="2349" y="9274"/>
                  </a:cubicBezTo>
                  <a:lnTo>
                    <a:pt x="0" y="8489"/>
                  </a:lnTo>
                  <a:lnTo>
                    <a:pt x="0" y="8736"/>
                  </a:lnTo>
                  <a:lnTo>
                    <a:pt x="2288" y="9499"/>
                  </a:lnTo>
                  <a:lnTo>
                    <a:pt x="2288" y="9501"/>
                  </a:lnTo>
                  <a:cubicBezTo>
                    <a:pt x="2329" y="9514"/>
                    <a:pt x="2372" y="9521"/>
                    <a:pt x="2415" y="9521"/>
                  </a:cubicBezTo>
                  <a:cubicBezTo>
                    <a:pt x="2474" y="9521"/>
                    <a:pt x="2532" y="9509"/>
                    <a:pt x="2587" y="9484"/>
                  </a:cubicBezTo>
                  <a:lnTo>
                    <a:pt x="4080" y="8787"/>
                  </a:lnTo>
                  <a:cubicBezTo>
                    <a:pt x="4197" y="8732"/>
                    <a:pt x="4288" y="8624"/>
                    <a:pt x="4329" y="8491"/>
                  </a:cubicBezTo>
                  <a:cubicBezTo>
                    <a:pt x="4720" y="8734"/>
                    <a:pt x="5927" y="9493"/>
                    <a:pt x="7371" y="10515"/>
                  </a:cubicBezTo>
                  <a:lnTo>
                    <a:pt x="5152" y="13751"/>
                  </a:lnTo>
                  <a:lnTo>
                    <a:pt x="5321" y="13894"/>
                  </a:lnTo>
                  <a:lnTo>
                    <a:pt x="7551" y="10642"/>
                  </a:lnTo>
                  <a:cubicBezTo>
                    <a:pt x="8464" y="11292"/>
                    <a:pt x="9461" y="12042"/>
                    <a:pt x="10399" y="12825"/>
                  </a:cubicBezTo>
                  <a:cubicBezTo>
                    <a:pt x="10494" y="12905"/>
                    <a:pt x="10602" y="12964"/>
                    <a:pt x="10716" y="12997"/>
                  </a:cubicBezTo>
                  <a:lnTo>
                    <a:pt x="11296" y="13171"/>
                  </a:lnTo>
                  <a:cubicBezTo>
                    <a:pt x="11331" y="13553"/>
                    <a:pt x="11457" y="14632"/>
                    <a:pt x="11575" y="15620"/>
                  </a:cubicBezTo>
                  <a:cubicBezTo>
                    <a:pt x="11543" y="15625"/>
                    <a:pt x="11511" y="15627"/>
                    <a:pt x="11479" y="15627"/>
                  </a:cubicBezTo>
                  <a:cubicBezTo>
                    <a:pt x="11456" y="15627"/>
                    <a:pt x="11433" y="15626"/>
                    <a:pt x="11411" y="15624"/>
                  </a:cubicBezTo>
                  <a:lnTo>
                    <a:pt x="9735" y="15462"/>
                  </a:lnTo>
                  <a:cubicBezTo>
                    <a:pt x="9601" y="15448"/>
                    <a:pt x="9472" y="15397"/>
                    <a:pt x="9361" y="15315"/>
                  </a:cubicBezTo>
                  <a:cubicBezTo>
                    <a:pt x="8940" y="15000"/>
                    <a:pt x="8187" y="14232"/>
                    <a:pt x="7879" y="12612"/>
                  </a:cubicBezTo>
                  <a:lnTo>
                    <a:pt x="7671" y="12660"/>
                  </a:lnTo>
                  <a:cubicBezTo>
                    <a:pt x="7995" y="14362"/>
                    <a:pt x="8795" y="15176"/>
                    <a:pt x="9243" y="15511"/>
                  </a:cubicBezTo>
                  <a:cubicBezTo>
                    <a:pt x="9384" y="15614"/>
                    <a:pt x="9546" y="15679"/>
                    <a:pt x="9717" y="15696"/>
                  </a:cubicBezTo>
                  <a:lnTo>
                    <a:pt x="11391" y="15857"/>
                  </a:lnTo>
                  <a:cubicBezTo>
                    <a:pt x="11421" y="15861"/>
                    <a:pt x="11451" y="15861"/>
                    <a:pt x="11479" y="15861"/>
                  </a:cubicBezTo>
                  <a:cubicBezTo>
                    <a:pt x="11522" y="15861"/>
                    <a:pt x="11562" y="15859"/>
                    <a:pt x="11603" y="15853"/>
                  </a:cubicBezTo>
                  <a:cubicBezTo>
                    <a:pt x="11707" y="16718"/>
                    <a:pt x="11798" y="17464"/>
                    <a:pt x="11807" y="17534"/>
                  </a:cubicBezTo>
                  <a:lnTo>
                    <a:pt x="12017" y="17503"/>
                  </a:lnTo>
                  <a:cubicBezTo>
                    <a:pt x="12015" y="17486"/>
                    <a:pt x="11920" y="16707"/>
                    <a:pt x="11811" y="15800"/>
                  </a:cubicBezTo>
                  <a:cubicBezTo>
                    <a:pt x="11825" y="15794"/>
                    <a:pt x="11841" y="15789"/>
                    <a:pt x="11855" y="15783"/>
                  </a:cubicBezTo>
                  <a:lnTo>
                    <a:pt x="12296" y="15587"/>
                  </a:lnTo>
                  <a:cubicBezTo>
                    <a:pt x="12495" y="15499"/>
                    <a:pt x="12662" y="15342"/>
                    <a:pt x="12775" y="15143"/>
                  </a:cubicBezTo>
                  <a:lnTo>
                    <a:pt x="13441" y="13962"/>
                  </a:lnTo>
                  <a:lnTo>
                    <a:pt x="15570" y="15332"/>
                  </a:lnTo>
                  <a:lnTo>
                    <a:pt x="14164" y="15693"/>
                  </a:lnTo>
                  <a:cubicBezTo>
                    <a:pt x="13892" y="15763"/>
                    <a:pt x="13746" y="16086"/>
                    <a:pt x="13855" y="16370"/>
                  </a:cubicBezTo>
                  <a:lnTo>
                    <a:pt x="14511" y="18063"/>
                  </a:lnTo>
                  <a:cubicBezTo>
                    <a:pt x="14544" y="18149"/>
                    <a:pt x="14601" y="18224"/>
                    <a:pt x="14671" y="18278"/>
                  </a:cubicBezTo>
                  <a:lnTo>
                    <a:pt x="19138" y="21600"/>
                  </a:lnTo>
                  <a:lnTo>
                    <a:pt x="19256" y="21404"/>
                  </a:lnTo>
                  <a:lnTo>
                    <a:pt x="14789" y="18083"/>
                  </a:lnTo>
                  <a:cubicBezTo>
                    <a:pt x="14752" y="18055"/>
                    <a:pt x="14724" y="18016"/>
                    <a:pt x="14707" y="17971"/>
                  </a:cubicBezTo>
                  <a:lnTo>
                    <a:pt x="14049" y="16274"/>
                  </a:lnTo>
                  <a:cubicBezTo>
                    <a:pt x="13993" y="16127"/>
                    <a:pt x="14069" y="15957"/>
                    <a:pt x="14211" y="15922"/>
                  </a:cubicBezTo>
                  <a:lnTo>
                    <a:pt x="16515" y="15331"/>
                  </a:lnTo>
                  <a:lnTo>
                    <a:pt x="16987" y="15929"/>
                  </a:lnTo>
                  <a:cubicBezTo>
                    <a:pt x="17143" y="16125"/>
                    <a:pt x="17352" y="16258"/>
                    <a:pt x="17583" y="16303"/>
                  </a:cubicBezTo>
                  <a:cubicBezTo>
                    <a:pt x="18410" y="16470"/>
                    <a:pt x="20446" y="16930"/>
                    <a:pt x="21491" y="17621"/>
                  </a:cubicBezTo>
                  <a:lnTo>
                    <a:pt x="21600" y="17417"/>
                  </a:lnTo>
                  <a:cubicBezTo>
                    <a:pt x="20525" y="16707"/>
                    <a:pt x="18459" y="16241"/>
                    <a:pt x="17620" y="16072"/>
                  </a:cubicBezTo>
                  <a:cubicBezTo>
                    <a:pt x="17437" y="16035"/>
                    <a:pt x="17269" y="15931"/>
                    <a:pt x="17146" y="15775"/>
                  </a:cubicBezTo>
                  <a:lnTo>
                    <a:pt x="16727" y="15242"/>
                  </a:lnTo>
                  <a:cubicBezTo>
                    <a:pt x="16806" y="15182"/>
                    <a:pt x="16866" y="15096"/>
                    <a:pt x="16896" y="14994"/>
                  </a:cubicBezTo>
                  <a:lnTo>
                    <a:pt x="17395" y="13391"/>
                  </a:lnTo>
                  <a:lnTo>
                    <a:pt x="17194" y="13314"/>
                  </a:lnTo>
                  <a:lnTo>
                    <a:pt x="16697" y="14917"/>
                  </a:lnTo>
                  <a:cubicBezTo>
                    <a:pt x="16670" y="15002"/>
                    <a:pt x="16607" y="15064"/>
                    <a:pt x="16529" y="15086"/>
                  </a:cubicBezTo>
                  <a:lnTo>
                    <a:pt x="15874" y="15254"/>
                  </a:lnTo>
                  <a:lnTo>
                    <a:pt x="13542" y="13755"/>
                  </a:lnTo>
                  <a:lnTo>
                    <a:pt x="16466" y="6714"/>
                  </a:lnTo>
                  <a:lnTo>
                    <a:pt x="16274" y="6616"/>
                  </a:lnTo>
                  <a:lnTo>
                    <a:pt x="13358" y="13637"/>
                  </a:lnTo>
                  <a:lnTo>
                    <a:pt x="13189" y="13530"/>
                  </a:lnTo>
                  <a:cubicBezTo>
                    <a:pt x="13119" y="13483"/>
                    <a:pt x="13043" y="13447"/>
                    <a:pt x="12963" y="13424"/>
                  </a:cubicBezTo>
                  <a:lnTo>
                    <a:pt x="11499" y="12987"/>
                  </a:lnTo>
                  <a:cubicBezTo>
                    <a:pt x="11485" y="12461"/>
                    <a:pt x="11695" y="12024"/>
                    <a:pt x="12123" y="11692"/>
                  </a:cubicBezTo>
                  <a:cubicBezTo>
                    <a:pt x="12340" y="11523"/>
                    <a:pt x="12581" y="11398"/>
                    <a:pt x="12837" y="11320"/>
                  </a:cubicBezTo>
                  <a:lnTo>
                    <a:pt x="12812" y="11206"/>
                  </a:lnTo>
                  <a:lnTo>
                    <a:pt x="12787" y="11091"/>
                  </a:lnTo>
                  <a:cubicBezTo>
                    <a:pt x="12771" y="11095"/>
                    <a:pt x="11298" y="11504"/>
                    <a:pt x="11286" y="12923"/>
                  </a:cubicBezTo>
                  <a:lnTo>
                    <a:pt x="10771" y="12770"/>
                  </a:lnTo>
                  <a:cubicBezTo>
                    <a:pt x="10683" y="12743"/>
                    <a:pt x="10598" y="12698"/>
                    <a:pt x="10526" y="12637"/>
                  </a:cubicBezTo>
                  <a:cubicBezTo>
                    <a:pt x="9588" y="11854"/>
                    <a:pt x="8592" y="11104"/>
                    <a:pt x="7679" y="10455"/>
                  </a:cubicBezTo>
                  <a:lnTo>
                    <a:pt x="8471" y="9300"/>
                  </a:lnTo>
                  <a:cubicBezTo>
                    <a:pt x="8561" y="9167"/>
                    <a:pt x="8614" y="9006"/>
                    <a:pt x="8621" y="8840"/>
                  </a:cubicBezTo>
                  <a:lnTo>
                    <a:pt x="8851" y="3402"/>
                  </a:lnTo>
                  <a:cubicBezTo>
                    <a:pt x="8855" y="3341"/>
                    <a:pt x="8851" y="3281"/>
                    <a:pt x="8841" y="3220"/>
                  </a:cubicBezTo>
                  <a:cubicBezTo>
                    <a:pt x="9694" y="2607"/>
                    <a:pt x="10411" y="2057"/>
                    <a:pt x="10470" y="2014"/>
                  </a:cubicBezTo>
                  <a:lnTo>
                    <a:pt x="10350" y="1820"/>
                  </a:lnTo>
                  <a:cubicBezTo>
                    <a:pt x="10336" y="1830"/>
                    <a:pt x="9627" y="2374"/>
                    <a:pt x="8772" y="2987"/>
                  </a:cubicBezTo>
                  <a:cubicBezTo>
                    <a:pt x="8753" y="2944"/>
                    <a:pt x="8728" y="2903"/>
                    <a:pt x="8703" y="2866"/>
                  </a:cubicBezTo>
                  <a:lnTo>
                    <a:pt x="6756" y="0"/>
                  </a:lnTo>
                  <a:lnTo>
                    <a:pt x="6492" y="0"/>
                  </a:lnTo>
                  <a:lnTo>
                    <a:pt x="8532" y="3005"/>
                  </a:lnTo>
                  <a:cubicBezTo>
                    <a:pt x="8557" y="3040"/>
                    <a:pt x="8577" y="3077"/>
                    <a:pt x="8592" y="3116"/>
                  </a:cubicBezTo>
                  <a:cubicBezTo>
                    <a:pt x="7773" y="3702"/>
                    <a:pt x="6858" y="4326"/>
                    <a:pt x="6303" y="4606"/>
                  </a:cubicBezTo>
                  <a:cubicBezTo>
                    <a:pt x="5649" y="4933"/>
                    <a:pt x="4965" y="5179"/>
                    <a:pt x="4262" y="5340"/>
                  </a:cubicBezTo>
                  <a:lnTo>
                    <a:pt x="4708" y="4165"/>
                  </a:lnTo>
                  <a:cubicBezTo>
                    <a:pt x="4784" y="3962"/>
                    <a:pt x="4731" y="3729"/>
                    <a:pt x="4577" y="3590"/>
                  </a:cubicBezTo>
                  <a:cubicBezTo>
                    <a:pt x="4729" y="3283"/>
                    <a:pt x="5062" y="2308"/>
                    <a:pt x="4741" y="24"/>
                  </a:cubicBezTo>
                  <a:lnTo>
                    <a:pt x="4738" y="0"/>
                  </a:lnTo>
                  <a:lnTo>
                    <a:pt x="4523" y="0"/>
                  </a:lnTo>
                  <a:cubicBezTo>
                    <a:pt x="4526" y="20"/>
                    <a:pt x="4528" y="41"/>
                    <a:pt x="4532" y="61"/>
                  </a:cubicBezTo>
                  <a:cubicBezTo>
                    <a:pt x="4729" y="1468"/>
                    <a:pt x="4669" y="2345"/>
                    <a:pt x="4583" y="2830"/>
                  </a:cubicBezTo>
                  <a:cubicBezTo>
                    <a:pt x="4521" y="3183"/>
                    <a:pt x="4438" y="3386"/>
                    <a:pt x="4389" y="3482"/>
                  </a:cubicBezTo>
                  <a:cubicBezTo>
                    <a:pt x="4244" y="3416"/>
                    <a:pt x="4063" y="3335"/>
                    <a:pt x="3848" y="3249"/>
                  </a:cubicBezTo>
                  <a:lnTo>
                    <a:pt x="2943" y="0"/>
                  </a:lnTo>
                  <a:close/>
                </a:path>
              </a:pathLst>
            </a:cu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5ffb4dd3d2_29_9"/>
            <p:cNvSpPr/>
            <p:nvPr/>
          </p:nvSpPr>
          <p:spPr>
            <a:xfrm>
              <a:off x="128570" y="-1"/>
              <a:ext cx="9144005" cy="5143420"/>
            </a:xfrm>
            <a:custGeom>
              <a:rect b="b" l="l" r="r" t="t"/>
              <a:pathLst>
                <a:path extrusionOk="0" h="21600" w="21600">
                  <a:moveTo>
                    <a:pt x="15597" y="6218"/>
                  </a:moveTo>
                  <a:cubicBezTo>
                    <a:pt x="15916" y="6218"/>
                    <a:pt x="16235" y="6328"/>
                    <a:pt x="16589" y="6449"/>
                  </a:cubicBezTo>
                  <a:cubicBezTo>
                    <a:pt x="17028" y="6600"/>
                    <a:pt x="17510" y="6766"/>
                    <a:pt x="18098" y="6766"/>
                  </a:cubicBezTo>
                  <a:cubicBezTo>
                    <a:pt x="18148" y="6766"/>
                    <a:pt x="18199" y="6765"/>
                    <a:pt x="18251" y="6762"/>
                  </a:cubicBezTo>
                  <a:cubicBezTo>
                    <a:pt x="17899" y="7295"/>
                    <a:pt x="17731" y="8097"/>
                    <a:pt x="17567" y="8876"/>
                  </a:cubicBezTo>
                  <a:cubicBezTo>
                    <a:pt x="17518" y="9112"/>
                    <a:pt x="17467" y="9351"/>
                    <a:pt x="17412" y="9586"/>
                  </a:cubicBezTo>
                  <a:cubicBezTo>
                    <a:pt x="17113" y="9701"/>
                    <a:pt x="16794" y="9849"/>
                    <a:pt x="16443" y="10017"/>
                  </a:cubicBezTo>
                  <a:cubicBezTo>
                    <a:pt x="16240" y="10115"/>
                    <a:pt x="16043" y="10155"/>
                    <a:pt x="15857" y="10155"/>
                  </a:cubicBezTo>
                  <a:cubicBezTo>
                    <a:pt x="14948" y="10155"/>
                    <a:pt x="14282" y="9192"/>
                    <a:pt x="14275" y="9180"/>
                  </a:cubicBezTo>
                  <a:lnTo>
                    <a:pt x="14267" y="9170"/>
                  </a:lnTo>
                  <a:cubicBezTo>
                    <a:pt x="14027" y="8892"/>
                    <a:pt x="13796" y="8634"/>
                    <a:pt x="13571" y="8395"/>
                  </a:cubicBezTo>
                  <a:cubicBezTo>
                    <a:pt x="13777" y="7802"/>
                    <a:pt x="14029" y="7280"/>
                    <a:pt x="14378" y="6884"/>
                  </a:cubicBezTo>
                  <a:cubicBezTo>
                    <a:pt x="14822" y="6381"/>
                    <a:pt x="15208" y="6218"/>
                    <a:pt x="15597" y="6218"/>
                  </a:cubicBezTo>
                  <a:close/>
                  <a:moveTo>
                    <a:pt x="5359" y="4813"/>
                  </a:moveTo>
                  <a:cubicBezTo>
                    <a:pt x="5584" y="5079"/>
                    <a:pt x="6208" y="5665"/>
                    <a:pt x="7365" y="5665"/>
                  </a:cubicBezTo>
                  <a:cubicBezTo>
                    <a:pt x="7498" y="5665"/>
                    <a:pt x="7638" y="5658"/>
                    <a:pt x="7785" y="5641"/>
                  </a:cubicBezTo>
                  <a:cubicBezTo>
                    <a:pt x="7969" y="5620"/>
                    <a:pt x="8157" y="5607"/>
                    <a:pt x="8353" y="5607"/>
                  </a:cubicBezTo>
                  <a:cubicBezTo>
                    <a:pt x="8571" y="5607"/>
                    <a:pt x="8797" y="5623"/>
                    <a:pt x="9034" y="5663"/>
                  </a:cubicBezTo>
                  <a:cubicBezTo>
                    <a:pt x="8890" y="5994"/>
                    <a:pt x="8770" y="6411"/>
                    <a:pt x="8691" y="6958"/>
                  </a:cubicBezTo>
                  <a:cubicBezTo>
                    <a:pt x="8512" y="8183"/>
                    <a:pt x="8273" y="9387"/>
                    <a:pt x="8016" y="10400"/>
                  </a:cubicBezTo>
                  <a:cubicBezTo>
                    <a:pt x="7338" y="10004"/>
                    <a:pt x="6662" y="9412"/>
                    <a:pt x="6353" y="8580"/>
                  </a:cubicBezTo>
                  <a:cubicBezTo>
                    <a:pt x="5948" y="7485"/>
                    <a:pt x="5402" y="7280"/>
                    <a:pt x="5051" y="7280"/>
                  </a:cubicBezTo>
                  <a:cubicBezTo>
                    <a:pt x="4968" y="7280"/>
                    <a:pt x="4896" y="7292"/>
                    <a:pt x="4839" y="7306"/>
                  </a:cubicBezTo>
                  <a:cubicBezTo>
                    <a:pt x="4919" y="6796"/>
                    <a:pt x="5026" y="6327"/>
                    <a:pt x="5132" y="5868"/>
                  </a:cubicBezTo>
                  <a:cubicBezTo>
                    <a:pt x="5211" y="5527"/>
                    <a:pt x="5292" y="5175"/>
                    <a:pt x="5359" y="4813"/>
                  </a:cubicBezTo>
                  <a:close/>
                  <a:moveTo>
                    <a:pt x="9229" y="5702"/>
                  </a:moveTo>
                  <a:cubicBezTo>
                    <a:pt x="10300" y="5933"/>
                    <a:pt x="11599" y="6659"/>
                    <a:pt x="13349" y="8496"/>
                  </a:cubicBezTo>
                  <a:cubicBezTo>
                    <a:pt x="13177" y="9040"/>
                    <a:pt x="13035" y="9632"/>
                    <a:pt x="12891" y="10237"/>
                  </a:cubicBezTo>
                  <a:cubicBezTo>
                    <a:pt x="12561" y="11610"/>
                    <a:pt x="12222" y="13030"/>
                    <a:pt x="11465" y="14071"/>
                  </a:cubicBezTo>
                  <a:cubicBezTo>
                    <a:pt x="11352" y="14228"/>
                    <a:pt x="11247" y="14384"/>
                    <a:pt x="11152" y="14538"/>
                  </a:cubicBezTo>
                  <a:cubicBezTo>
                    <a:pt x="11084" y="14358"/>
                    <a:pt x="11038" y="14180"/>
                    <a:pt x="11014" y="14017"/>
                  </a:cubicBezTo>
                  <a:cubicBezTo>
                    <a:pt x="10972" y="13720"/>
                    <a:pt x="10849" y="12956"/>
                    <a:pt x="10612" y="12277"/>
                  </a:cubicBezTo>
                  <a:cubicBezTo>
                    <a:pt x="10349" y="11522"/>
                    <a:pt x="10033" y="11108"/>
                    <a:pt x="9674" y="11045"/>
                  </a:cubicBezTo>
                  <a:cubicBezTo>
                    <a:pt x="9370" y="10993"/>
                    <a:pt x="8781" y="10819"/>
                    <a:pt x="8172" y="10489"/>
                  </a:cubicBezTo>
                  <a:cubicBezTo>
                    <a:pt x="8437" y="9435"/>
                    <a:pt x="8679" y="8201"/>
                    <a:pt x="8848" y="7032"/>
                  </a:cubicBezTo>
                  <a:cubicBezTo>
                    <a:pt x="8933" y="6446"/>
                    <a:pt x="9067" y="6024"/>
                    <a:pt x="9229" y="5702"/>
                  </a:cubicBezTo>
                  <a:close/>
                  <a:moveTo>
                    <a:pt x="13489" y="8645"/>
                  </a:moveTo>
                  <a:cubicBezTo>
                    <a:pt x="13711" y="8883"/>
                    <a:pt x="13939" y="9136"/>
                    <a:pt x="14175" y="9409"/>
                  </a:cubicBezTo>
                  <a:cubicBezTo>
                    <a:pt x="14241" y="9504"/>
                    <a:pt x="14915" y="10448"/>
                    <a:pt x="15848" y="10448"/>
                  </a:cubicBezTo>
                  <a:cubicBezTo>
                    <a:pt x="16049" y="10448"/>
                    <a:pt x="16263" y="10404"/>
                    <a:pt x="16485" y="10298"/>
                  </a:cubicBezTo>
                  <a:cubicBezTo>
                    <a:pt x="16789" y="10152"/>
                    <a:pt x="17067" y="10022"/>
                    <a:pt x="17330" y="9916"/>
                  </a:cubicBezTo>
                  <a:cubicBezTo>
                    <a:pt x="17195" y="10412"/>
                    <a:pt x="17025" y="10871"/>
                    <a:pt x="16770" y="11220"/>
                  </a:cubicBezTo>
                  <a:cubicBezTo>
                    <a:pt x="16375" y="11761"/>
                    <a:pt x="15979" y="12600"/>
                    <a:pt x="15597" y="13713"/>
                  </a:cubicBezTo>
                  <a:cubicBezTo>
                    <a:pt x="15429" y="14199"/>
                    <a:pt x="15276" y="14703"/>
                    <a:pt x="15141" y="15220"/>
                  </a:cubicBezTo>
                  <a:cubicBezTo>
                    <a:pt x="14945" y="15841"/>
                    <a:pt x="14723" y="16431"/>
                    <a:pt x="14475" y="16988"/>
                  </a:cubicBezTo>
                  <a:cubicBezTo>
                    <a:pt x="13929" y="16357"/>
                    <a:pt x="13336" y="16006"/>
                    <a:pt x="12766" y="16006"/>
                  </a:cubicBezTo>
                  <a:cubicBezTo>
                    <a:pt x="12092" y="16006"/>
                    <a:pt x="11549" y="15409"/>
                    <a:pt x="11249" y="14772"/>
                  </a:cubicBezTo>
                  <a:cubicBezTo>
                    <a:pt x="11344" y="14617"/>
                    <a:pt x="11449" y="14459"/>
                    <a:pt x="11564" y="14300"/>
                  </a:cubicBezTo>
                  <a:cubicBezTo>
                    <a:pt x="12355" y="13214"/>
                    <a:pt x="12704" y="11759"/>
                    <a:pt x="13040" y="10351"/>
                  </a:cubicBezTo>
                  <a:cubicBezTo>
                    <a:pt x="13182" y="9756"/>
                    <a:pt x="13321" y="9176"/>
                    <a:pt x="13489" y="8645"/>
                  </a:cubicBezTo>
                  <a:close/>
                  <a:moveTo>
                    <a:pt x="5060" y="7567"/>
                  </a:moveTo>
                  <a:cubicBezTo>
                    <a:pt x="5131" y="7567"/>
                    <a:pt x="5202" y="7577"/>
                    <a:pt x="5272" y="7596"/>
                  </a:cubicBezTo>
                  <a:cubicBezTo>
                    <a:pt x="5659" y="7704"/>
                    <a:pt x="5978" y="8089"/>
                    <a:pt x="6219" y="8740"/>
                  </a:cubicBezTo>
                  <a:cubicBezTo>
                    <a:pt x="6549" y="9634"/>
                    <a:pt x="7247" y="10256"/>
                    <a:pt x="7948" y="10670"/>
                  </a:cubicBezTo>
                  <a:cubicBezTo>
                    <a:pt x="7631" y="11868"/>
                    <a:pt x="7297" y="12759"/>
                    <a:pt x="7031" y="13028"/>
                  </a:cubicBezTo>
                  <a:cubicBezTo>
                    <a:pt x="6896" y="13163"/>
                    <a:pt x="6781" y="13243"/>
                    <a:pt x="6679" y="13314"/>
                  </a:cubicBezTo>
                  <a:cubicBezTo>
                    <a:pt x="6343" y="13543"/>
                    <a:pt x="6123" y="13696"/>
                    <a:pt x="5745" y="15226"/>
                  </a:cubicBezTo>
                  <a:cubicBezTo>
                    <a:pt x="5533" y="16080"/>
                    <a:pt x="5012" y="16696"/>
                    <a:pt x="4276" y="16960"/>
                  </a:cubicBezTo>
                  <a:cubicBezTo>
                    <a:pt x="4035" y="17045"/>
                    <a:pt x="3792" y="17089"/>
                    <a:pt x="3547" y="17089"/>
                  </a:cubicBezTo>
                  <a:cubicBezTo>
                    <a:pt x="3542" y="17089"/>
                    <a:pt x="3538" y="17089"/>
                    <a:pt x="3533" y="17089"/>
                  </a:cubicBezTo>
                  <a:cubicBezTo>
                    <a:pt x="3584" y="15072"/>
                    <a:pt x="3044" y="12794"/>
                    <a:pt x="2443" y="11419"/>
                  </a:cubicBezTo>
                  <a:cubicBezTo>
                    <a:pt x="2543" y="11459"/>
                    <a:pt x="2646" y="11480"/>
                    <a:pt x="2749" y="11480"/>
                  </a:cubicBezTo>
                  <a:cubicBezTo>
                    <a:pt x="3024" y="11480"/>
                    <a:pt x="3306" y="11337"/>
                    <a:pt x="3583" y="11053"/>
                  </a:cubicBezTo>
                  <a:cubicBezTo>
                    <a:pt x="4181" y="10442"/>
                    <a:pt x="4679" y="9220"/>
                    <a:pt x="4742" y="8209"/>
                  </a:cubicBezTo>
                  <a:cubicBezTo>
                    <a:pt x="4755" y="8009"/>
                    <a:pt x="4774" y="7810"/>
                    <a:pt x="4798" y="7612"/>
                  </a:cubicBezTo>
                  <a:cubicBezTo>
                    <a:pt x="4885" y="7582"/>
                    <a:pt x="4972" y="7567"/>
                    <a:pt x="5060" y="7567"/>
                  </a:cubicBezTo>
                  <a:close/>
                  <a:moveTo>
                    <a:pt x="8103" y="10758"/>
                  </a:moveTo>
                  <a:cubicBezTo>
                    <a:pt x="8723" y="11097"/>
                    <a:pt x="9325" y="11275"/>
                    <a:pt x="9658" y="11333"/>
                  </a:cubicBezTo>
                  <a:cubicBezTo>
                    <a:pt x="10445" y="11471"/>
                    <a:pt x="10795" y="13651"/>
                    <a:pt x="10857" y="14087"/>
                  </a:cubicBezTo>
                  <a:cubicBezTo>
                    <a:pt x="10885" y="14289"/>
                    <a:pt x="10946" y="14512"/>
                    <a:pt x="11034" y="14735"/>
                  </a:cubicBezTo>
                  <a:cubicBezTo>
                    <a:pt x="10715" y="15290"/>
                    <a:pt x="10498" y="15825"/>
                    <a:pt x="10302" y="16309"/>
                  </a:cubicBezTo>
                  <a:cubicBezTo>
                    <a:pt x="9818" y="17499"/>
                    <a:pt x="9436" y="18443"/>
                    <a:pt x="7891" y="19104"/>
                  </a:cubicBezTo>
                  <a:cubicBezTo>
                    <a:pt x="7708" y="19182"/>
                    <a:pt x="7529" y="19282"/>
                    <a:pt x="7354" y="19399"/>
                  </a:cubicBezTo>
                  <a:cubicBezTo>
                    <a:pt x="7336" y="19230"/>
                    <a:pt x="7319" y="19059"/>
                    <a:pt x="7303" y="18889"/>
                  </a:cubicBezTo>
                  <a:cubicBezTo>
                    <a:pt x="7197" y="17809"/>
                    <a:pt x="7099" y="16790"/>
                    <a:pt x="6731" y="16484"/>
                  </a:cubicBezTo>
                  <a:cubicBezTo>
                    <a:pt x="6272" y="16104"/>
                    <a:pt x="6062" y="15101"/>
                    <a:pt x="6018" y="14864"/>
                  </a:cubicBezTo>
                  <a:cubicBezTo>
                    <a:pt x="6293" y="13888"/>
                    <a:pt x="6468" y="13768"/>
                    <a:pt x="6736" y="13583"/>
                  </a:cubicBezTo>
                  <a:cubicBezTo>
                    <a:pt x="6844" y="13510"/>
                    <a:pt x="6965" y="13425"/>
                    <a:pt x="7110" y="13279"/>
                  </a:cubicBezTo>
                  <a:cubicBezTo>
                    <a:pt x="7465" y="12919"/>
                    <a:pt x="7821" y="11806"/>
                    <a:pt x="8056" y="10935"/>
                  </a:cubicBezTo>
                  <a:cubicBezTo>
                    <a:pt x="8072" y="10877"/>
                    <a:pt x="8087" y="10818"/>
                    <a:pt x="8103" y="10758"/>
                  </a:cubicBezTo>
                  <a:close/>
                  <a:moveTo>
                    <a:pt x="11505" y="0"/>
                  </a:moveTo>
                  <a:cubicBezTo>
                    <a:pt x="11460" y="302"/>
                    <a:pt x="11418" y="600"/>
                    <a:pt x="11378" y="890"/>
                  </a:cubicBezTo>
                  <a:cubicBezTo>
                    <a:pt x="11255" y="1792"/>
                    <a:pt x="11138" y="2641"/>
                    <a:pt x="10958" y="3231"/>
                  </a:cubicBezTo>
                  <a:cubicBezTo>
                    <a:pt x="10768" y="3852"/>
                    <a:pt x="10425" y="4126"/>
                    <a:pt x="10060" y="4417"/>
                  </a:cubicBezTo>
                  <a:cubicBezTo>
                    <a:pt x="9759" y="4657"/>
                    <a:pt x="9434" y="4914"/>
                    <a:pt x="9166" y="5395"/>
                  </a:cubicBezTo>
                  <a:cubicBezTo>
                    <a:pt x="8882" y="5339"/>
                    <a:pt x="8614" y="5317"/>
                    <a:pt x="8357" y="5317"/>
                  </a:cubicBezTo>
                  <a:cubicBezTo>
                    <a:pt x="8157" y="5317"/>
                    <a:pt x="7963" y="5331"/>
                    <a:pt x="7774" y="5352"/>
                  </a:cubicBezTo>
                  <a:cubicBezTo>
                    <a:pt x="7634" y="5368"/>
                    <a:pt x="7501" y="5375"/>
                    <a:pt x="7375" y="5375"/>
                  </a:cubicBezTo>
                  <a:cubicBezTo>
                    <a:pt x="6170" y="5375"/>
                    <a:pt x="5562" y="4715"/>
                    <a:pt x="5408" y="4519"/>
                  </a:cubicBezTo>
                  <a:cubicBezTo>
                    <a:pt x="5414" y="4479"/>
                    <a:pt x="5421" y="4441"/>
                    <a:pt x="5426" y="4401"/>
                  </a:cubicBezTo>
                  <a:cubicBezTo>
                    <a:pt x="5520" y="3752"/>
                    <a:pt x="5489" y="3270"/>
                    <a:pt x="5449" y="2658"/>
                  </a:cubicBezTo>
                  <a:cubicBezTo>
                    <a:pt x="5410" y="2037"/>
                    <a:pt x="5360" y="1271"/>
                    <a:pt x="5409" y="2"/>
                  </a:cubicBezTo>
                  <a:lnTo>
                    <a:pt x="5246" y="2"/>
                  </a:lnTo>
                  <a:cubicBezTo>
                    <a:pt x="5198" y="1285"/>
                    <a:pt x="5248" y="2062"/>
                    <a:pt x="5288" y="2690"/>
                  </a:cubicBezTo>
                  <a:cubicBezTo>
                    <a:pt x="5327" y="3295"/>
                    <a:pt x="5356" y="3733"/>
                    <a:pt x="5269" y="4328"/>
                  </a:cubicBezTo>
                  <a:cubicBezTo>
                    <a:pt x="5198" y="4821"/>
                    <a:pt x="5093" y="5277"/>
                    <a:pt x="4981" y="5759"/>
                  </a:cubicBezTo>
                  <a:cubicBezTo>
                    <a:pt x="4812" y="6493"/>
                    <a:pt x="4637" y="7253"/>
                    <a:pt x="4580" y="8177"/>
                  </a:cubicBezTo>
                  <a:cubicBezTo>
                    <a:pt x="4516" y="9194"/>
                    <a:pt x="3982" y="10311"/>
                    <a:pt x="3502" y="10802"/>
                  </a:cubicBezTo>
                  <a:cubicBezTo>
                    <a:pt x="3308" y="11001"/>
                    <a:pt x="3044" y="11189"/>
                    <a:pt x="2746" y="11189"/>
                  </a:cubicBezTo>
                  <a:cubicBezTo>
                    <a:pt x="2582" y="11189"/>
                    <a:pt x="2408" y="11133"/>
                    <a:pt x="2228" y="10991"/>
                  </a:cubicBezTo>
                  <a:cubicBezTo>
                    <a:pt x="1739" y="10603"/>
                    <a:pt x="1442" y="10203"/>
                    <a:pt x="1180" y="9849"/>
                  </a:cubicBezTo>
                  <a:cubicBezTo>
                    <a:pt x="830" y="9375"/>
                    <a:pt x="552" y="8998"/>
                    <a:pt x="0" y="8921"/>
                  </a:cubicBezTo>
                  <a:lnTo>
                    <a:pt x="0" y="9212"/>
                  </a:lnTo>
                  <a:cubicBezTo>
                    <a:pt x="495" y="9287"/>
                    <a:pt x="743" y="9622"/>
                    <a:pt x="1082" y="10080"/>
                  </a:cubicBezTo>
                  <a:cubicBezTo>
                    <a:pt x="1348" y="10437"/>
                    <a:pt x="1650" y="10845"/>
                    <a:pt x="2146" y="11243"/>
                  </a:cubicBezTo>
                  <a:cubicBezTo>
                    <a:pt x="2792" y="12504"/>
                    <a:pt x="3426" y="14947"/>
                    <a:pt x="3371" y="17084"/>
                  </a:cubicBezTo>
                  <a:cubicBezTo>
                    <a:pt x="2991" y="17057"/>
                    <a:pt x="2624" y="16931"/>
                    <a:pt x="2319" y="16713"/>
                  </a:cubicBezTo>
                  <a:cubicBezTo>
                    <a:pt x="1872" y="16395"/>
                    <a:pt x="1412" y="16297"/>
                    <a:pt x="1015" y="16297"/>
                  </a:cubicBezTo>
                  <a:cubicBezTo>
                    <a:pt x="543" y="16297"/>
                    <a:pt x="162" y="16436"/>
                    <a:pt x="0" y="16506"/>
                  </a:cubicBezTo>
                  <a:lnTo>
                    <a:pt x="0" y="16805"/>
                  </a:lnTo>
                  <a:cubicBezTo>
                    <a:pt x="120" y="16751"/>
                    <a:pt x="518" y="16592"/>
                    <a:pt x="1019" y="16592"/>
                  </a:cubicBezTo>
                  <a:cubicBezTo>
                    <a:pt x="1399" y="16592"/>
                    <a:pt x="1838" y="16684"/>
                    <a:pt x="2259" y="16983"/>
                  </a:cubicBezTo>
                  <a:cubicBezTo>
                    <a:pt x="2578" y="17212"/>
                    <a:pt x="2963" y="17344"/>
                    <a:pt x="3361" y="17373"/>
                  </a:cubicBezTo>
                  <a:cubicBezTo>
                    <a:pt x="3326" y="18528"/>
                    <a:pt x="3466" y="18897"/>
                    <a:pt x="3614" y="19290"/>
                  </a:cubicBezTo>
                  <a:cubicBezTo>
                    <a:pt x="3742" y="19627"/>
                    <a:pt x="3886" y="20007"/>
                    <a:pt x="3945" y="21026"/>
                  </a:cubicBezTo>
                  <a:cubicBezTo>
                    <a:pt x="3956" y="21217"/>
                    <a:pt x="3957" y="21409"/>
                    <a:pt x="3948" y="21600"/>
                  </a:cubicBezTo>
                  <a:lnTo>
                    <a:pt x="4110" y="21600"/>
                  </a:lnTo>
                  <a:cubicBezTo>
                    <a:pt x="4120" y="21399"/>
                    <a:pt x="4118" y="21196"/>
                    <a:pt x="4107" y="20995"/>
                  </a:cubicBezTo>
                  <a:cubicBezTo>
                    <a:pt x="4044" y="19906"/>
                    <a:pt x="3887" y="19492"/>
                    <a:pt x="3749" y="19128"/>
                  </a:cubicBezTo>
                  <a:cubicBezTo>
                    <a:pt x="3605" y="18748"/>
                    <a:pt x="3489" y="18443"/>
                    <a:pt x="3524" y="17379"/>
                  </a:cubicBezTo>
                  <a:lnTo>
                    <a:pt x="3532" y="17379"/>
                  </a:lnTo>
                  <a:cubicBezTo>
                    <a:pt x="3537" y="17379"/>
                    <a:pt x="3541" y="17379"/>
                    <a:pt x="3546" y="17379"/>
                  </a:cubicBezTo>
                  <a:cubicBezTo>
                    <a:pt x="3802" y="17379"/>
                    <a:pt x="4057" y="17334"/>
                    <a:pt x="4308" y="17244"/>
                  </a:cubicBezTo>
                  <a:cubicBezTo>
                    <a:pt x="5098" y="16960"/>
                    <a:pt x="5660" y="16285"/>
                    <a:pt x="5893" y="15343"/>
                  </a:cubicBezTo>
                  <a:cubicBezTo>
                    <a:pt x="5903" y="15303"/>
                    <a:pt x="5912" y="15265"/>
                    <a:pt x="5922" y="15228"/>
                  </a:cubicBezTo>
                  <a:cubicBezTo>
                    <a:pt x="6025" y="15664"/>
                    <a:pt x="6252" y="16405"/>
                    <a:pt x="6662" y="16747"/>
                  </a:cubicBezTo>
                  <a:cubicBezTo>
                    <a:pt x="6953" y="16988"/>
                    <a:pt x="7050" y="17979"/>
                    <a:pt x="7142" y="18938"/>
                  </a:cubicBezTo>
                  <a:cubicBezTo>
                    <a:pt x="7161" y="19128"/>
                    <a:pt x="7179" y="19319"/>
                    <a:pt x="7200" y="19508"/>
                  </a:cubicBezTo>
                  <a:cubicBezTo>
                    <a:pt x="6513" y="20021"/>
                    <a:pt x="5953" y="20787"/>
                    <a:pt x="5429" y="21600"/>
                  </a:cubicBezTo>
                  <a:lnTo>
                    <a:pt x="5678" y="21600"/>
                  </a:lnTo>
                  <a:cubicBezTo>
                    <a:pt x="6142" y="20897"/>
                    <a:pt x="6642" y="20249"/>
                    <a:pt x="7233" y="19798"/>
                  </a:cubicBezTo>
                  <a:cubicBezTo>
                    <a:pt x="7285" y="20225"/>
                    <a:pt x="7350" y="20626"/>
                    <a:pt x="7447" y="20945"/>
                  </a:cubicBezTo>
                  <a:cubicBezTo>
                    <a:pt x="7518" y="21180"/>
                    <a:pt x="7614" y="21398"/>
                    <a:pt x="7724" y="21600"/>
                  </a:cubicBezTo>
                  <a:lnTo>
                    <a:pt x="7961" y="21600"/>
                  </a:lnTo>
                  <a:cubicBezTo>
                    <a:pt x="7810" y="21361"/>
                    <a:pt x="7678" y="21095"/>
                    <a:pt x="7591" y="20807"/>
                  </a:cubicBezTo>
                  <a:cubicBezTo>
                    <a:pt x="7499" y="20507"/>
                    <a:pt x="7437" y="20111"/>
                    <a:pt x="7386" y="19688"/>
                  </a:cubicBezTo>
                  <a:cubicBezTo>
                    <a:pt x="7564" y="19566"/>
                    <a:pt x="7745" y="19466"/>
                    <a:pt x="7930" y="19388"/>
                  </a:cubicBezTo>
                  <a:cubicBezTo>
                    <a:pt x="9533" y="18699"/>
                    <a:pt x="9950" y="17671"/>
                    <a:pt x="10434" y="16479"/>
                  </a:cubicBezTo>
                  <a:cubicBezTo>
                    <a:pt x="10633" y="15990"/>
                    <a:pt x="10836" y="15489"/>
                    <a:pt x="11135" y="14968"/>
                  </a:cubicBezTo>
                  <a:cubicBezTo>
                    <a:pt x="11465" y="15658"/>
                    <a:pt x="12049" y="16295"/>
                    <a:pt x="12766" y="16295"/>
                  </a:cubicBezTo>
                  <a:cubicBezTo>
                    <a:pt x="13301" y="16295"/>
                    <a:pt x="13858" y="16625"/>
                    <a:pt x="14372" y="17214"/>
                  </a:cubicBezTo>
                  <a:cubicBezTo>
                    <a:pt x="13754" y="18541"/>
                    <a:pt x="12980" y="19694"/>
                    <a:pt x="12057" y="20657"/>
                  </a:cubicBezTo>
                  <a:cubicBezTo>
                    <a:pt x="11723" y="21005"/>
                    <a:pt x="11377" y="21319"/>
                    <a:pt x="11022" y="21600"/>
                  </a:cubicBezTo>
                  <a:lnTo>
                    <a:pt x="11408" y="21600"/>
                  </a:lnTo>
                  <a:cubicBezTo>
                    <a:pt x="11645" y="21395"/>
                    <a:pt x="11891" y="21165"/>
                    <a:pt x="12140" y="20905"/>
                  </a:cubicBezTo>
                  <a:cubicBezTo>
                    <a:pt x="13085" y="19922"/>
                    <a:pt x="13876" y="18740"/>
                    <a:pt x="14508" y="17376"/>
                  </a:cubicBezTo>
                  <a:cubicBezTo>
                    <a:pt x="14903" y="17872"/>
                    <a:pt x="15269" y="18523"/>
                    <a:pt x="15576" y="19296"/>
                  </a:cubicBezTo>
                  <a:cubicBezTo>
                    <a:pt x="15855" y="19997"/>
                    <a:pt x="16006" y="20645"/>
                    <a:pt x="16139" y="21217"/>
                  </a:cubicBezTo>
                  <a:cubicBezTo>
                    <a:pt x="16169" y="21348"/>
                    <a:pt x="16199" y="21476"/>
                    <a:pt x="16229" y="21600"/>
                  </a:cubicBezTo>
                  <a:lnTo>
                    <a:pt x="16407" y="21600"/>
                  </a:lnTo>
                  <a:cubicBezTo>
                    <a:pt x="16367" y="21443"/>
                    <a:pt x="16329" y="21279"/>
                    <a:pt x="16288" y="21106"/>
                  </a:cubicBezTo>
                  <a:cubicBezTo>
                    <a:pt x="16152" y="20520"/>
                    <a:pt x="15998" y="19858"/>
                    <a:pt x="15709" y="19128"/>
                  </a:cubicBezTo>
                  <a:cubicBezTo>
                    <a:pt x="15394" y="18334"/>
                    <a:pt x="15017" y="17665"/>
                    <a:pt x="14609" y="17151"/>
                  </a:cubicBezTo>
                  <a:cubicBezTo>
                    <a:pt x="14861" y="16585"/>
                    <a:pt x="15086" y="15983"/>
                    <a:pt x="15284" y="15355"/>
                  </a:cubicBezTo>
                  <a:lnTo>
                    <a:pt x="15287" y="15343"/>
                  </a:lnTo>
                  <a:cubicBezTo>
                    <a:pt x="15294" y="15316"/>
                    <a:pt x="15961" y="12688"/>
                    <a:pt x="16868" y="11448"/>
                  </a:cubicBezTo>
                  <a:cubicBezTo>
                    <a:pt x="17186" y="11013"/>
                    <a:pt x="17378" y="10444"/>
                    <a:pt x="17527" y="9839"/>
                  </a:cubicBezTo>
                  <a:cubicBezTo>
                    <a:pt x="17891" y="9707"/>
                    <a:pt x="18229" y="9628"/>
                    <a:pt x="18570" y="9628"/>
                  </a:cubicBezTo>
                  <a:cubicBezTo>
                    <a:pt x="18895" y="9628"/>
                    <a:pt x="19223" y="9700"/>
                    <a:pt x="19581" y="9865"/>
                  </a:cubicBezTo>
                  <a:cubicBezTo>
                    <a:pt x="20159" y="10131"/>
                    <a:pt x="20508" y="10959"/>
                    <a:pt x="20815" y="11689"/>
                  </a:cubicBezTo>
                  <a:cubicBezTo>
                    <a:pt x="21070" y="12292"/>
                    <a:pt x="21289" y="12815"/>
                    <a:pt x="21592" y="12897"/>
                  </a:cubicBezTo>
                  <a:lnTo>
                    <a:pt x="21600" y="12802"/>
                  </a:lnTo>
                  <a:lnTo>
                    <a:pt x="21600" y="12605"/>
                  </a:lnTo>
                  <a:cubicBezTo>
                    <a:pt x="21371" y="12523"/>
                    <a:pt x="21173" y="12054"/>
                    <a:pt x="20945" y="11514"/>
                  </a:cubicBezTo>
                  <a:cubicBezTo>
                    <a:pt x="20637" y="10784"/>
                    <a:pt x="20254" y="9876"/>
                    <a:pt x="19621" y="9584"/>
                  </a:cubicBezTo>
                  <a:cubicBezTo>
                    <a:pt x="19247" y="9411"/>
                    <a:pt x="18906" y="9337"/>
                    <a:pt x="18569" y="9337"/>
                  </a:cubicBezTo>
                  <a:cubicBezTo>
                    <a:pt x="18251" y="9337"/>
                    <a:pt x="17937" y="9404"/>
                    <a:pt x="17603" y="9517"/>
                  </a:cubicBezTo>
                  <a:cubicBezTo>
                    <a:pt x="17644" y="9337"/>
                    <a:pt x="17681" y="9157"/>
                    <a:pt x="17719" y="8977"/>
                  </a:cubicBezTo>
                  <a:cubicBezTo>
                    <a:pt x="17914" y="8050"/>
                    <a:pt x="18097" y="7174"/>
                    <a:pt x="18562" y="6732"/>
                  </a:cubicBezTo>
                  <a:cubicBezTo>
                    <a:pt x="18612" y="6725"/>
                    <a:pt x="18662" y="6716"/>
                    <a:pt x="18714" y="6706"/>
                  </a:cubicBezTo>
                  <a:cubicBezTo>
                    <a:pt x="19959" y="6465"/>
                    <a:pt x="20389" y="5249"/>
                    <a:pt x="20533" y="4546"/>
                  </a:cubicBezTo>
                  <a:cubicBezTo>
                    <a:pt x="20749" y="3504"/>
                    <a:pt x="20627" y="2267"/>
                    <a:pt x="20239" y="1535"/>
                  </a:cubicBezTo>
                  <a:cubicBezTo>
                    <a:pt x="20044" y="1168"/>
                    <a:pt x="19790" y="626"/>
                    <a:pt x="19542" y="2"/>
                  </a:cubicBezTo>
                  <a:lnTo>
                    <a:pt x="19344" y="2"/>
                  </a:lnTo>
                  <a:cubicBezTo>
                    <a:pt x="19640" y="759"/>
                    <a:pt x="19938" y="1388"/>
                    <a:pt x="20122" y="1734"/>
                  </a:cubicBezTo>
                  <a:cubicBezTo>
                    <a:pt x="20464" y="2378"/>
                    <a:pt x="20573" y="3520"/>
                    <a:pt x="20382" y="4445"/>
                  </a:cubicBezTo>
                  <a:cubicBezTo>
                    <a:pt x="20154" y="5552"/>
                    <a:pt x="19555" y="6252"/>
                    <a:pt x="18697" y="6417"/>
                  </a:cubicBezTo>
                  <a:cubicBezTo>
                    <a:pt x="18485" y="6458"/>
                    <a:pt x="18286" y="6476"/>
                    <a:pt x="18098" y="6476"/>
                  </a:cubicBezTo>
                  <a:cubicBezTo>
                    <a:pt x="17524" y="6476"/>
                    <a:pt x="17050" y="6313"/>
                    <a:pt x="16620" y="6165"/>
                  </a:cubicBezTo>
                  <a:cubicBezTo>
                    <a:pt x="16266" y="6044"/>
                    <a:pt x="15934" y="5930"/>
                    <a:pt x="15598" y="5930"/>
                  </a:cubicBezTo>
                  <a:cubicBezTo>
                    <a:pt x="15185" y="5930"/>
                    <a:pt x="14766" y="6101"/>
                    <a:pt x="14291" y="6640"/>
                  </a:cubicBezTo>
                  <a:cubicBezTo>
                    <a:pt x="13916" y="7065"/>
                    <a:pt x="13648" y="7620"/>
                    <a:pt x="13432" y="8246"/>
                  </a:cubicBezTo>
                  <a:cubicBezTo>
                    <a:pt x="11727" y="6457"/>
                    <a:pt x="10442" y="5708"/>
                    <a:pt x="9377" y="5442"/>
                  </a:cubicBezTo>
                  <a:cubicBezTo>
                    <a:pt x="9603" y="5097"/>
                    <a:pt x="9867" y="4887"/>
                    <a:pt x="10126" y="4680"/>
                  </a:cubicBezTo>
                  <a:cubicBezTo>
                    <a:pt x="10517" y="4368"/>
                    <a:pt x="10885" y="4075"/>
                    <a:pt x="11101" y="3367"/>
                  </a:cubicBezTo>
                  <a:cubicBezTo>
                    <a:pt x="11290" y="2745"/>
                    <a:pt x="11409" y="1879"/>
                    <a:pt x="11536" y="959"/>
                  </a:cubicBezTo>
                  <a:cubicBezTo>
                    <a:pt x="11579" y="646"/>
                    <a:pt x="11624" y="324"/>
                    <a:pt x="11673" y="0"/>
                  </a:cubicBezTo>
                  <a:close/>
                </a:path>
              </a:pathLst>
            </a:custGeom>
            <a:solidFill>
              <a:srgbClr val="50443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5ffb4dd3d2_29_9"/>
            <p:cNvSpPr/>
            <p:nvPr/>
          </p:nvSpPr>
          <p:spPr>
            <a:xfrm>
              <a:off x="4898299" y="1503214"/>
              <a:ext cx="442370" cy="235313"/>
            </a:xfrm>
            <a:prstGeom prst="rect">
              <a:avLst/>
            </a:prstGeom>
            <a:solidFill>
              <a:srgbClr val="539ED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15ffb4dd3d2_29_9"/>
            <p:cNvSpPr/>
            <p:nvPr/>
          </p:nvSpPr>
          <p:spPr>
            <a:xfrm>
              <a:off x="4345466" y="2792902"/>
              <a:ext cx="429411" cy="235314"/>
            </a:xfrm>
            <a:prstGeom prst="rect">
              <a:avLst/>
            </a:prstGeom>
            <a:solidFill>
              <a:srgbClr val="539ED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5ffb4dd3d2_29_9"/>
            <p:cNvSpPr/>
            <p:nvPr/>
          </p:nvSpPr>
          <p:spPr>
            <a:xfrm>
              <a:off x="-1" y="3800777"/>
              <a:ext cx="429763" cy="235313"/>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5ffb4dd3d2_29_9"/>
            <p:cNvSpPr/>
            <p:nvPr/>
          </p:nvSpPr>
          <p:spPr>
            <a:xfrm>
              <a:off x="243029" y="2156571"/>
              <a:ext cx="548643" cy="235313"/>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5ffb4dd3d2_29_9"/>
            <p:cNvSpPr/>
            <p:nvPr/>
          </p:nvSpPr>
          <p:spPr>
            <a:xfrm>
              <a:off x="5037771" y="4792343"/>
              <a:ext cx="540258" cy="235699"/>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5ffb4dd3d2_29_9"/>
            <p:cNvSpPr/>
            <p:nvPr/>
          </p:nvSpPr>
          <p:spPr>
            <a:xfrm>
              <a:off x="8559192" y="736545"/>
              <a:ext cx="540642" cy="235699"/>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5ffb4dd3d2_29_9"/>
            <p:cNvSpPr/>
            <p:nvPr/>
          </p:nvSpPr>
          <p:spPr>
            <a:xfrm>
              <a:off x="4746768" y="235474"/>
              <a:ext cx="408834" cy="235346"/>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g15ffb4dd3d2_29_9"/>
          <p:cNvSpPr txBox="1"/>
          <p:nvPr>
            <p:ph type="title"/>
          </p:nvPr>
        </p:nvSpPr>
        <p:spPr>
          <a:xfrm>
            <a:off x="1395449" y="1458054"/>
            <a:ext cx="6353102" cy="1865702"/>
          </a:xfrm>
          <a:prstGeom prst="rect">
            <a:avLst/>
          </a:prstGeom>
          <a:solidFill>
            <a:schemeClr val="accent5"/>
          </a:solid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FFFFFF"/>
              </a:buClr>
              <a:buSzPts val="6700"/>
              <a:buFont typeface="Arial"/>
              <a:buNone/>
              <a:defRPr sz="6700">
                <a:solidFill>
                  <a:srgbClr val="FFFFFF"/>
                </a:solidFill>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227" name="Google Shape;227;g15ffb4dd3d2_29_9"/>
          <p:cNvSpPr txBox="1"/>
          <p:nvPr>
            <p:ph idx="1" type="body"/>
          </p:nvPr>
        </p:nvSpPr>
        <p:spPr>
          <a:xfrm>
            <a:off x="1178975" y="3542217"/>
            <a:ext cx="6763202" cy="752402"/>
          </a:xfrm>
          <a:prstGeom prst="rect">
            <a:avLst/>
          </a:prstGeom>
          <a:solidFill>
            <a:schemeClr val="accent3"/>
          </a:solidFill>
          <a:ln>
            <a:noFill/>
          </a:ln>
        </p:spPr>
        <p:txBody>
          <a:bodyPr anchorCtr="0" anchor="ctr" bIns="91400" lIns="91400" spcFirstLastPara="1" rIns="91400" wrap="square" tIns="91400">
            <a:normAutofit/>
          </a:bodyPr>
          <a:lstStyle>
            <a:lvl1pPr indent="-228600" lvl="0" marL="457200" algn="ctr">
              <a:lnSpc>
                <a:spcPct val="100000"/>
              </a:lnSpc>
              <a:spcBef>
                <a:spcPts val="0"/>
              </a:spcBef>
              <a:spcAft>
                <a:spcPts val="0"/>
              </a:spcAft>
              <a:buClr>
                <a:srgbClr val="50443F"/>
              </a:buClr>
              <a:buSzPts val="2000"/>
              <a:buFont typeface="Arial"/>
              <a:buNone/>
              <a:defRPr sz="2000"/>
            </a:lvl1pPr>
            <a:lvl2pPr indent="-228600" lvl="1" marL="914400" algn="ctr">
              <a:lnSpc>
                <a:spcPct val="100000"/>
              </a:lnSpc>
              <a:spcBef>
                <a:spcPts val="0"/>
              </a:spcBef>
              <a:spcAft>
                <a:spcPts val="0"/>
              </a:spcAft>
              <a:buClr>
                <a:srgbClr val="50443F"/>
              </a:buClr>
              <a:buSzPts val="2000"/>
              <a:buFont typeface="Arial"/>
              <a:buNone/>
              <a:defRPr sz="2000"/>
            </a:lvl2pPr>
            <a:lvl3pPr indent="-228600" lvl="2" marL="1371600" algn="ctr">
              <a:lnSpc>
                <a:spcPct val="100000"/>
              </a:lnSpc>
              <a:spcBef>
                <a:spcPts val="0"/>
              </a:spcBef>
              <a:spcAft>
                <a:spcPts val="0"/>
              </a:spcAft>
              <a:buClr>
                <a:srgbClr val="50443F"/>
              </a:buClr>
              <a:buSzPts val="2000"/>
              <a:buFont typeface="Arial"/>
              <a:buNone/>
              <a:defRPr sz="2000"/>
            </a:lvl3pPr>
            <a:lvl4pPr indent="-228600" lvl="3" marL="1828800" algn="ctr">
              <a:lnSpc>
                <a:spcPct val="100000"/>
              </a:lnSpc>
              <a:spcBef>
                <a:spcPts val="0"/>
              </a:spcBef>
              <a:spcAft>
                <a:spcPts val="0"/>
              </a:spcAft>
              <a:buClr>
                <a:srgbClr val="50443F"/>
              </a:buClr>
              <a:buSzPts val="2000"/>
              <a:buFont typeface="Arial"/>
              <a:buNone/>
              <a:defRPr sz="2000"/>
            </a:lvl4pPr>
            <a:lvl5pPr indent="-228600" lvl="4" marL="2286000" algn="ctr">
              <a:lnSpc>
                <a:spcPct val="100000"/>
              </a:lnSpc>
              <a:spcBef>
                <a:spcPts val="0"/>
              </a:spcBef>
              <a:spcAft>
                <a:spcPts val="0"/>
              </a:spcAft>
              <a:buClr>
                <a:srgbClr val="50443F"/>
              </a:buClr>
              <a:buSzPts val="2000"/>
              <a:buFont typeface="Arial"/>
              <a:buNone/>
              <a:defRPr sz="20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228" name="Google Shape;228;g15ffb4dd3d2_29_9"/>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229" name="Shape 229"/>
        <p:cNvGrpSpPr/>
        <p:nvPr/>
      </p:nvGrpSpPr>
      <p:grpSpPr>
        <a:xfrm>
          <a:off x="0" y="0"/>
          <a:ext cx="0" cy="0"/>
          <a:chOff x="0" y="0"/>
          <a:chExt cx="0" cy="0"/>
        </a:xfrm>
      </p:grpSpPr>
      <p:sp>
        <p:nvSpPr>
          <p:cNvPr id="230" name="Google Shape;230;g15ffb4dd3d2_29_23"/>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231" name="Google Shape;231;g15ffb4dd3d2_29_23"/>
          <p:cNvSpPr txBox="1"/>
          <p:nvPr>
            <p:ph idx="1" type="body"/>
          </p:nvPr>
        </p:nvSpPr>
        <p:spPr>
          <a:xfrm>
            <a:off x="758775" y="1053450"/>
            <a:ext cx="7626300" cy="3474300"/>
          </a:xfrm>
          <a:prstGeom prst="rect">
            <a:avLst/>
          </a:prstGeom>
          <a:noFill/>
          <a:ln>
            <a:noFill/>
          </a:ln>
        </p:spPr>
        <p:txBody>
          <a:bodyPr anchorCtr="0" anchor="t" bIns="91400" lIns="91400" spcFirstLastPara="1" rIns="91400" wrap="square" tIns="91400">
            <a:normAutofit/>
          </a:bodyPr>
          <a:lstStyle>
            <a:lvl1pPr indent="-304800" lvl="0" marL="457200" algn="l">
              <a:lnSpc>
                <a:spcPct val="100000"/>
              </a:lnSpc>
              <a:spcBef>
                <a:spcPts val="0"/>
              </a:spcBef>
              <a:spcAft>
                <a:spcPts val="0"/>
              </a:spcAft>
              <a:buSzPts val="1200"/>
              <a:buAutoNum type="arabicPeriod"/>
              <a:defRPr/>
            </a:lvl1pPr>
            <a:lvl2pPr indent="-304800" lvl="1" marL="914400" algn="l">
              <a:lnSpc>
                <a:spcPct val="100000"/>
              </a:lnSpc>
              <a:spcBef>
                <a:spcPts val="0"/>
              </a:spcBef>
              <a:spcAft>
                <a:spcPts val="0"/>
              </a:spcAft>
              <a:buSzPts val="1200"/>
              <a:buAutoNum type="alphaLcPeriod"/>
              <a:defRPr/>
            </a:lvl2pPr>
            <a:lvl3pPr indent="-304800" lvl="2" marL="1371600" algn="l">
              <a:lnSpc>
                <a:spcPct val="100000"/>
              </a:lnSpc>
              <a:spcBef>
                <a:spcPts val="0"/>
              </a:spcBef>
              <a:spcAft>
                <a:spcPts val="0"/>
              </a:spcAft>
              <a:buSzPts val="1200"/>
              <a:buAutoNum type="romanLcPeriod"/>
              <a:defRPr/>
            </a:lvl3pPr>
            <a:lvl4pPr indent="-304800" lvl="3" marL="1828800" algn="l">
              <a:lnSpc>
                <a:spcPct val="100000"/>
              </a:lnSpc>
              <a:spcBef>
                <a:spcPts val="0"/>
              </a:spcBef>
              <a:spcAft>
                <a:spcPts val="0"/>
              </a:spcAft>
              <a:buSzPts val="1200"/>
              <a:buAutoNum type="arabicPeriod"/>
              <a:defRPr/>
            </a:lvl4pPr>
            <a:lvl5pPr indent="-304800" lvl="4" marL="2286000" algn="l">
              <a:lnSpc>
                <a:spcPct val="100000"/>
              </a:lnSpc>
              <a:spcBef>
                <a:spcPts val="0"/>
              </a:spcBef>
              <a:spcAft>
                <a:spcPts val="0"/>
              </a:spcAft>
              <a:buSzPts val="1200"/>
              <a:buAutoNum type="alphaLcPeriod"/>
              <a:defRPr/>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232" name="Google Shape;232;g15ffb4dd3d2_29_23"/>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5" name="Shape 25"/>
        <p:cNvGrpSpPr/>
        <p:nvPr/>
      </p:nvGrpSpPr>
      <p:grpSpPr>
        <a:xfrm>
          <a:off x="0" y="0"/>
          <a:ext cx="0" cy="0"/>
          <a:chOff x="0" y="0"/>
          <a:chExt cx="0" cy="0"/>
        </a:xfrm>
      </p:grpSpPr>
      <p:sp>
        <p:nvSpPr>
          <p:cNvPr id="26" name="Google Shape;26;p4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41"/>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8" name="Google Shape;28;p41"/>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9" name="Google Shape;29;p41"/>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showMasterSp="0">
  <p:cSld name="SECTION_TITLE_AND_DESCRIPTION">
    <p:spTree>
      <p:nvGrpSpPr>
        <p:cNvPr id="233" name="Shape 233"/>
        <p:cNvGrpSpPr/>
        <p:nvPr/>
      </p:nvGrpSpPr>
      <p:grpSpPr>
        <a:xfrm>
          <a:off x="0" y="0"/>
          <a:ext cx="0" cy="0"/>
          <a:chOff x="0" y="0"/>
          <a:chExt cx="0" cy="0"/>
        </a:xfrm>
      </p:grpSpPr>
      <p:sp>
        <p:nvSpPr>
          <p:cNvPr id="234" name="Google Shape;234;g15ffb4dd3d2_29_27"/>
          <p:cNvSpPr txBox="1"/>
          <p:nvPr>
            <p:ph type="title"/>
          </p:nvPr>
        </p:nvSpPr>
        <p:spPr>
          <a:xfrm>
            <a:off x="999024" y="1520075"/>
            <a:ext cx="4045202" cy="1327802"/>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chemeClr val="accent5"/>
              </a:buClr>
              <a:buSzPts val="8000"/>
              <a:buFont typeface="Arial"/>
              <a:buNone/>
              <a:defRPr sz="80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235" name="Google Shape;235;g15ffb4dd3d2_29_27"/>
          <p:cNvSpPr txBox="1"/>
          <p:nvPr>
            <p:ph idx="1" type="body"/>
          </p:nvPr>
        </p:nvSpPr>
        <p:spPr>
          <a:xfrm>
            <a:off x="999024" y="2783081"/>
            <a:ext cx="3692703" cy="699602"/>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rgbClr val="50443F"/>
              </a:buClr>
              <a:buSzPts val="1400"/>
              <a:buFont typeface="Arial"/>
              <a:buNone/>
              <a:defRPr sz="1400"/>
            </a:lvl1pPr>
            <a:lvl2pPr indent="-228600" lvl="1" marL="914400" algn="l">
              <a:lnSpc>
                <a:spcPct val="100000"/>
              </a:lnSpc>
              <a:spcBef>
                <a:spcPts val="0"/>
              </a:spcBef>
              <a:spcAft>
                <a:spcPts val="0"/>
              </a:spcAft>
              <a:buClr>
                <a:srgbClr val="50443F"/>
              </a:buClr>
              <a:buSzPts val="1400"/>
              <a:buFont typeface="Arial"/>
              <a:buNone/>
              <a:defRPr sz="1400"/>
            </a:lvl2pPr>
            <a:lvl3pPr indent="-228600" lvl="2" marL="1371600" algn="l">
              <a:lnSpc>
                <a:spcPct val="100000"/>
              </a:lnSpc>
              <a:spcBef>
                <a:spcPts val="0"/>
              </a:spcBef>
              <a:spcAft>
                <a:spcPts val="0"/>
              </a:spcAft>
              <a:buClr>
                <a:srgbClr val="50443F"/>
              </a:buClr>
              <a:buSzPts val="1400"/>
              <a:buFont typeface="Arial"/>
              <a:buNone/>
              <a:defRPr sz="1400"/>
            </a:lvl3pPr>
            <a:lvl4pPr indent="-228600" lvl="3" marL="1828800" algn="l">
              <a:lnSpc>
                <a:spcPct val="100000"/>
              </a:lnSpc>
              <a:spcBef>
                <a:spcPts val="0"/>
              </a:spcBef>
              <a:spcAft>
                <a:spcPts val="0"/>
              </a:spcAft>
              <a:buClr>
                <a:srgbClr val="50443F"/>
              </a:buClr>
              <a:buSzPts val="1400"/>
              <a:buFont typeface="Arial"/>
              <a:buNone/>
              <a:defRPr sz="1400"/>
            </a:lvl4pPr>
            <a:lvl5pPr indent="-228600" lvl="4" marL="2286000" algn="l">
              <a:lnSpc>
                <a:spcPct val="100000"/>
              </a:lnSpc>
              <a:spcBef>
                <a:spcPts val="0"/>
              </a:spcBef>
              <a:spcAft>
                <a:spcPts val="0"/>
              </a:spcAft>
              <a:buClr>
                <a:srgbClr val="50443F"/>
              </a:buClr>
              <a:buSzPts val="1400"/>
              <a:buFont typeface="Arial"/>
              <a:buNone/>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236" name="Google Shape;236;g15ffb4dd3d2_29_27"/>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7" showMasterSp="0">
  <p:cSld name="CUSTOM_7">
    <p:spTree>
      <p:nvGrpSpPr>
        <p:cNvPr id="237" name="Shape 237"/>
        <p:cNvGrpSpPr/>
        <p:nvPr/>
      </p:nvGrpSpPr>
      <p:grpSpPr>
        <a:xfrm>
          <a:off x="0" y="0"/>
          <a:ext cx="0" cy="0"/>
          <a:chOff x="0" y="0"/>
          <a:chExt cx="0" cy="0"/>
        </a:xfrm>
      </p:grpSpPr>
      <p:grpSp>
        <p:nvGrpSpPr>
          <p:cNvPr id="238" name="Google Shape;238;g15ffb4dd3d2_29_31"/>
          <p:cNvGrpSpPr/>
          <p:nvPr/>
        </p:nvGrpSpPr>
        <p:grpSpPr>
          <a:xfrm>
            <a:off x="-1305607" y="-1006116"/>
            <a:ext cx="10516636" cy="8501517"/>
            <a:chOff x="-55" y="31"/>
            <a:chExt cx="10516635" cy="8501516"/>
          </a:xfrm>
        </p:grpSpPr>
        <p:sp>
          <p:nvSpPr>
            <p:cNvPr id="239" name="Google Shape;239;g15ffb4dd3d2_29_31"/>
            <p:cNvSpPr/>
            <p:nvPr/>
          </p:nvSpPr>
          <p:spPr>
            <a:xfrm rot="10800000">
              <a:off x="-55" y="5575371"/>
              <a:ext cx="4130208" cy="2926176"/>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15ffb4dd3d2_29_31"/>
            <p:cNvSpPr/>
            <p:nvPr/>
          </p:nvSpPr>
          <p:spPr>
            <a:xfrm>
              <a:off x="4528575" y="5854639"/>
              <a:ext cx="368710" cy="374252"/>
            </a:xfrm>
            <a:custGeom>
              <a:rect b="b" l="l" r="r" t="t"/>
              <a:pathLst>
                <a:path extrusionOk="0" h="21600" w="21440">
                  <a:moveTo>
                    <a:pt x="21437" y="0"/>
                  </a:moveTo>
                  <a:cubicBezTo>
                    <a:pt x="21383" y="592"/>
                    <a:pt x="21600" y="2097"/>
                    <a:pt x="21113" y="3547"/>
                  </a:cubicBezTo>
                  <a:cubicBezTo>
                    <a:pt x="20626" y="4998"/>
                    <a:pt x="19978" y="7362"/>
                    <a:pt x="18515" y="8705"/>
                  </a:cubicBezTo>
                  <a:cubicBezTo>
                    <a:pt x="17054" y="10048"/>
                    <a:pt x="14292" y="10586"/>
                    <a:pt x="12342" y="11607"/>
                  </a:cubicBezTo>
                  <a:cubicBezTo>
                    <a:pt x="10393" y="12628"/>
                    <a:pt x="8445" y="13595"/>
                    <a:pt x="6821" y="14830"/>
                  </a:cubicBezTo>
                  <a:cubicBezTo>
                    <a:pt x="5197" y="16067"/>
                    <a:pt x="3735" y="17893"/>
                    <a:pt x="2598" y="19022"/>
                  </a:cubicBezTo>
                  <a:cubicBezTo>
                    <a:pt x="1461" y="20150"/>
                    <a:pt x="433" y="21170"/>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5ffb4dd3d2_29_31"/>
            <p:cNvSpPr/>
            <p:nvPr/>
          </p:nvSpPr>
          <p:spPr>
            <a:xfrm>
              <a:off x="1702136" y="5423375"/>
              <a:ext cx="955205" cy="737318"/>
            </a:xfrm>
            <a:custGeom>
              <a:rect b="b" l="l" r="r" t="t"/>
              <a:pathLst>
                <a:path extrusionOk="0" h="21600" w="21600">
                  <a:moveTo>
                    <a:pt x="0" y="0"/>
                  </a:moveTo>
                  <a:cubicBezTo>
                    <a:pt x="763" y="926"/>
                    <a:pt x="3536" y="3945"/>
                    <a:pt x="4574" y="5559"/>
                  </a:cubicBezTo>
                  <a:cubicBezTo>
                    <a:pt x="5612" y="7174"/>
                    <a:pt x="5380" y="8603"/>
                    <a:pt x="6226" y="9688"/>
                  </a:cubicBezTo>
                  <a:cubicBezTo>
                    <a:pt x="7074" y="10774"/>
                    <a:pt x="8577" y="11568"/>
                    <a:pt x="9656" y="12070"/>
                  </a:cubicBezTo>
                  <a:cubicBezTo>
                    <a:pt x="10736" y="12574"/>
                    <a:pt x="11478" y="12282"/>
                    <a:pt x="12706" y="12706"/>
                  </a:cubicBezTo>
                  <a:cubicBezTo>
                    <a:pt x="13934" y="13129"/>
                    <a:pt x="15903" y="13579"/>
                    <a:pt x="17026" y="14612"/>
                  </a:cubicBezTo>
                  <a:cubicBezTo>
                    <a:pt x="18148" y="15644"/>
                    <a:pt x="18678" y="17736"/>
                    <a:pt x="19440" y="18900"/>
                  </a:cubicBezTo>
                  <a:cubicBezTo>
                    <a:pt x="20203" y="20065"/>
                    <a:pt x="21240" y="21150"/>
                    <a:pt x="2160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5ffb4dd3d2_29_31"/>
            <p:cNvSpPr/>
            <p:nvPr/>
          </p:nvSpPr>
          <p:spPr>
            <a:xfrm>
              <a:off x="1551295" y="5364805"/>
              <a:ext cx="430132" cy="929959"/>
            </a:xfrm>
            <a:custGeom>
              <a:rect b="b" l="l" r="r" t="t"/>
              <a:pathLst>
                <a:path extrusionOk="0" h="21437" w="21555">
                  <a:moveTo>
                    <a:pt x="11758" y="218"/>
                  </a:moveTo>
                  <a:cubicBezTo>
                    <a:pt x="11758" y="197"/>
                    <a:pt x="12411" y="-163"/>
                    <a:pt x="11758" y="90"/>
                  </a:cubicBezTo>
                  <a:cubicBezTo>
                    <a:pt x="11105" y="343"/>
                    <a:pt x="9379" y="1119"/>
                    <a:pt x="7839" y="1737"/>
                  </a:cubicBezTo>
                  <a:cubicBezTo>
                    <a:pt x="6299" y="2355"/>
                    <a:pt x="3827" y="2703"/>
                    <a:pt x="2521" y="3797"/>
                  </a:cubicBezTo>
                  <a:cubicBezTo>
                    <a:pt x="1214" y="4892"/>
                    <a:pt x="-45" y="6845"/>
                    <a:pt x="1" y="8304"/>
                  </a:cubicBezTo>
                  <a:cubicBezTo>
                    <a:pt x="48" y="9763"/>
                    <a:pt x="1587" y="11372"/>
                    <a:pt x="2800" y="12553"/>
                  </a:cubicBezTo>
                  <a:cubicBezTo>
                    <a:pt x="4013" y="13733"/>
                    <a:pt x="5133" y="14398"/>
                    <a:pt x="7279" y="15386"/>
                  </a:cubicBezTo>
                  <a:cubicBezTo>
                    <a:pt x="9425" y="16373"/>
                    <a:pt x="13298" y="17467"/>
                    <a:pt x="15677" y="18476"/>
                  </a:cubicBezTo>
                  <a:cubicBezTo>
                    <a:pt x="18056" y="19484"/>
                    <a:pt x="20575" y="20944"/>
                    <a:pt x="21555" y="21437"/>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15ffb4dd3d2_29_31"/>
            <p:cNvSpPr/>
            <p:nvPr/>
          </p:nvSpPr>
          <p:spPr>
            <a:xfrm flipH="1" rot="2497582">
              <a:off x="647491" y="327520"/>
              <a:ext cx="1569342" cy="1534568"/>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15ffb4dd3d2_29_31"/>
            <p:cNvSpPr/>
            <p:nvPr/>
          </p:nvSpPr>
          <p:spPr>
            <a:xfrm>
              <a:off x="1244100" y="5211117"/>
              <a:ext cx="1843727" cy="813287"/>
            </a:xfrm>
            <a:custGeom>
              <a:rect b="b" l="l" r="r" t="t"/>
              <a:pathLst>
                <a:path extrusionOk="0" h="21266" w="21600">
                  <a:moveTo>
                    <a:pt x="0" y="469"/>
                  </a:moveTo>
                  <a:cubicBezTo>
                    <a:pt x="458" y="420"/>
                    <a:pt x="1799" y="-334"/>
                    <a:pt x="2748" y="177"/>
                  </a:cubicBezTo>
                  <a:cubicBezTo>
                    <a:pt x="3697" y="688"/>
                    <a:pt x="4788" y="2782"/>
                    <a:pt x="5693" y="3537"/>
                  </a:cubicBezTo>
                  <a:cubicBezTo>
                    <a:pt x="6599" y="4291"/>
                    <a:pt x="7395" y="3999"/>
                    <a:pt x="8180" y="4705"/>
                  </a:cubicBezTo>
                  <a:cubicBezTo>
                    <a:pt x="8965" y="5411"/>
                    <a:pt x="9467" y="7163"/>
                    <a:pt x="10405" y="7772"/>
                  </a:cubicBezTo>
                  <a:cubicBezTo>
                    <a:pt x="11343" y="8380"/>
                    <a:pt x="12794" y="7529"/>
                    <a:pt x="13808" y="8356"/>
                  </a:cubicBezTo>
                  <a:cubicBezTo>
                    <a:pt x="14822" y="9184"/>
                    <a:pt x="15793" y="11642"/>
                    <a:pt x="16491" y="12738"/>
                  </a:cubicBezTo>
                  <a:cubicBezTo>
                    <a:pt x="17189" y="13834"/>
                    <a:pt x="17410" y="14516"/>
                    <a:pt x="17996" y="14928"/>
                  </a:cubicBezTo>
                  <a:cubicBezTo>
                    <a:pt x="18582" y="15342"/>
                    <a:pt x="19582" y="14781"/>
                    <a:pt x="20005" y="15215"/>
                  </a:cubicBezTo>
                  <a:cubicBezTo>
                    <a:pt x="20428" y="15649"/>
                    <a:pt x="20368" y="16850"/>
                    <a:pt x="20532" y="17531"/>
                  </a:cubicBezTo>
                  <a:cubicBezTo>
                    <a:pt x="20696" y="18213"/>
                    <a:pt x="20809" y="18681"/>
                    <a:pt x="20987" y="19303"/>
                  </a:cubicBezTo>
                  <a:cubicBezTo>
                    <a:pt x="21165" y="19925"/>
                    <a:pt x="21498" y="20939"/>
                    <a:pt x="21600" y="21266"/>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5ffb4dd3d2_29_31"/>
            <p:cNvSpPr/>
            <p:nvPr/>
          </p:nvSpPr>
          <p:spPr>
            <a:xfrm>
              <a:off x="3074325" y="5754555"/>
              <a:ext cx="2610528" cy="485526"/>
            </a:xfrm>
            <a:custGeom>
              <a:rect b="b" l="l" r="r" t="t"/>
              <a:pathLst>
                <a:path extrusionOk="0" h="21462" w="21600">
                  <a:moveTo>
                    <a:pt x="0" y="11253"/>
                  </a:moveTo>
                  <a:cubicBezTo>
                    <a:pt x="299" y="11672"/>
                    <a:pt x="1145" y="13792"/>
                    <a:pt x="1795" y="13765"/>
                  </a:cubicBezTo>
                  <a:cubicBezTo>
                    <a:pt x="2445" y="13739"/>
                    <a:pt x="3201" y="11373"/>
                    <a:pt x="3898" y="11092"/>
                  </a:cubicBezTo>
                  <a:cubicBezTo>
                    <a:pt x="4596" y="10811"/>
                    <a:pt x="5383" y="11727"/>
                    <a:pt x="5978" y="12079"/>
                  </a:cubicBezTo>
                  <a:cubicBezTo>
                    <a:pt x="6573" y="12431"/>
                    <a:pt x="7023" y="13445"/>
                    <a:pt x="7470" y="13204"/>
                  </a:cubicBezTo>
                  <a:cubicBezTo>
                    <a:pt x="7916" y="12963"/>
                    <a:pt x="8097" y="11868"/>
                    <a:pt x="8655" y="10631"/>
                  </a:cubicBezTo>
                  <a:cubicBezTo>
                    <a:pt x="9214" y="9394"/>
                    <a:pt x="10235" y="7059"/>
                    <a:pt x="10821" y="5783"/>
                  </a:cubicBezTo>
                  <a:cubicBezTo>
                    <a:pt x="11407" y="4507"/>
                    <a:pt x="11620" y="3231"/>
                    <a:pt x="12170" y="2973"/>
                  </a:cubicBezTo>
                  <a:cubicBezTo>
                    <a:pt x="12720" y="2715"/>
                    <a:pt x="13525" y="4162"/>
                    <a:pt x="14121" y="4235"/>
                  </a:cubicBezTo>
                  <a:cubicBezTo>
                    <a:pt x="14716" y="4308"/>
                    <a:pt x="15299" y="4117"/>
                    <a:pt x="15746" y="3412"/>
                  </a:cubicBezTo>
                  <a:cubicBezTo>
                    <a:pt x="16193" y="2706"/>
                    <a:pt x="16194" y="-138"/>
                    <a:pt x="16801" y="5"/>
                  </a:cubicBezTo>
                  <a:cubicBezTo>
                    <a:pt x="17408" y="147"/>
                    <a:pt x="18587" y="692"/>
                    <a:pt x="19387" y="4268"/>
                  </a:cubicBezTo>
                  <a:cubicBezTo>
                    <a:pt x="20187" y="7844"/>
                    <a:pt x="21231" y="18597"/>
                    <a:pt x="21600" y="21462"/>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5ffb4dd3d2_29_31"/>
            <p:cNvSpPr/>
            <p:nvPr/>
          </p:nvSpPr>
          <p:spPr>
            <a:xfrm>
              <a:off x="2372450" y="6016638"/>
              <a:ext cx="709402" cy="262527"/>
            </a:xfrm>
            <a:custGeom>
              <a:rect b="b" l="l" r="r" t="t"/>
              <a:pathLst>
                <a:path extrusionOk="0" h="21600" w="21600">
                  <a:moveTo>
                    <a:pt x="21600" y="0"/>
                  </a:moveTo>
                  <a:cubicBezTo>
                    <a:pt x="21090" y="919"/>
                    <a:pt x="19786" y="4519"/>
                    <a:pt x="18538" y="5515"/>
                  </a:cubicBezTo>
                  <a:cubicBezTo>
                    <a:pt x="17292" y="6510"/>
                    <a:pt x="15846" y="5821"/>
                    <a:pt x="14117" y="5973"/>
                  </a:cubicBezTo>
                  <a:cubicBezTo>
                    <a:pt x="12388" y="6128"/>
                    <a:pt x="9440" y="5821"/>
                    <a:pt x="8164" y="6434"/>
                  </a:cubicBezTo>
                  <a:cubicBezTo>
                    <a:pt x="6888" y="7047"/>
                    <a:pt x="7370" y="8503"/>
                    <a:pt x="6463" y="9651"/>
                  </a:cubicBezTo>
                  <a:cubicBezTo>
                    <a:pt x="5555" y="10801"/>
                    <a:pt x="3798" y="11336"/>
                    <a:pt x="2721" y="13327"/>
                  </a:cubicBezTo>
                  <a:cubicBezTo>
                    <a:pt x="1644" y="15318"/>
                    <a:pt x="454" y="20222"/>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g15ffb4dd3d2_29_31"/>
            <p:cNvGrpSpPr/>
            <p:nvPr/>
          </p:nvGrpSpPr>
          <p:grpSpPr>
            <a:xfrm>
              <a:off x="7875724" y="949869"/>
              <a:ext cx="2640856" cy="676305"/>
              <a:chOff x="-2" y="-1"/>
              <a:chExt cx="2640855" cy="676304"/>
            </a:xfrm>
          </p:grpSpPr>
          <p:sp>
            <p:nvSpPr>
              <p:cNvPr id="248" name="Google Shape;248;g15ffb4dd3d2_29_31"/>
              <p:cNvSpPr/>
              <p:nvPr/>
            </p:nvSpPr>
            <p:spPr>
              <a:xfrm>
                <a:off x="1330399" y="30675"/>
                <a:ext cx="317253" cy="240501"/>
              </a:xfrm>
              <a:custGeom>
                <a:rect b="b" l="l" r="r" t="t"/>
                <a:pathLst>
                  <a:path extrusionOk="0" h="21600" w="21600">
                    <a:moveTo>
                      <a:pt x="0" y="21600"/>
                    </a:moveTo>
                    <a:cubicBezTo>
                      <a:pt x="1452" y="21140"/>
                      <a:pt x="5923" y="20298"/>
                      <a:pt x="8710" y="18843"/>
                    </a:cubicBezTo>
                    <a:cubicBezTo>
                      <a:pt x="11496" y="17388"/>
                      <a:pt x="15328" y="15012"/>
                      <a:pt x="16722" y="12868"/>
                    </a:cubicBezTo>
                    <a:cubicBezTo>
                      <a:pt x="18116" y="10724"/>
                      <a:pt x="16257" y="8119"/>
                      <a:pt x="17071" y="5975"/>
                    </a:cubicBezTo>
                    <a:cubicBezTo>
                      <a:pt x="17884" y="3831"/>
                      <a:pt x="20846" y="997"/>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5ffb4dd3d2_29_31"/>
              <p:cNvSpPr/>
              <p:nvPr/>
            </p:nvSpPr>
            <p:spPr>
              <a:xfrm>
                <a:off x="2273332" y="425100"/>
                <a:ext cx="317251" cy="92102"/>
              </a:xfrm>
              <a:custGeom>
                <a:rect b="b" l="l" r="r" t="t"/>
                <a:pathLst>
                  <a:path extrusionOk="0" h="21600" w="21600">
                    <a:moveTo>
                      <a:pt x="0" y="21600"/>
                    </a:moveTo>
                    <a:cubicBezTo>
                      <a:pt x="2205" y="20199"/>
                      <a:pt x="9992" y="14998"/>
                      <a:pt x="13225" y="13198"/>
                    </a:cubicBezTo>
                    <a:cubicBezTo>
                      <a:pt x="16457" y="11398"/>
                      <a:pt x="17999" y="12999"/>
                      <a:pt x="19395" y="10800"/>
                    </a:cubicBezTo>
                    <a:cubicBezTo>
                      <a:pt x="20790" y="8601"/>
                      <a:pt x="21232" y="1800"/>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5ffb4dd3d2_29_31"/>
              <p:cNvSpPr/>
              <p:nvPr/>
            </p:nvSpPr>
            <p:spPr>
              <a:xfrm>
                <a:off x="-2" y="-1"/>
                <a:ext cx="2640855" cy="676304"/>
              </a:xfrm>
              <a:custGeom>
                <a:rect b="b" l="l" r="r" t="t"/>
                <a:pathLst>
                  <a:path extrusionOk="0" h="21409" w="21600">
                    <a:moveTo>
                      <a:pt x="0" y="0"/>
                    </a:moveTo>
                    <a:cubicBezTo>
                      <a:pt x="579" y="837"/>
                      <a:pt x="2525" y="4185"/>
                      <a:pt x="3474" y="5022"/>
                    </a:cubicBezTo>
                    <a:cubicBezTo>
                      <a:pt x="4422" y="5859"/>
                      <a:pt x="4862" y="4914"/>
                      <a:pt x="5692" y="5022"/>
                    </a:cubicBezTo>
                    <a:cubicBezTo>
                      <a:pt x="6522" y="5129"/>
                      <a:pt x="7673" y="5237"/>
                      <a:pt x="8454" y="5669"/>
                    </a:cubicBezTo>
                    <a:cubicBezTo>
                      <a:pt x="9236" y="6101"/>
                      <a:pt x="9772" y="6803"/>
                      <a:pt x="10379" y="7613"/>
                    </a:cubicBezTo>
                    <a:cubicBezTo>
                      <a:pt x="10986" y="8423"/>
                      <a:pt x="11300" y="9854"/>
                      <a:pt x="12095" y="10529"/>
                    </a:cubicBezTo>
                    <a:cubicBezTo>
                      <a:pt x="12891" y="11204"/>
                      <a:pt x="14139" y="11042"/>
                      <a:pt x="15151" y="11662"/>
                    </a:cubicBezTo>
                    <a:cubicBezTo>
                      <a:pt x="16162" y="12284"/>
                      <a:pt x="17424" y="12747"/>
                      <a:pt x="18164" y="14254"/>
                    </a:cubicBezTo>
                    <a:cubicBezTo>
                      <a:pt x="18904" y="15761"/>
                      <a:pt x="19146" y="19804"/>
                      <a:pt x="19590" y="20702"/>
                    </a:cubicBezTo>
                    <a:cubicBezTo>
                      <a:pt x="20033" y="21600"/>
                      <a:pt x="20488" y="19523"/>
                      <a:pt x="20823" y="19641"/>
                    </a:cubicBezTo>
                    <a:cubicBezTo>
                      <a:pt x="21159" y="19759"/>
                      <a:pt x="21471" y="21115"/>
                      <a:pt x="21600" y="21409"/>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1" name="Google Shape;251;g15ffb4dd3d2_29_31"/>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252" name="Google Shape;252;g15ffb4dd3d2_29_31"/>
          <p:cNvSpPr/>
          <p:nvPr/>
        </p:nvSpPr>
        <p:spPr>
          <a:xfrm>
            <a:off x="8298871" y="4472211"/>
            <a:ext cx="1544650" cy="1094539"/>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5ffb4dd3d2_29_31"/>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1" showMasterSp="0">
  <p:cSld name="CUSTOM_1_1">
    <p:spTree>
      <p:nvGrpSpPr>
        <p:cNvPr id="254" name="Shape 254"/>
        <p:cNvGrpSpPr/>
        <p:nvPr/>
      </p:nvGrpSpPr>
      <p:grpSpPr>
        <a:xfrm>
          <a:off x="0" y="0"/>
          <a:ext cx="0" cy="0"/>
          <a:chOff x="0" y="0"/>
          <a:chExt cx="0" cy="0"/>
        </a:xfrm>
      </p:grpSpPr>
      <p:grpSp>
        <p:nvGrpSpPr>
          <p:cNvPr id="255" name="Google Shape;255;g15ffb4dd3d2_29_48"/>
          <p:cNvGrpSpPr/>
          <p:nvPr/>
        </p:nvGrpSpPr>
        <p:grpSpPr>
          <a:xfrm>
            <a:off x="-35829" y="-1006116"/>
            <a:ext cx="10486464" cy="6283426"/>
            <a:chOff x="-2" y="31"/>
            <a:chExt cx="10486462" cy="6283425"/>
          </a:xfrm>
        </p:grpSpPr>
        <p:grpSp>
          <p:nvGrpSpPr>
            <p:cNvPr id="256" name="Google Shape;256;g15ffb4dd3d2_29_48"/>
            <p:cNvGrpSpPr/>
            <p:nvPr/>
          </p:nvGrpSpPr>
          <p:grpSpPr>
            <a:xfrm>
              <a:off x="-2" y="3989319"/>
              <a:ext cx="1985377" cy="2292403"/>
              <a:chOff x="-1" y="-1"/>
              <a:chExt cx="1985375" cy="2292402"/>
            </a:xfrm>
          </p:grpSpPr>
          <p:sp>
            <p:nvSpPr>
              <p:cNvPr id="257" name="Google Shape;257;g15ffb4dd3d2_29_48"/>
              <p:cNvSpPr/>
              <p:nvPr/>
            </p:nvSpPr>
            <p:spPr>
              <a:xfrm>
                <a:off x="121506" y="1622034"/>
                <a:ext cx="1863868" cy="670367"/>
              </a:xfrm>
              <a:custGeom>
                <a:rect b="b" l="l" r="r" t="t"/>
                <a:pathLst>
                  <a:path extrusionOk="0" h="21546" w="21546">
                    <a:moveTo>
                      <a:pt x="15" y="20559"/>
                    </a:moveTo>
                    <a:cubicBezTo>
                      <a:pt x="15" y="19298"/>
                      <a:pt x="5" y="15132"/>
                      <a:pt x="15" y="12994"/>
                    </a:cubicBezTo>
                    <a:cubicBezTo>
                      <a:pt x="25" y="10856"/>
                      <a:pt x="-54" y="9129"/>
                      <a:pt x="74" y="7731"/>
                    </a:cubicBezTo>
                    <a:cubicBezTo>
                      <a:pt x="202" y="6333"/>
                      <a:pt x="399" y="5483"/>
                      <a:pt x="784" y="4606"/>
                    </a:cubicBezTo>
                    <a:cubicBezTo>
                      <a:pt x="1168" y="3729"/>
                      <a:pt x="1691" y="2852"/>
                      <a:pt x="2381" y="2468"/>
                    </a:cubicBezTo>
                    <a:cubicBezTo>
                      <a:pt x="3071" y="2085"/>
                      <a:pt x="4116" y="2715"/>
                      <a:pt x="4925" y="2304"/>
                    </a:cubicBezTo>
                    <a:cubicBezTo>
                      <a:pt x="5733" y="1892"/>
                      <a:pt x="6354" y="-54"/>
                      <a:pt x="7231" y="1"/>
                    </a:cubicBezTo>
                    <a:cubicBezTo>
                      <a:pt x="8109" y="55"/>
                      <a:pt x="9400" y="1508"/>
                      <a:pt x="10189" y="2632"/>
                    </a:cubicBezTo>
                    <a:cubicBezTo>
                      <a:pt x="10978" y="3756"/>
                      <a:pt x="11116" y="5511"/>
                      <a:pt x="11964" y="6744"/>
                    </a:cubicBezTo>
                    <a:cubicBezTo>
                      <a:pt x="12812" y="7977"/>
                      <a:pt x="14438" y="9020"/>
                      <a:pt x="15276" y="10034"/>
                    </a:cubicBezTo>
                    <a:cubicBezTo>
                      <a:pt x="16114" y="11048"/>
                      <a:pt x="16341" y="11349"/>
                      <a:pt x="16991" y="12829"/>
                    </a:cubicBezTo>
                    <a:cubicBezTo>
                      <a:pt x="17642" y="14309"/>
                      <a:pt x="18421" y="17462"/>
                      <a:pt x="19180" y="18914"/>
                    </a:cubicBezTo>
                    <a:cubicBezTo>
                      <a:pt x="19939" y="20367"/>
                      <a:pt x="21152" y="21107"/>
                      <a:pt x="21546" y="21546"/>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5ffb4dd3d2_29_48"/>
              <p:cNvSpPr/>
              <p:nvPr/>
            </p:nvSpPr>
            <p:spPr>
              <a:xfrm>
                <a:off x="-1" y="-1"/>
                <a:ext cx="732491" cy="2282179"/>
              </a:xfrm>
              <a:custGeom>
                <a:rect b="b" l="l" r="r" t="t"/>
                <a:pathLst>
                  <a:path extrusionOk="0" h="21600" w="21572">
                    <a:moveTo>
                      <a:pt x="0" y="0"/>
                    </a:moveTo>
                    <a:cubicBezTo>
                      <a:pt x="829" y="274"/>
                      <a:pt x="3165" y="734"/>
                      <a:pt x="4974" y="1647"/>
                    </a:cubicBezTo>
                    <a:cubicBezTo>
                      <a:pt x="6782" y="2559"/>
                      <a:pt x="9519" y="4318"/>
                      <a:pt x="10850" y="5473"/>
                    </a:cubicBezTo>
                    <a:cubicBezTo>
                      <a:pt x="12182" y="6627"/>
                      <a:pt x="12785" y="7595"/>
                      <a:pt x="12961" y="8572"/>
                    </a:cubicBezTo>
                    <a:cubicBezTo>
                      <a:pt x="13137" y="9549"/>
                      <a:pt x="12132" y="10485"/>
                      <a:pt x="11906" y="11333"/>
                    </a:cubicBezTo>
                    <a:cubicBezTo>
                      <a:pt x="11679" y="12180"/>
                      <a:pt x="11152" y="12955"/>
                      <a:pt x="11604" y="13657"/>
                    </a:cubicBezTo>
                    <a:cubicBezTo>
                      <a:pt x="12056" y="14360"/>
                      <a:pt x="13187" y="14868"/>
                      <a:pt x="14618" y="15546"/>
                    </a:cubicBezTo>
                    <a:cubicBezTo>
                      <a:pt x="16050" y="16224"/>
                      <a:pt x="19089" y="17209"/>
                      <a:pt x="20194" y="17726"/>
                    </a:cubicBezTo>
                    <a:cubicBezTo>
                      <a:pt x="21299" y="18242"/>
                      <a:pt x="21023" y="18202"/>
                      <a:pt x="21249" y="18646"/>
                    </a:cubicBezTo>
                    <a:cubicBezTo>
                      <a:pt x="21475" y="19090"/>
                      <a:pt x="21500" y="19897"/>
                      <a:pt x="21550" y="20389"/>
                    </a:cubicBezTo>
                    <a:cubicBezTo>
                      <a:pt x="21600" y="20882"/>
                      <a:pt x="21550" y="21398"/>
                      <a:pt x="2155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g15ffb4dd3d2_29_48"/>
            <p:cNvGrpSpPr/>
            <p:nvPr/>
          </p:nvGrpSpPr>
          <p:grpSpPr>
            <a:xfrm>
              <a:off x="7717307" y="31"/>
              <a:ext cx="2769153" cy="6283425"/>
              <a:chOff x="0" y="31"/>
              <a:chExt cx="2769152" cy="6283424"/>
            </a:xfrm>
          </p:grpSpPr>
          <p:sp>
            <p:nvSpPr>
              <p:cNvPr id="260" name="Google Shape;260;g15ffb4dd3d2_29_48"/>
              <p:cNvSpPr/>
              <p:nvPr/>
            </p:nvSpPr>
            <p:spPr>
              <a:xfrm flipH="1" rot="2497582">
                <a:off x="888259" y="327520"/>
                <a:ext cx="1569344" cy="1534569"/>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5ffb4dd3d2_29_48"/>
              <p:cNvSpPr/>
              <p:nvPr/>
            </p:nvSpPr>
            <p:spPr>
              <a:xfrm>
                <a:off x="0" y="5069572"/>
                <a:ext cx="1547534" cy="1213883"/>
              </a:xfrm>
              <a:custGeom>
                <a:rect b="b" l="l" r="r" t="t"/>
                <a:pathLst>
                  <a:path extrusionOk="0" h="21600" w="21600">
                    <a:moveTo>
                      <a:pt x="21600" y="0"/>
                    </a:moveTo>
                    <a:cubicBezTo>
                      <a:pt x="21154" y="779"/>
                      <a:pt x="19899" y="2800"/>
                      <a:pt x="18925" y="4674"/>
                    </a:cubicBezTo>
                    <a:cubicBezTo>
                      <a:pt x="17950" y="6548"/>
                      <a:pt x="16597" y="9621"/>
                      <a:pt x="15754" y="11242"/>
                    </a:cubicBezTo>
                    <a:cubicBezTo>
                      <a:pt x="14912" y="12863"/>
                      <a:pt x="14862" y="13474"/>
                      <a:pt x="13872" y="14400"/>
                    </a:cubicBezTo>
                    <a:cubicBezTo>
                      <a:pt x="12881" y="15327"/>
                      <a:pt x="11395" y="16084"/>
                      <a:pt x="9809" y="16800"/>
                    </a:cubicBezTo>
                    <a:cubicBezTo>
                      <a:pt x="8224" y="17516"/>
                      <a:pt x="5995" y="17895"/>
                      <a:pt x="4360" y="18695"/>
                    </a:cubicBezTo>
                    <a:cubicBezTo>
                      <a:pt x="2725" y="19495"/>
                      <a:pt x="727" y="21116"/>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2" name="Google Shape;262;g15ffb4dd3d2_29_48"/>
          <p:cNvSpPr txBox="1"/>
          <p:nvPr>
            <p:ph type="title"/>
          </p:nvPr>
        </p:nvSpPr>
        <p:spPr>
          <a:xfrm>
            <a:off x="1255450" y="885300"/>
            <a:ext cx="3583200" cy="6840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4200"/>
              <a:buFont typeface="Arial"/>
              <a:buNone/>
              <a:defRPr sz="42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263" name="Google Shape;263;g15ffb4dd3d2_29_48"/>
          <p:cNvSpPr txBox="1"/>
          <p:nvPr>
            <p:ph idx="1" type="body"/>
          </p:nvPr>
        </p:nvSpPr>
        <p:spPr>
          <a:xfrm>
            <a:off x="1100823" y="1434098"/>
            <a:ext cx="3892503" cy="495303"/>
          </a:xfrm>
          <a:prstGeom prst="rect">
            <a:avLst/>
          </a:prstGeom>
          <a:noFill/>
          <a:ln>
            <a:noFill/>
          </a:ln>
        </p:spPr>
        <p:txBody>
          <a:bodyPr anchorCtr="0" anchor="ctr" bIns="91400" lIns="91400" spcFirstLastPara="1" rIns="91400" wrap="square" tIns="91400">
            <a:normAutofit/>
          </a:bodyPr>
          <a:lstStyle>
            <a:lvl1pPr indent="-228600" lvl="0" marL="457200" algn="ctr">
              <a:lnSpc>
                <a:spcPct val="100000"/>
              </a:lnSpc>
              <a:spcBef>
                <a:spcPts val="0"/>
              </a:spcBef>
              <a:spcAft>
                <a:spcPts val="0"/>
              </a:spcAft>
              <a:buClr>
                <a:srgbClr val="50443F"/>
              </a:buClr>
              <a:buSzPts val="1400"/>
              <a:buFont typeface="Arial"/>
              <a:buNone/>
              <a:defRPr sz="1400"/>
            </a:lvl1pPr>
            <a:lvl2pPr indent="-228600" lvl="1" marL="914400" algn="ctr">
              <a:lnSpc>
                <a:spcPct val="100000"/>
              </a:lnSpc>
              <a:spcBef>
                <a:spcPts val="0"/>
              </a:spcBef>
              <a:spcAft>
                <a:spcPts val="0"/>
              </a:spcAft>
              <a:buClr>
                <a:srgbClr val="50443F"/>
              </a:buClr>
              <a:buSzPts val="1400"/>
              <a:buFont typeface="Arial"/>
              <a:buNone/>
              <a:defRPr sz="1400"/>
            </a:lvl2pPr>
            <a:lvl3pPr indent="-228600" lvl="2" marL="1371600" algn="ctr">
              <a:lnSpc>
                <a:spcPct val="100000"/>
              </a:lnSpc>
              <a:spcBef>
                <a:spcPts val="0"/>
              </a:spcBef>
              <a:spcAft>
                <a:spcPts val="0"/>
              </a:spcAft>
              <a:buClr>
                <a:srgbClr val="50443F"/>
              </a:buClr>
              <a:buSzPts val="1400"/>
              <a:buFont typeface="Arial"/>
              <a:buNone/>
              <a:defRPr sz="1400"/>
            </a:lvl3pPr>
            <a:lvl4pPr indent="-228600" lvl="3" marL="1828800" algn="ctr">
              <a:lnSpc>
                <a:spcPct val="100000"/>
              </a:lnSpc>
              <a:spcBef>
                <a:spcPts val="0"/>
              </a:spcBef>
              <a:spcAft>
                <a:spcPts val="0"/>
              </a:spcAft>
              <a:buClr>
                <a:srgbClr val="50443F"/>
              </a:buClr>
              <a:buSzPts val="1400"/>
              <a:buFont typeface="Arial"/>
              <a:buNone/>
              <a:defRPr sz="1400"/>
            </a:lvl4pPr>
            <a:lvl5pPr indent="-228600" lvl="4" marL="2286000" algn="ctr">
              <a:lnSpc>
                <a:spcPct val="100000"/>
              </a:lnSpc>
              <a:spcBef>
                <a:spcPts val="0"/>
              </a:spcBef>
              <a:spcAft>
                <a:spcPts val="0"/>
              </a:spcAft>
              <a:buClr>
                <a:srgbClr val="50443F"/>
              </a:buClr>
              <a:buSzPts val="1400"/>
              <a:buFont typeface="Arial"/>
              <a:buNone/>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264" name="Google Shape;264;g15ffb4dd3d2_29_4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3" showMasterSp="0">
  <p:cSld name="CUSTOM_2_3">
    <p:spTree>
      <p:nvGrpSpPr>
        <p:cNvPr id="265" name="Shape 265"/>
        <p:cNvGrpSpPr/>
        <p:nvPr/>
      </p:nvGrpSpPr>
      <p:grpSpPr>
        <a:xfrm>
          <a:off x="0" y="0"/>
          <a:ext cx="0" cy="0"/>
          <a:chOff x="0" y="0"/>
          <a:chExt cx="0" cy="0"/>
        </a:xfrm>
      </p:grpSpPr>
      <p:grpSp>
        <p:nvGrpSpPr>
          <p:cNvPr id="266" name="Google Shape;266;g15ffb4dd3d2_29_59"/>
          <p:cNvGrpSpPr/>
          <p:nvPr/>
        </p:nvGrpSpPr>
        <p:grpSpPr>
          <a:xfrm>
            <a:off x="-44676" y="-89379"/>
            <a:ext cx="12988899" cy="6345028"/>
            <a:chOff x="0" y="-3"/>
            <a:chExt cx="12988896" cy="6345026"/>
          </a:xfrm>
        </p:grpSpPr>
        <p:sp>
          <p:nvSpPr>
            <p:cNvPr id="267" name="Google Shape;267;g15ffb4dd3d2_29_59"/>
            <p:cNvSpPr/>
            <p:nvPr/>
          </p:nvSpPr>
          <p:spPr>
            <a:xfrm rot="650892">
              <a:off x="8620218" y="3056315"/>
              <a:ext cx="4130218" cy="2926185"/>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 name="Google Shape;268;g15ffb4dd3d2_29_59"/>
            <p:cNvGrpSpPr/>
            <p:nvPr/>
          </p:nvGrpSpPr>
          <p:grpSpPr>
            <a:xfrm>
              <a:off x="0" y="-3"/>
              <a:ext cx="9219804" cy="5303557"/>
              <a:chOff x="0" y="-1"/>
              <a:chExt cx="9219803" cy="5303555"/>
            </a:xfrm>
          </p:grpSpPr>
          <p:sp>
            <p:nvSpPr>
              <p:cNvPr id="269" name="Google Shape;269;g15ffb4dd3d2_29_59"/>
              <p:cNvSpPr/>
              <p:nvPr/>
            </p:nvSpPr>
            <p:spPr>
              <a:xfrm>
                <a:off x="714975" y="-1"/>
                <a:ext cx="262600" cy="318402"/>
              </a:xfrm>
              <a:custGeom>
                <a:rect b="b" l="l" r="r" t="t"/>
                <a:pathLst>
                  <a:path extrusionOk="0" h="21600" w="21453">
                    <a:moveTo>
                      <a:pt x="18253" y="21600"/>
                    </a:moveTo>
                    <a:cubicBezTo>
                      <a:pt x="18786" y="20842"/>
                      <a:pt x="21600" y="19263"/>
                      <a:pt x="21447" y="17053"/>
                    </a:cubicBezTo>
                    <a:cubicBezTo>
                      <a:pt x="21296" y="14843"/>
                      <a:pt x="20914" y="11180"/>
                      <a:pt x="17340" y="8337"/>
                    </a:cubicBezTo>
                    <a:cubicBezTo>
                      <a:pt x="13766" y="5495"/>
                      <a:pt x="2890" y="1389"/>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g15ffb4dd3d2_29_59"/>
              <p:cNvGrpSpPr/>
              <p:nvPr/>
            </p:nvGrpSpPr>
            <p:grpSpPr>
              <a:xfrm>
                <a:off x="7812622" y="3246523"/>
                <a:ext cx="1407181" cy="2057031"/>
                <a:chOff x="-2" y="-1"/>
                <a:chExt cx="1407180" cy="2057029"/>
              </a:xfrm>
            </p:grpSpPr>
            <p:sp>
              <p:nvSpPr>
                <p:cNvPr id="271" name="Google Shape;271;g15ffb4dd3d2_29_59"/>
                <p:cNvSpPr/>
                <p:nvPr/>
              </p:nvSpPr>
              <p:spPr>
                <a:xfrm>
                  <a:off x="841827" y="1529976"/>
                  <a:ext cx="443483" cy="515616"/>
                </a:xfrm>
                <a:custGeom>
                  <a:rect b="b" l="l" r="r" t="t"/>
                  <a:pathLst>
                    <a:path extrusionOk="0" h="21600" w="20872">
                      <a:moveTo>
                        <a:pt x="0" y="0"/>
                      </a:moveTo>
                      <a:cubicBezTo>
                        <a:pt x="578" y="831"/>
                        <a:pt x="1911" y="3878"/>
                        <a:pt x="3467" y="4985"/>
                      </a:cubicBezTo>
                      <a:cubicBezTo>
                        <a:pt x="5022" y="6093"/>
                        <a:pt x="7157" y="6251"/>
                        <a:pt x="9334" y="6646"/>
                      </a:cubicBezTo>
                      <a:cubicBezTo>
                        <a:pt x="11512" y="7042"/>
                        <a:pt x="14889" y="6804"/>
                        <a:pt x="16533" y="7358"/>
                      </a:cubicBezTo>
                      <a:cubicBezTo>
                        <a:pt x="18177" y="7912"/>
                        <a:pt x="18533" y="8388"/>
                        <a:pt x="19200" y="9970"/>
                      </a:cubicBezTo>
                      <a:cubicBezTo>
                        <a:pt x="19867" y="11553"/>
                        <a:pt x="21600" y="14915"/>
                        <a:pt x="20533" y="16852"/>
                      </a:cubicBezTo>
                      <a:cubicBezTo>
                        <a:pt x="19466" y="18791"/>
                        <a:pt x="14088" y="20809"/>
                        <a:pt x="1279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5ffb4dd3d2_29_59"/>
                <p:cNvSpPr/>
                <p:nvPr/>
              </p:nvSpPr>
              <p:spPr>
                <a:xfrm>
                  <a:off x="707652" y="895474"/>
                  <a:ext cx="356274" cy="711228"/>
                </a:xfrm>
                <a:custGeom>
                  <a:rect b="b" l="l" r="r" t="t"/>
                  <a:pathLst>
                    <a:path extrusionOk="0" h="21600" w="21600">
                      <a:moveTo>
                        <a:pt x="21600" y="0"/>
                      </a:moveTo>
                      <a:cubicBezTo>
                        <a:pt x="20759" y="286"/>
                        <a:pt x="18000" y="1000"/>
                        <a:pt x="16559" y="1714"/>
                      </a:cubicBezTo>
                      <a:cubicBezTo>
                        <a:pt x="15119" y="2429"/>
                        <a:pt x="13559" y="3400"/>
                        <a:pt x="12959" y="4286"/>
                      </a:cubicBezTo>
                      <a:cubicBezTo>
                        <a:pt x="12359" y="5172"/>
                        <a:pt x="13619" y="6057"/>
                        <a:pt x="12959" y="7029"/>
                      </a:cubicBezTo>
                      <a:cubicBezTo>
                        <a:pt x="12299" y="8000"/>
                        <a:pt x="10381" y="9199"/>
                        <a:pt x="9000" y="10114"/>
                      </a:cubicBezTo>
                      <a:cubicBezTo>
                        <a:pt x="7621" y="11029"/>
                        <a:pt x="5581" y="11514"/>
                        <a:pt x="4680" y="12514"/>
                      </a:cubicBezTo>
                      <a:cubicBezTo>
                        <a:pt x="3780" y="13514"/>
                        <a:pt x="3780" y="15229"/>
                        <a:pt x="3600" y="16114"/>
                      </a:cubicBezTo>
                      <a:cubicBezTo>
                        <a:pt x="3421" y="17000"/>
                        <a:pt x="4200" y="16914"/>
                        <a:pt x="3600" y="17829"/>
                      </a:cubicBezTo>
                      <a:cubicBezTo>
                        <a:pt x="3001" y="18743"/>
                        <a:pt x="600" y="20972"/>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5ffb4dd3d2_29_59"/>
                <p:cNvSpPr/>
                <p:nvPr/>
              </p:nvSpPr>
              <p:spPr>
                <a:xfrm flipH="1">
                  <a:off x="-2" y="-1"/>
                  <a:ext cx="1407180" cy="2057029"/>
                </a:xfrm>
                <a:custGeom>
                  <a:rect b="b" l="l" r="r" t="t"/>
                  <a:pathLst>
                    <a:path extrusionOk="0" h="21600" w="21600">
                      <a:moveTo>
                        <a:pt x="0" y="0"/>
                      </a:moveTo>
                      <a:cubicBezTo>
                        <a:pt x="380" y="421"/>
                        <a:pt x="1518" y="1997"/>
                        <a:pt x="2278" y="2525"/>
                      </a:cubicBezTo>
                      <a:cubicBezTo>
                        <a:pt x="3037" y="3054"/>
                        <a:pt x="4032" y="2758"/>
                        <a:pt x="4556" y="3170"/>
                      </a:cubicBezTo>
                      <a:cubicBezTo>
                        <a:pt x="5080" y="3582"/>
                        <a:pt x="5197" y="4442"/>
                        <a:pt x="5420" y="4997"/>
                      </a:cubicBezTo>
                      <a:cubicBezTo>
                        <a:pt x="5642" y="5552"/>
                        <a:pt x="5839" y="5893"/>
                        <a:pt x="5891" y="6502"/>
                      </a:cubicBezTo>
                      <a:cubicBezTo>
                        <a:pt x="5943" y="7111"/>
                        <a:pt x="6140" y="7702"/>
                        <a:pt x="5734" y="8651"/>
                      </a:cubicBezTo>
                      <a:cubicBezTo>
                        <a:pt x="5328" y="9600"/>
                        <a:pt x="3862" y="11373"/>
                        <a:pt x="3456" y="12197"/>
                      </a:cubicBezTo>
                      <a:cubicBezTo>
                        <a:pt x="3050" y="13021"/>
                        <a:pt x="3220" y="13209"/>
                        <a:pt x="3299" y="13594"/>
                      </a:cubicBezTo>
                      <a:cubicBezTo>
                        <a:pt x="3378" y="13979"/>
                        <a:pt x="3116" y="14078"/>
                        <a:pt x="3927" y="14508"/>
                      </a:cubicBezTo>
                      <a:cubicBezTo>
                        <a:pt x="4739" y="14938"/>
                        <a:pt x="7122" y="15788"/>
                        <a:pt x="8169" y="16173"/>
                      </a:cubicBezTo>
                      <a:cubicBezTo>
                        <a:pt x="9216" y="16558"/>
                        <a:pt x="9334" y="16514"/>
                        <a:pt x="10211" y="16818"/>
                      </a:cubicBezTo>
                      <a:cubicBezTo>
                        <a:pt x="11088" y="17123"/>
                        <a:pt x="12737" y="17633"/>
                        <a:pt x="13431" y="18000"/>
                      </a:cubicBezTo>
                      <a:cubicBezTo>
                        <a:pt x="14125" y="18367"/>
                        <a:pt x="14059" y="18788"/>
                        <a:pt x="14374" y="19021"/>
                      </a:cubicBezTo>
                      <a:cubicBezTo>
                        <a:pt x="14688" y="19254"/>
                        <a:pt x="14610" y="19236"/>
                        <a:pt x="15317" y="19397"/>
                      </a:cubicBezTo>
                      <a:cubicBezTo>
                        <a:pt x="16023" y="19558"/>
                        <a:pt x="17751" y="19782"/>
                        <a:pt x="18615" y="19988"/>
                      </a:cubicBezTo>
                      <a:cubicBezTo>
                        <a:pt x="19479" y="20194"/>
                        <a:pt x="20003" y="20364"/>
                        <a:pt x="20500" y="20633"/>
                      </a:cubicBezTo>
                      <a:cubicBezTo>
                        <a:pt x="20998" y="20901"/>
                        <a:pt x="21417" y="21439"/>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5ffb4dd3d2_29_59"/>
                <p:cNvSpPr/>
                <p:nvPr/>
              </p:nvSpPr>
              <p:spPr>
                <a:xfrm>
                  <a:off x="490827" y="1755126"/>
                  <a:ext cx="338009" cy="286552"/>
                </a:xfrm>
                <a:custGeom>
                  <a:rect b="b" l="l" r="r" t="t"/>
                  <a:pathLst>
                    <a:path extrusionOk="0" h="21600" w="21511">
                      <a:moveTo>
                        <a:pt x="0" y="0"/>
                      </a:moveTo>
                      <a:cubicBezTo>
                        <a:pt x="1031" y="901"/>
                        <a:pt x="3691" y="4500"/>
                        <a:pt x="6188" y="5401"/>
                      </a:cubicBezTo>
                      <a:cubicBezTo>
                        <a:pt x="8684" y="6302"/>
                        <a:pt x="12592" y="4758"/>
                        <a:pt x="14980" y="5401"/>
                      </a:cubicBezTo>
                      <a:cubicBezTo>
                        <a:pt x="17368" y="6044"/>
                        <a:pt x="19430" y="7649"/>
                        <a:pt x="20515" y="9257"/>
                      </a:cubicBezTo>
                      <a:cubicBezTo>
                        <a:pt x="21600" y="10864"/>
                        <a:pt x="21384" y="12986"/>
                        <a:pt x="21492" y="15044"/>
                      </a:cubicBezTo>
                      <a:cubicBezTo>
                        <a:pt x="21600" y="17102"/>
                        <a:pt x="21221" y="20507"/>
                        <a:pt x="21167"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g15ffb4dd3d2_29_59"/>
              <p:cNvSpPr/>
              <p:nvPr/>
            </p:nvSpPr>
            <p:spPr>
              <a:xfrm>
                <a:off x="16750" y="83799"/>
                <a:ext cx="469202" cy="508302"/>
              </a:xfrm>
              <a:custGeom>
                <a:rect b="b" l="l" r="r" t="t"/>
                <a:pathLst>
                  <a:path extrusionOk="0" h="21600" w="21600">
                    <a:moveTo>
                      <a:pt x="21600" y="21600"/>
                    </a:moveTo>
                    <a:cubicBezTo>
                      <a:pt x="20228" y="21244"/>
                      <a:pt x="15643" y="21047"/>
                      <a:pt x="13371" y="19464"/>
                    </a:cubicBezTo>
                    <a:cubicBezTo>
                      <a:pt x="11099" y="17882"/>
                      <a:pt x="9000" y="14162"/>
                      <a:pt x="7971" y="12106"/>
                    </a:cubicBezTo>
                    <a:cubicBezTo>
                      <a:pt x="6942" y="10049"/>
                      <a:pt x="7800" y="8546"/>
                      <a:pt x="7200" y="7121"/>
                    </a:cubicBezTo>
                    <a:cubicBezTo>
                      <a:pt x="6600" y="5696"/>
                      <a:pt x="5571" y="4747"/>
                      <a:pt x="4371" y="3560"/>
                    </a:cubicBezTo>
                    <a:cubicBezTo>
                      <a:pt x="3171" y="2373"/>
                      <a:pt x="729" y="594"/>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5ffb4dd3d2_29_59"/>
              <p:cNvSpPr/>
              <p:nvPr/>
            </p:nvSpPr>
            <p:spPr>
              <a:xfrm>
                <a:off x="0" y="5599"/>
                <a:ext cx="3200677" cy="928672"/>
              </a:xfrm>
              <a:custGeom>
                <a:rect b="b" l="l" r="r" t="t"/>
                <a:pathLst>
                  <a:path extrusionOk="0" h="21291" w="21600">
                    <a:moveTo>
                      <a:pt x="0" y="21258"/>
                    </a:moveTo>
                    <a:cubicBezTo>
                      <a:pt x="289" y="21172"/>
                      <a:pt x="1169" y="21600"/>
                      <a:pt x="1734" y="20746"/>
                    </a:cubicBezTo>
                    <a:cubicBezTo>
                      <a:pt x="2299" y="19893"/>
                      <a:pt x="3141" y="17630"/>
                      <a:pt x="3393" y="16136"/>
                    </a:cubicBezTo>
                    <a:cubicBezTo>
                      <a:pt x="3644" y="14641"/>
                      <a:pt x="3210" y="13147"/>
                      <a:pt x="3242" y="11781"/>
                    </a:cubicBezTo>
                    <a:cubicBezTo>
                      <a:pt x="3273" y="10415"/>
                      <a:pt x="3368" y="8729"/>
                      <a:pt x="3581" y="7939"/>
                    </a:cubicBezTo>
                    <a:cubicBezTo>
                      <a:pt x="3795" y="7150"/>
                      <a:pt x="4184" y="7171"/>
                      <a:pt x="4524" y="7043"/>
                    </a:cubicBezTo>
                    <a:cubicBezTo>
                      <a:pt x="4863" y="6915"/>
                      <a:pt x="5095" y="7065"/>
                      <a:pt x="5617" y="7171"/>
                    </a:cubicBezTo>
                    <a:cubicBezTo>
                      <a:pt x="6138" y="7278"/>
                      <a:pt x="6980" y="7662"/>
                      <a:pt x="7652" y="7683"/>
                    </a:cubicBezTo>
                    <a:cubicBezTo>
                      <a:pt x="8325" y="7704"/>
                      <a:pt x="8921" y="7747"/>
                      <a:pt x="9650" y="7299"/>
                    </a:cubicBezTo>
                    <a:cubicBezTo>
                      <a:pt x="10379" y="6851"/>
                      <a:pt x="11491" y="5634"/>
                      <a:pt x="12025" y="4994"/>
                    </a:cubicBezTo>
                    <a:cubicBezTo>
                      <a:pt x="12559" y="4354"/>
                      <a:pt x="12415" y="3756"/>
                      <a:pt x="12854" y="3457"/>
                    </a:cubicBezTo>
                    <a:cubicBezTo>
                      <a:pt x="13294" y="3159"/>
                      <a:pt x="14086" y="3137"/>
                      <a:pt x="14664" y="3201"/>
                    </a:cubicBezTo>
                    <a:cubicBezTo>
                      <a:pt x="15242" y="3265"/>
                      <a:pt x="15832" y="3670"/>
                      <a:pt x="16322" y="3841"/>
                    </a:cubicBezTo>
                    <a:cubicBezTo>
                      <a:pt x="16813" y="4012"/>
                      <a:pt x="17007" y="4332"/>
                      <a:pt x="17604" y="4226"/>
                    </a:cubicBezTo>
                    <a:cubicBezTo>
                      <a:pt x="18201" y="4119"/>
                      <a:pt x="19388" y="3436"/>
                      <a:pt x="19904" y="3201"/>
                    </a:cubicBezTo>
                    <a:cubicBezTo>
                      <a:pt x="20419" y="2966"/>
                      <a:pt x="20412" y="3351"/>
                      <a:pt x="20695" y="2817"/>
                    </a:cubicBezTo>
                    <a:cubicBezTo>
                      <a:pt x="20978" y="2283"/>
                      <a:pt x="21449" y="46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5ffb4dd3d2_29_59"/>
              <p:cNvSpPr/>
              <p:nvPr/>
            </p:nvSpPr>
            <p:spPr>
              <a:xfrm>
                <a:off x="178725" y="5599"/>
                <a:ext cx="1390877" cy="290452"/>
              </a:xfrm>
              <a:custGeom>
                <a:rect b="b" l="l" r="r" t="t"/>
                <a:pathLst>
                  <a:path extrusionOk="0" h="21600" w="21600">
                    <a:moveTo>
                      <a:pt x="0" y="21600"/>
                    </a:moveTo>
                    <a:cubicBezTo>
                      <a:pt x="231" y="20977"/>
                      <a:pt x="839" y="18484"/>
                      <a:pt x="1388" y="17861"/>
                    </a:cubicBezTo>
                    <a:cubicBezTo>
                      <a:pt x="1937" y="17238"/>
                      <a:pt x="2747" y="17861"/>
                      <a:pt x="3297" y="17861"/>
                    </a:cubicBezTo>
                    <a:cubicBezTo>
                      <a:pt x="3846" y="17861"/>
                      <a:pt x="3991" y="18138"/>
                      <a:pt x="4685" y="17861"/>
                    </a:cubicBezTo>
                    <a:cubicBezTo>
                      <a:pt x="5379" y="17584"/>
                      <a:pt x="6825" y="16891"/>
                      <a:pt x="7461" y="16199"/>
                    </a:cubicBezTo>
                    <a:cubicBezTo>
                      <a:pt x="8097" y="15507"/>
                      <a:pt x="8068" y="14262"/>
                      <a:pt x="8501" y="13708"/>
                    </a:cubicBezTo>
                    <a:cubicBezTo>
                      <a:pt x="8935" y="13154"/>
                      <a:pt x="9412" y="13016"/>
                      <a:pt x="10063" y="12877"/>
                    </a:cubicBezTo>
                    <a:cubicBezTo>
                      <a:pt x="10714" y="12739"/>
                      <a:pt x="11798" y="12877"/>
                      <a:pt x="12405" y="12877"/>
                    </a:cubicBezTo>
                    <a:cubicBezTo>
                      <a:pt x="13012" y="12877"/>
                      <a:pt x="12911" y="12877"/>
                      <a:pt x="13706" y="12877"/>
                    </a:cubicBezTo>
                    <a:cubicBezTo>
                      <a:pt x="14501" y="12877"/>
                      <a:pt x="16236" y="13362"/>
                      <a:pt x="17176" y="12877"/>
                    </a:cubicBezTo>
                    <a:cubicBezTo>
                      <a:pt x="18116" y="12391"/>
                      <a:pt x="18795" y="10800"/>
                      <a:pt x="19345" y="9969"/>
                    </a:cubicBezTo>
                    <a:cubicBezTo>
                      <a:pt x="19894" y="9138"/>
                      <a:pt x="20097" y="9554"/>
                      <a:pt x="20473" y="7892"/>
                    </a:cubicBezTo>
                    <a:cubicBezTo>
                      <a:pt x="20848" y="6230"/>
                      <a:pt x="21412" y="131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8" name="Google Shape;278;g15ffb4dd3d2_29_59"/>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279" name="Google Shape;279;g15ffb4dd3d2_29_59"/>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showMasterSp="0">
  <p:cSld name="ONE_COLUMN_TEXT">
    <p:spTree>
      <p:nvGrpSpPr>
        <p:cNvPr id="280" name="Shape 280"/>
        <p:cNvGrpSpPr/>
        <p:nvPr/>
      </p:nvGrpSpPr>
      <p:grpSpPr>
        <a:xfrm>
          <a:off x="0" y="0"/>
          <a:ext cx="0" cy="0"/>
          <a:chOff x="0" y="0"/>
          <a:chExt cx="0" cy="0"/>
        </a:xfrm>
      </p:grpSpPr>
      <p:grpSp>
        <p:nvGrpSpPr>
          <p:cNvPr id="281" name="Google Shape;281;g15ffb4dd3d2_29_74"/>
          <p:cNvGrpSpPr/>
          <p:nvPr/>
        </p:nvGrpSpPr>
        <p:grpSpPr>
          <a:xfrm>
            <a:off x="-35830" y="2983171"/>
            <a:ext cx="9205408" cy="2292406"/>
            <a:chOff x="-3" y="-4"/>
            <a:chExt cx="9205406" cy="2292405"/>
          </a:xfrm>
        </p:grpSpPr>
        <p:sp>
          <p:nvSpPr>
            <p:cNvPr id="282" name="Google Shape;282;g15ffb4dd3d2_29_74"/>
            <p:cNvSpPr/>
            <p:nvPr/>
          </p:nvSpPr>
          <p:spPr>
            <a:xfrm>
              <a:off x="8773743" y="1576025"/>
              <a:ext cx="150114" cy="660103"/>
            </a:xfrm>
            <a:custGeom>
              <a:rect b="b" l="l" r="r" t="t"/>
              <a:pathLst>
                <a:path extrusionOk="0" h="21600" w="19107">
                  <a:moveTo>
                    <a:pt x="4794" y="0"/>
                  </a:moveTo>
                  <a:cubicBezTo>
                    <a:pt x="7072" y="1144"/>
                    <a:pt x="16733" y="4716"/>
                    <a:pt x="18471" y="6865"/>
                  </a:cubicBezTo>
                  <a:cubicBezTo>
                    <a:pt x="20208" y="9014"/>
                    <a:pt x="18146" y="10968"/>
                    <a:pt x="15215" y="12893"/>
                  </a:cubicBezTo>
                  <a:cubicBezTo>
                    <a:pt x="12285" y="14819"/>
                    <a:pt x="3165" y="16967"/>
                    <a:pt x="886" y="18419"/>
                  </a:cubicBezTo>
                  <a:cubicBezTo>
                    <a:pt x="-1392" y="19870"/>
                    <a:pt x="1431" y="21070"/>
                    <a:pt x="153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 name="Google Shape;283;g15ffb4dd3d2_29_74"/>
            <p:cNvGrpSpPr/>
            <p:nvPr/>
          </p:nvGrpSpPr>
          <p:grpSpPr>
            <a:xfrm>
              <a:off x="-3" y="-4"/>
              <a:ext cx="1985378" cy="2292405"/>
              <a:chOff x="-1" y="-1"/>
              <a:chExt cx="1985376" cy="2292403"/>
            </a:xfrm>
          </p:grpSpPr>
          <p:sp>
            <p:nvSpPr>
              <p:cNvPr id="284" name="Google Shape;284;g15ffb4dd3d2_29_74"/>
              <p:cNvSpPr/>
              <p:nvPr/>
            </p:nvSpPr>
            <p:spPr>
              <a:xfrm>
                <a:off x="121507" y="1622035"/>
                <a:ext cx="1863868" cy="670367"/>
              </a:xfrm>
              <a:custGeom>
                <a:rect b="b" l="l" r="r" t="t"/>
                <a:pathLst>
                  <a:path extrusionOk="0" h="21546" w="21546">
                    <a:moveTo>
                      <a:pt x="15" y="20559"/>
                    </a:moveTo>
                    <a:cubicBezTo>
                      <a:pt x="15" y="19298"/>
                      <a:pt x="5" y="15132"/>
                      <a:pt x="15" y="12994"/>
                    </a:cubicBezTo>
                    <a:cubicBezTo>
                      <a:pt x="25" y="10856"/>
                      <a:pt x="-54" y="9129"/>
                      <a:pt x="74" y="7731"/>
                    </a:cubicBezTo>
                    <a:cubicBezTo>
                      <a:pt x="202" y="6333"/>
                      <a:pt x="399" y="5483"/>
                      <a:pt x="784" y="4606"/>
                    </a:cubicBezTo>
                    <a:cubicBezTo>
                      <a:pt x="1168" y="3729"/>
                      <a:pt x="1691" y="2852"/>
                      <a:pt x="2381" y="2468"/>
                    </a:cubicBezTo>
                    <a:cubicBezTo>
                      <a:pt x="3071" y="2085"/>
                      <a:pt x="4116" y="2715"/>
                      <a:pt x="4925" y="2304"/>
                    </a:cubicBezTo>
                    <a:cubicBezTo>
                      <a:pt x="5733" y="1892"/>
                      <a:pt x="6354" y="-54"/>
                      <a:pt x="7231" y="1"/>
                    </a:cubicBezTo>
                    <a:cubicBezTo>
                      <a:pt x="8109" y="55"/>
                      <a:pt x="9400" y="1508"/>
                      <a:pt x="10189" y="2632"/>
                    </a:cubicBezTo>
                    <a:cubicBezTo>
                      <a:pt x="10978" y="3756"/>
                      <a:pt x="11116" y="5511"/>
                      <a:pt x="11964" y="6744"/>
                    </a:cubicBezTo>
                    <a:cubicBezTo>
                      <a:pt x="12812" y="7977"/>
                      <a:pt x="14438" y="9020"/>
                      <a:pt x="15276" y="10034"/>
                    </a:cubicBezTo>
                    <a:cubicBezTo>
                      <a:pt x="16114" y="11048"/>
                      <a:pt x="16341" y="11349"/>
                      <a:pt x="16991" y="12829"/>
                    </a:cubicBezTo>
                    <a:cubicBezTo>
                      <a:pt x="17642" y="14309"/>
                      <a:pt x="18421" y="17462"/>
                      <a:pt x="19180" y="18914"/>
                    </a:cubicBezTo>
                    <a:cubicBezTo>
                      <a:pt x="19939" y="20367"/>
                      <a:pt x="21152" y="21107"/>
                      <a:pt x="21546" y="21546"/>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5ffb4dd3d2_29_74"/>
              <p:cNvSpPr/>
              <p:nvPr/>
            </p:nvSpPr>
            <p:spPr>
              <a:xfrm>
                <a:off x="-1" y="-1"/>
                <a:ext cx="732491" cy="2282180"/>
              </a:xfrm>
              <a:custGeom>
                <a:rect b="b" l="l" r="r" t="t"/>
                <a:pathLst>
                  <a:path extrusionOk="0" h="21600" w="21572">
                    <a:moveTo>
                      <a:pt x="0" y="0"/>
                    </a:moveTo>
                    <a:cubicBezTo>
                      <a:pt x="829" y="274"/>
                      <a:pt x="3165" y="734"/>
                      <a:pt x="4974" y="1647"/>
                    </a:cubicBezTo>
                    <a:cubicBezTo>
                      <a:pt x="6782" y="2559"/>
                      <a:pt x="9519" y="4318"/>
                      <a:pt x="10850" y="5473"/>
                    </a:cubicBezTo>
                    <a:cubicBezTo>
                      <a:pt x="12182" y="6627"/>
                      <a:pt x="12785" y="7595"/>
                      <a:pt x="12961" y="8572"/>
                    </a:cubicBezTo>
                    <a:cubicBezTo>
                      <a:pt x="13137" y="9549"/>
                      <a:pt x="12132" y="10485"/>
                      <a:pt x="11906" y="11333"/>
                    </a:cubicBezTo>
                    <a:cubicBezTo>
                      <a:pt x="11679" y="12180"/>
                      <a:pt x="11152" y="12955"/>
                      <a:pt x="11604" y="13657"/>
                    </a:cubicBezTo>
                    <a:cubicBezTo>
                      <a:pt x="12056" y="14360"/>
                      <a:pt x="13187" y="14868"/>
                      <a:pt x="14618" y="15546"/>
                    </a:cubicBezTo>
                    <a:cubicBezTo>
                      <a:pt x="16050" y="16224"/>
                      <a:pt x="19089" y="17209"/>
                      <a:pt x="20194" y="17726"/>
                    </a:cubicBezTo>
                    <a:cubicBezTo>
                      <a:pt x="21299" y="18242"/>
                      <a:pt x="21023" y="18202"/>
                      <a:pt x="21249" y="18646"/>
                    </a:cubicBezTo>
                    <a:cubicBezTo>
                      <a:pt x="21475" y="19090"/>
                      <a:pt x="21500" y="19897"/>
                      <a:pt x="21550" y="20389"/>
                    </a:cubicBezTo>
                    <a:cubicBezTo>
                      <a:pt x="21600" y="20882"/>
                      <a:pt x="21550" y="21398"/>
                      <a:pt x="2155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g15ffb4dd3d2_29_74"/>
            <p:cNvSpPr/>
            <p:nvPr/>
          </p:nvSpPr>
          <p:spPr>
            <a:xfrm>
              <a:off x="8176901" y="1207600"/>
              <a:ext cx="1028502" cy="1043878"/>
            </a:xfrm>
            <a:custGeom>
              <a:rect b="b" l="l" r="r" t="t"/>
              <a:pathLst>
                <a:path extrusionOk="0" h="21600" w="21600">
                  <a:moveTo>
                    <a:pt x="21600" y="0"/>
                  </a:moveTo>
                  <a:cubicBezTo>
                    <a:pt x="21081" y="265"/>
                    <a:pt x="19201" y="971"/>
                    <a:pt x="18484" y="1589"/>
                  </a:cubicBezTo>
                  <a:cubicBezTo>
                    <a:pt x="17768" y="2206"/>
                    <a:pt x="17678" y="2947"/>
                    <a:pt x="17302" y="3706"/>
                  </a:cubicBezTo>
                  <a:cubicBezTo>
                    <a:pt x="16926" y="4465"/>
                    <a:pt x="16943" y="5506"/>
                    <a:pt x="16227" y="6141"/>
                  </a:cubicBezTo>
                  <a:cubicBezTo>
                    <a:pt x="15511" y="6777"/>
                    <a:pt x="13899" y="7130"/>
                    <a:pt x="13003" y="7518"/>
                  </a:cubicBezTo>
                  <a:cubicBezTo>
                    <a:pt x="12108" y="7906"/>
                    <a:pt x="11499" y="7606"/>
                    <a:pt x="10854" y="8471"/>
                  </a:cubicBezTo>
                  <a:cubicBezTo>
                    <a:pt x="10209" y="9336"/>
                    <a:pt x="9618" y="11788"/>
                    <a:pt x="9135" y="12706"/>
                  </a:cubicBezTo>
                  <a:cubicBezTo>
                    <a:pt x="8651" y="13624"/>
                    <a:pt x="8471" y="13641"/>
                    <a:pt x="7952" y="13977"/>
                  </a:cubicBezTo>
                  <a:cubicBezTo>
                    <a:pt x="7433" y="14312"/>
                    <a:pt x="6627" y="14224"/>
                    <a:pt x="6018" y="14718"/>
                  </a:cubicBezTo>
                  <a:cubicBezTo>
                    <a:pt x="5409" y="15212"/>
                    <a:pt x="4818" y="16112"/>
                    <a:pt x="4298" y="16941"/>
                  </a:cubicBezTo>
                  <a:cubicBezTo>
                    <a:pt x="3779" y="17770"/>
                    <a:pt x="3618" y="18918"/>
                    <a:pt x="2901" y="19694"/>
                  </a:cubicBezTo>
                  <a:cubicBezTo>
                    <a:pt x="2185" y="20471"/>
                    <a:pt x="484" y="21282"/>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7" name="Google Shape;287;g15ffb4dd3d2_29_74"/>
          <p:cNvSpPr txBox="1"/>
          <p:nvPr>
            <p:ph type="title"/>
          </p:nvPr>
        </p:nvSpPr>
        <p:spPr>
          <a:xfrm>
            <a:off x="886975" y="1055509"/>
            <a:ext cx="3913500" cy="755703"/>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chemeClr val="accent5"/>
              </a:buClr>
              <a:buSzPts val="2400"/>
              <a:buFont typeface="Arial"/>
              <a:buNone/>
              <a:defRPr sz="24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288" name="Google Shape;288;g15ffb4dd3d2_29_74"/>
          <p:cNvSpPr txBox="1"/>
          <p:nvPr>
            <p:ph idx="1" type="body"/>
          </p:nvPr>
        </p:nvSpPr>
        <p:spPr>
          <a:xfrm>
            <a:off x="886975" y="1965300"/>
            <a:ext cx="4312500" cy="21852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Clr>
                <a:schemeClr val="accent3"/>
              </a:buClr>
              <a:buSzPts val="1400"/>
              <a:buFont typeface="Helvetica Neue"/>
              <a:buChar char="⬘"/>
              <a:defRPr sz="1400"/>
            </a:lvl1pPr>
            <a:lvl2pPr indent="-317500" lvl="1" marL="914400" algn="l">
              <a:lnSpc>
                <a:spcPct val="115000"/>
              </a:lnSpc>
              <a:spcBef>
                <a:spcPts val="0"/>
              </a:spcBef>
              <a:spcAft>
                <a:spcPts val="0"/>
              </a:spcAft>
              <a:buClr>
                <a:schemeClr val="accent3"/>
              </a:buClr>
              <a:buSzPts val="1400"/>
              <a:buFont typeface="Helvetica Neue"/>
              <a:buChar char="○"/>
              <a:defRPr sz="1400"/>
            </a:lvl2pPr>
            <a:lvl3pPr indent="-317500" lvl="2" marL="1371600" algn="l">
              <a:lnSpc>
                <a:spcPct val="115000"/>
              </a:lnSpc>
              <a:spcBef>
                <a:spcPts val="0"/>
              </a:spcBef>
              <a:spcAft>
                <a:spcPts val="0"/>
              </a:spcAft>
              <a:buClr>
                <a:schemeClr val="accent3"/>
              </a:buClr>
              <a:buSzPts val="1400"/>
              <a:buFont typeface="Helvetica Neue"/>
              <a:buChar char="■"/>
              <a:defRPr sz="1400"/>
            </a:lvl3pPr>
            <a:lvl4pPr indent="-317500" lvl="3" marL="1828800" algn="l">
              <a:lnSpc>
                <a:spcPct val="115000"/>
              </a:lnSpc>
              <a:spcBef>
                <a:spcPts val="0"/>
              </a:spcBef>
              <a:spcAft>
                <a:spcPts val="0"/>
              </a:spcAft>
              <a:buClr>
                <a:schemeClr val="accent3"/>
              </a:buClr>
              <a:buSzPts val="1400"/>
              <a:buFont typeface="Helvetica Neue"/>
              <a:buChar char="●"/>
              <a:defRPr sz="1400"/>
            </a:lvl4pPr>
            <a:lvl5pPr indent="-317500" lvl="4" marL="2286000" algn="l">
              <a:lnSpc>
                <a:spcPct val="115000"/>
              </a:lnSpc>
              <a:spcBef>
                <a:spcPts val="0"/>
              </a:spcBef>
              <a:spcAft>
                <a:spcPts val="0"/>
              </a:spcAft>
              <a:buClr>
                <a:schemeClr val="accent3"/>
              </a:buClr>
              <a:buSzPts val="1400"/>
              <a:buFont typeface="Helvetica Neue"/>
              <a:buChar char="○"/>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289" name="Google Shape;289;g15ffb4dd3d2_29_74"/>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showMasterSp="0" type="titleOnly">
  <p:cSld name="TITLE_ONLY">
    <p:spTree>
      <p:nvGrpSpPr>
        <p:cNvPr id="290" name="Shape 290"/>
        <p:cNvGrpSpPr/>
        <p:nvPr/>
      </p:nvGrpSpPr>
      <p:grpSpPr>
        <a:xfrm>
          <a:off x="0" y="0"/>
          <a:ext cx="0" cy="0"/>
          <a:chOff x="0" y="0"/>
          <a:chExt cx="0" cy="0"/>
        </a:xfrm>
      </p:grpSpPr>
      <p:sp>
        <p:nvSpPr>
          <p:cNvPr id="291" name="Google Shape;291;g15ffb4dd3d2_29_84"/>
          <p:cNvSpPr/>
          <p:nvPr/>
        </p:nvSpPr>
        <p:spPr>
          <a:xfrm rot="10800000">
            <a:off x="7521594" y="4569223"/>
            <a:ext cx="4130207" cy="2926177"/>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5ffb4dd3d2_29_84"/>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grpSp>
        <p:nvGrpSpPr>
          <p:cNvPr id="293" name="Google Shape;293;g15ffb4dd3d2_29_84"/>
          <p:cNvGrpSpPr/>
          <p:nvPr/>
        </p:nvGrpSpPr>
        <p:grpSpPr>
          <a:xfrm>
            <a:off x="-1306163" y="-1006116"/>
            <a:ext cx="11756799" cy="7346383"/>
            <a:chOff x="-33" y="31"/>
            <a:chExt cx="11756796" cy="7346381"/>
          </a:xfrm>
        </p:grpSpPr>
        <p:grpSp>
          <p:nvGrpSpPr>
            <p:cNvPr id="294" name="Google Shape;294;g15ffb4dd3d2_29_84"/>
            <p:cNvGrpSpPr/>
            <p:nvPr/>
          </p:nvGrpSpPr>
          <p:grpSpPr>
            <a:xfrm>
              <a:off x="1232327" y="31"/>
              <a:ext cx="10524436" cy="6283426"/>
              <a:chOff x="0" y="31"/>
              <a:chExt cx="10524435" cy="6283424"/>
            </a:xfrm>
          </p:grpSpPr>
          <p:sp>
            <p:nvSpPr>
              <p:cNvPr id="295" name="Google Shape;295;g15ffb4dd3d2_29_84"/>
              <p:cNvSpPr/>
              <p:nvPr/>
            </p:nvSpPr>
            <p:spPr>
              <a:xfrm>
                <a:off x="6148" y="1664121"/>
                <a:ext cx="719479" cy="468233"/>
              </a:xfrm>
              <a:custGeom>
                <a:rect b="b" l="l" r="r" t="t"/>
                <a:pathLst>
                  <a:path extrusionOk="0" h="20996" w="21600">
                    <a:moveTo>
                      <a:pt x="21600" y="20957"/>
                    </a:moveTo>
                    <a:cubicBezTo>
                      <a:pt x="20338" y="20773"/>
                      <a:pt x="16154" y="21600"/>
                      <a:pt x="14031" y="19853"/>
                    </a:cubicBezTo>
                    <a:cubicBezTo>
                      <a:pt x="11907" y="18107"/>
                      <a:pt x="10246" y="12960"/>
                      <a:pt x="8862" y="10478"/>
                    </a:cubicBezTo>
                    <a:cubicBezTo>
                      <a:pt x="7477" y="7996"/>
                      <a:pt x="7200" y="6709"/>
                      <a:pt x="5723" y="4963"/>
                    </a:cubicBezTo>
                    <a:cubicBezTo>
                      <a:pt x="4246" y="3216"/>
                      <a:pt x="954" y="827"/>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5ffb4dd3d2_29_84"/>
              <p:cNvSpPr/>
              <p:nvPr/>
            </p:nvSpPr>
            <p:spPr>
              <a:xfrm>
                <a:off x="665416" y="883171"/>
                <a:ext cx="232590" cy="780952"/>
              </a:xfrm>
              <a:custGeom>
                <a:rect b="b" l="l" r="r" t="t"/>
                <a:pathLst>
                  <a:path extrusionOk="0" h="21600" w="19529">
                    <a:moveTo>
                      <a:pt x="1441" y="0"/>
                    </a:moveTo>
                    <a:cubicBezTo>
                      <a:pt x="4453" y="1162"/>
                      <a:pt x="18996" y="4677"/>
                      <a:pt x="19513" y="6973"/>
                    </a:cubicBezTo>
                    <a:cubicBezTo>
                      <a:pt x="20029" y="9269"/>
                      <a:pt x="7638" y="11933"/>
                      <a:pt x="4540" y="13776"/>
                    </a:cubicBezTo>
                    <a:cubicBezTo>
                      <a:pt x="1441" y="15619"/>
                      <a:pt x="-1571" y="16724"/>
                      <a:pt x="925" y="18029"/>
                    </a:cubicBezTo>
                    <a:cubicBezTo>
                      <a:pt x="3421" y="19333"/>
                      <a:pt x="16414" y="21005"/>
                      <a:pt x="19513"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5ffb4dd3d2_29_84"/>
              <p:cNvSpPr/>
              <p:nvPr/>
            </p:nvSpPr>
            <p:spPr>
              <a:xfrm>
                <a:off x="24600" y="1199575"/>
                <a:ext cx="842451" cy="1270093"/>
              </a:xfrm>
              <a:custGeom>
                <a:rect b="b" l="l" r="r" t="t"/>
                <a:pathLst>
                  <a:path extrusionOk="0" h="21397" w="21600">
                    <a:moveTo>
                      <a:pt x="0" y="21397"/>
                    </a:moveTo>
                    <a:cubicBezTo>
                      <a:pt x="473" y="20430"/>
                      <a:pt x="2286" y="17598"/>
                      <a:pt x="2838" y="15596"/>
                    </a:cubicBezTo>
                    <a:cubicBezTo>
                      <a:pt x="3390" y="13593"/>
                      <a:pt x="3049" y="11297"/>
                      <a:pt x="3311" y="9380"/>
                    </a:cubicBezTo>
                    <a:cubicBezTo>
                      <a:pt x="3574" y="7464"/>
                      <a:pt x="3547" y="5581"/>
                      <a:pt x="4414" y="4096"/>
                    </a:cubicBezTo>
                    <a:cubicBezTo>
                      <a:pt x="5282" y="2611"/>
                      <a:pt x="6859" y="1144"/>
                      <a:pt x="8514" y="470"/>
                    </a:cubicBezTo>
                    <a:cubicBezTo>
                      <a:pt x="10170" y="-203"/>
                      <a:pt x="12167" y="39"/>
                      <a:pt x="14348" y="56"/>
                    </a:cubicBezTo>
                    <a:cubicBezTo>
                      <a:pt x="16529" y="73"/>
                      <a:pt x="20391" y="488"/>
                      <a:pt x="21600" y="574"/>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5ffb4dd3d2_29_84"/>
              <p:cNvSpPr/>
              <p:nvPr/>
            </p:nvSpPr>
            <p:spPr>
              <a:xfrm>
                <a:off x="0" y="756584"/>
                <a:ext cx="2084623" cy="3474348"/>
              </a:xfrm>
              <a:custGeom>
                <a:rect b="b" l="l" r="r" t="t"/>
                <a:pathLst>
                  <a:path extrusionOk="0" h="21600" w="21600">
                    <a:moveTo>
                      <a:pt x="0" y="21600"/>
                    </a:moveTo>
                    <a:cubicBezTo>
                      <a:pt x="528" y="21197"/>
                      <a:pt x="2499" y="20239"/>
                      <a:pt x="3171" y="19182"/>
                    </a:cubicBezTo>
                    <a:cubicBezTo>
                      <a:pt x="3842" y="18126"/>
                      <a:pt x="3523" y="16527"/>
                      <a:pt x="4029" y="15259"/>
                    </a:cubicBezTo>
                    <a:cubicBezTo>
                      <a:pt x="4536" y="13991"/>
                      <a:pt x="5460" y="13039"/>
                      <a:pt x="6209" y="11573"/>
                    </a:cubicBezTo>
                    <a:cubicBezTo>
                      <a:pt x="6958" y="10107"/>
                      <a:pt x="7717" y="7676"/>
                      <a:pt x="8521" y="6460"/>
                    </a:cubicBezTo>
                    <a:cubicBezTo>
                      <a:pt x="9325" y="5245"/>
                      <a:pt x="9226" y="5205"/>
                      <a:pt x="11031" y="4280"/>
                    </a:cubicBezTo>
                    <a:cubicBezTo>
                      <a:pt x="12837" y="3356"/>
                      <a:pt x="17593" y="1625"/>
                      <a:pt x="19354" y="912"/>
                    </a:cubicBezTo>
                    <a:cubicBezTo>
                      <a:pt x="21116" y="198"/>
                      <a:pt x="21226" y="152"/>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5ffb4dd3d2_29_84"/>
              <p:cNvSpPr/>
              <p:nvPr/>
            </p:nvSpPr>
            <p:spPr>
              <a:xfrm flipH="1" rot="2497582">
                <a:off x="8643542" y="327520"/>
                <a:ext cx="1569344" cy="1534569"/>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5ffb4dd3d2_29_84"/>
              <p:cNvSpPr/>
              <p:nvPr/>
            </p:nvSpPr>
            <p:spPr>
              <a:xfrm>
                <a:off x="7755282" y="5069572"/>
                <a:ext cx="1547534" cy="1213883"/>
              </a:xfrm>
              <a:custGeom>
                <a:rect b="b" l="l" r="r" t="t"/>
                <a:pathLst>
                  <a:path extrusionOk="0" h="21600" w="21600">
                    <a:moveTo>
                      <a:pt x="21600" y="0"/>
                    </a:moveTo>
                    <a:cubicBezTo>
                      <a:pt x="21154" y="779"/>
                      <a:pt x="19899" y="2800"/>
                      <a:pt x="18925" y="4674"/>
                    </a:cubicBezTo>
                    <a:cubicBezTo>
                      <a:pt x="17950" y="6548"/>
                      <a:pt x="16597" y="9621"/>
                      <a:pt x="15754" y="11242"/>
                    </a:cubicBezTo>
                    <a:cubicBezTo>
                      <a:pt x="14912" y="12863"/>
                      <a:pt x="14862" y="13474"/>
                      <a:pt x="13872" y="14400"/>
                    </a:cubicBezTo>
                    <a:cubicBezTo>
                      <a:pt x="12881" y="15327"/>
                      <a:pt x="11395" y="16084"/>
                      <a:pt x="9809" y="16800"/>
                    </a:cubicBezTo>
                    <a:cubicBezTo>
                      <a:pt x="8224" y="17516"/>
                      <a:pt x="5995" y="17895"/>
                      <a:pt x="4360" y="18695"/>
                    </a:cubicBezTo>
                    <a:cubicBezTo>
                      <a:pt x="2725" y="19495"/>
                      <a:pt x="727" y="21116"/>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1" name="Google Shape;301;g15ffb4dd3d2_29_84"/>
            <p:cNvSpPr/>
            <p:nvPr/>
          </p:nvSpPr>
          <p:spPr>
            <a:xfrm rot="2700000">
              <a:off x="284848" y="5246377"/>
              <a:ext cx="1997252" cy="1633055"/>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g15ffb4dd3d2_29_84"/>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7_1" showMasterSp="0">
  <p:cSld name="CUSTOM_7_1">
    <p:spTree>
      <p:nvGrpSpPr>
        <p:cNvPr id="303" name="Shape 303"/>
        <p:cNvGrpSpPr/>
        <p:nvPr/>
      </p:nvGrpSpPr>
      <p:grpSpPr>
        <a:xfrm>
          <a:off x="0" y="0"/>
          <a:ext cx="0" cy="0"/>
          <a:chOff x="0" y="0"/>
          <a:chExt cx="0" cy="0"/>
        </a:xfrm>
      </p:grpSpPr>
      <p:sp>
        <p:nvSpPr>
          <p:cNvPr id="304" name="Google Shape;304;g15ffb4dd3d2_29_97"/>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grpSp>
        <p:nvGrpSpPr>
          <p:cNvPr id="305" name="Google Shape;305;g15ffb4dd3d2_29_97"/>
          <p:cNvGrpSpPr/>
          <p:nvPr/>
        </p:nvGrpSpPr>
        <p:grpSpPr>
          <a:xfrm>
            <a:off x="-862231" y="-89378"/>
            <a:ext cx="11417887" cy="6429643"/>
            <a:chOff x="18" y="-2"/>
            <a:chExt cx="11417885" cy="6429642"/>
          </a:xfrm>
        </p:grpSpPr>
        <p:sp>
          <p:nvSpPr>
            <p:cNvPr id="306" name="Google Shape;306;g15ffb4dd3d2_29_97"/>
            <p:cNvSpPr/>
            <p:nvPr/>
          </p:nvSpPr>
          <p:spPr>
            <a:xfrm rot="2700000">
              <a:off x="9135771" y="4329605"/>
              <a:ext cx="1997250" cy="1633056"/>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g15ffb4dd3d2_29_97"/>
            <p:cNvGrpSpPr/>
            <p:nvPr/>
          </p:nvGrpSpPr>
          <p:grpSpPr>
            <a:xfrm>
              <a:off x="817573" y="-2"/>
              <a:ext cx="9219804" cy="5303555"/>
              <a:chOff x="0" y="-1"/>
              <a:chExt cx="9219803" cy="5303554"/>
            </a:xfrm>
          </p:grpSpPr>
          <p:sp>
            <p:nvSpPr>
              <p:cNvPr id="308" name="Google Shape;308;g15ffb4dd3d2_29_97"/>
              <p:cNvSpPr/>
              <p:nvPr/>
            </p:nvSpPr>
            <p:spPr>
              <a:xfrm>
                <a:off x="714975" y="-1"/>
                <a:ext cx="262600" cy="318402"/>
              </a:xfrm>
              <a:custGeom>
                <a:rect b="b" l="l" r="r" t="t"/>
                <a:pathLst>
                  <a:path extrusionOk="0" h="21600" w="21453">
                    <a:moveTo>
                      <a:pt x="18253" y="21600"/>
                    </a:moveTo>
                    <a:cubicBezTo>
                      <a:pt x="18786" y="20842"/>
                      <a:pt x="21600" y="19263"/>
                      <a:pt x="21447" y="17053"/>
                    </a:cubicBezTo>
                    <a:cubicBezTo>
                      <a:pt x="21296" y="14843"/>
                      <a:pt x="20914" y="11180"/>
                      <a:pt x="17340" y="8337"/>
                    </a:cubicBezTo>
                    <a:cubicBezTo>
                      <a:pt x="13766" y="5495"/>
                      <a:pt x="2890" y="1389"/>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9" name="Google Shape;309;g15ffb4dd3d2_29_97"/>
              <p:cNvGrpSpPr/>
              <p:nvPr/>
            </p:nvGrpSpPr>
            <p:grpSpPr>
              <a:xfrm>
                <a:off x="7812623" y="3246523"/>
                <a:ext cx="1407180" cy="2057030"/>
                <a:chOff x="-1" y="-1"/>
                <a:chExt cx="1407179" cy="2057029"/>
              </a:xfrm>
            </p:grpSpPr>
            <p:sp>
              <p:nvSpPr>
                <p:cNvPr id="310" name="Google Shape;310;g15ffb4dd3d2_29_97"/>
                <p:cNvSpPr/>
                <p:nvPr/>
              </p:nvSpPr>
              <p:spPr>
                <a:xfrm>
                  <a:off x="841827" y="1529976"/>
                  <a:ext cx="443483" cy="515616"/>
                </a:xfrm>
                <a:custGeom>
                  <a:rect b="b" l="l" r="r" t="t"/>
                  <a:pathLst>
                    <a:path extrusionOk="0" h="21600" w="20872">
                      <a:moveTo>
                        <a:pt x="0" y="0"/>
                      </a:moveTo>
                      <a:cubicBezTo>
                        <a:pt x="578" y="831"/>
                        <a:pt x="1911" y="3878"/>
                        <a:pt x="3467" y="4985"/>
                      </a:cubicBezTo>
                      <a:cubicBezTo>
                        <a:pt x="5022" y="6093"/>
                        <a:pt x="7157" y="6251"/>
                        <a:pt x="9334" y="6646"/>
                      </a:cubicBezTo>
                      <a:cubicBezTo>
                        <a:pt x="11512" y="7042"/>
                        <a:pt x="14889" y="6804"/>
                        <a:pt x="16533" y="7358"/>
                      </a:cubicBezTo>
                      <a:cubicBezTo>
                        <a:pt x="18177" y="7912"/>
                        <a:pt x="18533" y="8388"/>
                        <a:pt x="19200" y="9970"/>
                      </a:cubicBezTo>
                      <a:cubicBezTo>
                        <a:pt x="19867" y="11553"/>
                        <a:pt x="21600" y="14915"/>
                        <a:pt x="20533" y="16852"/>
                      </a:cubicBezTo>
                      <a:cubicBezTo>
                        <a:pt x="19466" y="18791"/>
                        <a:pt x="14088" y="20809"/>
                        <a:pt x="1279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5ffb4dd3d2_29_97"/>
                <p:cNvSpPr/>
                <p:nvPr/>
              </p:nvSpPr>
              <p:spPr>
                <a:xfrm>
                  <a:off x="707652" y="895474"/>
                  <a:ext cx="356275" cy="711228"/>
                </a:xfrm>
                <a:custGeom>
                  <a:rect b="b" l="l" r="r" t="t"/>
                  <a:pathLst>
                    <a:path extrusionOk="0" h="21600" w="21600">
                      <a:moveTo>
                        <a:pt x="21600" y="0"/>
                      </a:moveTo>
                      <a:cubicBezTo>
                        <a:pt x="20759" y="286"/>
                        <a:pt x="18000" y="1000"/>
                        <a:pt x="16559" y="1714"/>
                      </a:cubicBezTo>
                      <a:cubicBezTo>
                        <a:pt x="15119" y="2429"/>
                        <a:pt x="13559" y="3400"/>
                        <a:pt x="12959" y="4286"/>
                      </a:cubicBezTo>
                      <a:cubicBezTo>
                        <a:pt x="12359" y="5172"/>
                        <a:pt x="13619" y="6057"/>
                        <a:pt x="12959" y="7029"/>
                      </a:cubicBezTo>
                      <a:cubicBezTo>
                        <a:pt x="12299" y="8000"/>
                        <a:pt x="10381" y="9199"/>
                        <a:pt x="9000" y="10114"/>
                      </a:cubicBezTo>
                      <a:cubicBezTo>
                        <a:pt x="7621" y="11029"/>
                        <a:pt x="5581" y="11514"/>
                        <a:pt x="4680" y="12514"/>
                      </a:cubicBezTo>
                      <a:cubicBezTo>
                        <a:pt x="3780" y="13514"/>
                        <a:pt x="3780" y="15229"/>
                        <a:pt x="3600" y="16114"/>
                      </a:cubicBezTo>
                      <a:cubicBezTo>
                        <a:pt x="3421" y="17000"/>
                        <a:pt x="4200" y="16914"/>
                        <a:pt x="3600" y="17829"/>
                      </a:cubicBezTo>
                      <a:cubicBezTo>
                        <a:pt x="3001" y="18743"/>
                        <a:pt x="600" y="20972"/>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5ffb4dd3d2_29_97"/>
                <p:cNvSpPr/>
                <p:nvPr/>
              </p:nvSpPr>
              <p:spPr>
                <a:xfrm flipH="1">
                  <a:off x="-1" y="-1"/>
                  <a:ext cx="1407179" cy="2057029"/>
                </a:xfrm>
                <a:custGeom>
                  <a:rect b="b" l="l" r="r" t="t"/>
                  <a:pathLst>
                    <a:path extrusionOk="0" h="21600" w="21600">
                      <a:moveTo>
                        <a:pt x="0" y="0"/>
                      </a:moveTo>
                      <a:cubicBezTo>
                        <a:pt x="380" y="421"/>
                        <a:pt x="1518" y="1997"/>
                        <a:pt x="2278" y="2525"/>
                      </a:cubicBezTo>
                      <a:cubicBezTo>
                        <a:pt x="3037" y="3054"/>
                        <a:pt x="4032" y="2758"/>
                        <a:pt x="4556" y="3170"/>
                      </a:cubicBezTo>
                      <a:cubicBezTo>
                        <a:pt x="5080" y="3582"/>
                        <a:pt x="5197" y="4442"/>
                        <a:pt x="5420" y="4997"/>
                      </a:cubicBezTo>
                      <a:cubicBezTo>
                        <a:pt x="5642" y="5552"/>
                        <a:pt x="5839" y="5893"/>
                        <a:pt x="5891" y="6502"/>
                      </a:cubicBezTo>
                      <a:cubicBezTo>
                        <a:pt x="5943" y="7111"/>
                        <a:pt x="6140" y="7702"/>
                        <a:pt x="5734" y="8651"/>
                      </a:cubicBezTo>
                      <a:cubicBezTo>
                        <a:pt x="5328" y="9600"/>
                        <a:pt x="3862" y="11373"/>
                        <a:pt x="3456" y="12197"/>
                      </a:cubicBezTo>
                      <a:cubicBezTo>
                        <a:pt x="3050" y="13021"/>
                        <a:pt x="3220" y="13209"/>
                        <a:pt x="3299" y="13594"/>
                      </a:cubicBezTo>
                      <a:cubicBezTo>
                        <a:pt x="3378" y="13979"/>
                        <a:pt x="3116" y="14078"/>
                        <a:pt x="3927" y="14508"/>
                      </a:cubicBezTo>
                      <a:cubicBezTo>
                        <a:pt x="4739" y="14938"/>
                        <a:pt x="7122" y="15788"/>
                        <a:pt x="8169" y="16173"/>
                      </a:cubicBezTo>
                      <a:cubicBezTo>
                        <a:pt x="9216" y="16558"/>
                        <a:pt x="9334" y="16514"/>
                        <a:pt x="10211" y="16818"/>
                      </a:cubicBezTo>
                      <a:cubicBezTo>
                        <a:pt x="11088" y="17123"/>
                        <a:pt x="12737" y="17633"/>
                        <a:pt x="13431" y="18000"/>
                      </a:cubicBezTo>
                      <a:cubicBezTo>
                        <a:pt x="14125" y="18367"/>
                        <a:pt x="14059" y="18788"/>
                        <a:pt x="14374" y="19021"/>
                      </a:cubicBezTo>
                      <a:cubicBezTo>
                        <a:pt x="14688" y="19254"/>
                        <a:pt x="14610" y="19236"/>
                        <a:pt x="15317" y="19397"/>
                      </a:cubicBezTo>
                      <a:cubicBezTo>
                        <a:pt x="16023" y="19558"/>
                        <a:pt x="17751" y="19782"/>
                        <a:pt x="18615" y="19988"/>
                      </a:cubicBezTo>
                      <a:cubicBezTo>
                        <a:pt x="19479" y="20194"/>
                        <a:pt x="20003" y="20364"/>
                        <a:pt x="20500" y="20633"/>
                      </a:cubicBezTo>
                      <a:cubicBezTo>
                        <a:pt x="20998" y="20901"/>
                        <a:pt x="21417" y="21439"/>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5ffb4dd3d2_29_97"/>
                <p:cNvSpPr/>
                <p:nvPr/>
              </p:nvSpPr>
              <p:spPr>
                <a:xfrm>
                  <a:off x="490827" y="1755126"/>
                  <a:ext cx="338009" cy="286552"/>
                </a:xfrm>
                <a:custGeom>
                  <a:rect b="b" l="l" r="r" t="t"/>
                  <a:pathLst>
                    <a:path extrusionOk="0" h="21600" w="21511">
                      <a:moveTo>
                        <a:pt x="0" y="0"/>
                      </a:moveTo>
                      <a:cubicBezTo>
                        <a:pt x="1031" y="901"/>
                        <a:pt x="3691" y="4500"/>
                        <a:pt x="6188" y="5401"/>
                      </a:cubicBezTo>
                      <a:cubicBezTo>
                        <a:pt x="8684" y="6302"/>
                        <a:pt x="12592" y="4758"/>
                        <a:pt x="14980" y="5401"/>
                      </a:cubicBezTo>
                      <a:cubicBezTo>
                        <a:pt x="17368" y="6044"/>
                        <a:pt x="19430" y="7649"/>
                        <a:pt x="20515" y="9257"/>
                      </a:cubicBezTo>
                      <a:cubicBezTo>
                        <a:pt x="21600" y="10864"/>
                        <a:pt x="21384" y="12986"/>
                        <a:pt x="21492" y="15044"/>
                      </a:cubicBezTo>
                      <a:cubicBezTo>
                        <a:pt x="21600" y="17102"/>
                        <a:pt x="21221" y="20507"/>
                        <a:pt x="21167"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g15ffb4dd3d2_29_97"/>
              <p:cNvSpPr/>
              <p:nvPr/>
            </p:nvSpPr>
            <p:spPr>
              <a:xfrm>
                <a:off x="16750" y="83799"/>
                <a:ext cx="469202" cy="508302"/>
              </a:xfrm>
              <a:custGeom>
                <a:rect b="b" l="l" r="r" t="t"/>
                <a:pathLst>
                  <a:path extrusionOk="0" h="21600" w="21600">
                    <a:moveTo>
                      <a:pt x="21600" y="21600"/>
                    </a:moveTo>
                    <a:cubicBezTo>
                      <a:pt x="20228" y="21244"/>
                      <a:pt x="15643" y="21047"/>
                      <a:pt x="13371" y="19464"/>
                    </a:cubicBezTo>
                    <a:cubicBezTo>
                      <a:pt x="11099" y="17882"/>
                      <a:pt x="9000" y="14162"/>
                      <a:pt x="7971" y="12106"/>
                    </a:cubicBezTo>
                    <a:cubicBezTo>
                      <a:pt x="6942" y="10049"/>
                      <a:pt x="7800" y="8546"/>
                      <a:pt x="7200" y="7121"/>
                    </a:cubicBezTo>
                    <a:cubicBezTo>
                      <a:pt x="6600" y="5696"/>
                      <a:pt x="5571" y="4747"/>
                      <a:pt x="4371" y="3560"/>
                    </a:cubicBezTo>
                    <a:cubicBezTo>
                      <a:pt x="3171" y="2373"/>
                      <a:pt x="729" y="594"/>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5ffb4dd3d2_29_97"/>
              <p:cNvSpPr/>
              <p:nvPr/>
            </p:nvSpPr>
            <p:spPr>
              <a:xfrm>
                <a:off x="0" y="5599"/>
                <a:ext cx="3200678" cy="928672"/>
              </a:xfrm>
              <a:custGeom>
                <a:rect b="b" l="l" r="r" t="t"/>
                <a:pathLst>
                  <a:path extrusionOk="0" h="21291" w="21600">
                    <a:moveTo>
                      <a:pt x="0" y="21258"/>
                    </a:moveTo>
                    <a:cubicBezTo>
                      <a:pt x="289" y="21172"/>
                      <a:pt x="1169" y="21600"/>
                      <a:pt x="1734" y="20746"/>
                    </a:cubicBezTo>
                    <a:cubicBezTo>
                      <a:pt x="2299" y="19893"/>
                      <a:pt x="3141" y="17630"/>
                      <a:pt x="3393" y="16136"/>
                    </a:cubicBezTo>
                    <a:cubicBezTo>
                      <a:pt x="3644" y="14641"/>
                      <a:pt x="3210" y="13147"/>
                      <a:pt x="3242" y="11781"/>
                    </a:cubicBezTo>
                    <a:cubicBezTo>
                      <a:pt x="3273" y="10415"/>
                      <a:pt x="3368" y="8729"/>
                      <a:pt x="3581" y="7939"/>
                    </a:cubicBezTo>
                    <a:cubicBezTo>
                      <a:pt x="3795" y="7150"/>
                      <a:pt x="4184" y="7171"/>
                      <a:pt x="4524" y="7043"/>
                    </a:cubicBezTo>
                    <a:cubicBezTo>
                      <a:pt x="4863" y="6915"/>
                      <a:pt x="5095" y="7065"/>
                      <a:pt x="5617" y="7171"/>
                    </a:cubicBezTo>
                    <a:cubicBezTo>
                      <a:pt x="6138" y="7278"/>
                      <a:pt x="6980" y="7662"/>
                      <a:pt x="7652" y="7683"/>
                    </a:cubicBezTo>
                    <a:cubicBezTo>
                      <a:pt x="8325" y="7704"/>
                      <a:pt x="8921" y="7747"/>
                      <a:pt x="9650" y="7299"/>
                    </a:cubicBezTo>
                    <a:cubicBezTo>
                      <a:pt x="10379" y="6851"/>
                      <a:pt x="11491" y="5634"/>
                      <a:pt x="12025" y="4994"/>
                    </a:cubicBezTo>
                    <a:cubicBezTo>
                      <a:pt x="12559" y="4354"/>
                      <a:pt x="12415" y="3756"/>
                      <a:pt x="12854" y="3457"/>
                    </a:cubicBezTo>
                    <a:cubicBezTo>
                      <a:pt x="13294" y="3159"/>
                      <a:pt x="14086" y="3137"/>
                      <a:pt x="14664" y="3201"/>
                    </a:cubicBezTo>
                    <a:cubicBezTo>
                      <a:pt x="15242" y="3265"/>
                      <a:pt x="15832" y="3670"/>
                      <a:pt x="16322" y="3841"/>
                    </a:cubicBezTo>
                    <a:cubicBezTo>
                      <a:pt x="16813" y="4012"/>
                      <a:pt x="17007" y="4332"/>
                      <a:pt x="17604" y="4226"/>
                    </a:cubicBezTo>
                    <a:cubicBezTo>
                      <a:pt x="18201" y="4119"/>
                      <a:pt x="19388" y="3436"/>
                      <a:pt x="19904" y="3201"/>
                    </a:cubicBezTo>
                    <a:cubicBezTo>
                      <a:pt x="20419" y="2966"/>
                      <a:pt x="20412" y="3351"/>
                      <a:pt x="20695" y="2817"/>
                    </a:cubicBezTo>
                    <a:cubicBezTo>
                      <a:pt x="20978" y="2283"/>
                      <a:pt x="21449" y="46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5ffb4dd3d2_29_97"/>
              <p:cNvSpPr/>
              <p:nvPr/>
            </p:nvSpPr>
            <p:spPr>
              <a:xfrm>
                <a:off x="178725" y="5599"/>
                <a:ext cx="1390877" cy="290452"/>
              </a:xfrm>
              <a:custGeom>
                <a:rect b="b" l="l" r="r" t="t"/>
                <a:pathLst>
                  <a:path extrusionOk="0" h="21600" w="21600">
                    <a:moveTo>
                      <a:pt x="0" y="21600"/>
                    </a:moveTo>
                    <a:cubicBezTo>
                      <a:pt x="231" y="20977"/>
                      <a:pt x="839" y="18484"/>
                      <a:pt x="1388" y="17861"/>
                    </a:cubicBezTo>
                    <a:cubicBezTo>
                      <a:pt x="1937" y="17238"/>
                      <a:pt x="2747" y="17861"/>
                      <a:pt x="3297" y="17861"/>
                    </a:cubicBezTo>
                    <a:cubicBezTo>
                      <a:pt x="3846" y="17861"/>
                      <a:pt x="3991" y="18138"/>
                      <a:pt x="4685" y="17861"/>
                    </a:cubicBezTo>
                    <a:cubicBezTo>
                      <a:pt x="5379" y="17584"/>
                      <a:pt x="6825" y="16891"/>
                      <a:pt x="7461" y="16199"/>
                    </a:cubicBezTo>
                    <a:cubicBezTo>
                      <a:pt x="8097" y="15507"/>
                      <a:pt x="8068" y="14262"/>
                      <a:pt x="8501" y="13708"/>
                    </a:cubicBezTo>
                    <a:cubicBezTo>
                      <a:pt x="8935" y="13154"/>
                      <a:pt x="9412" y="13016"/>
                      <a:pt x="10063" y="12877"/>
                    </a:cubicBezTo>
                    <a:cubicBezTo>
                      <a:pt x="10714" y="12739"/>
                      <a:pt x="11798" y="12877"/>
                      <a:pt x="12405" y="12877"/>
                    </a:cubicBezTo>
                    <a:cubicBezTo>
                      <a:pt x="13012" y="12877"/>
                      <a:pt x="12911" y="12877"/>
                      <a:pt x="13706" y="12877"/>
                    </a:cubicBezTo>
                    <a:cubicBezTo>
                      <a:pt x="14501" y="12877"/>
                      <a:pt x="16236" y="13362"/>
                      <a:pt x="17176" y="12877"/>
                    </a:cubicBezTo>
                    <a:cubicBezTo>
                      <a:pt x="18116" y="12391"/>
                      <a:pt x="18795" y="10800"/>
                      <a:pt x="19345" y="9969"/>
                    </a:cubicBezTo>
                    <a:cubicBezTo>
                      <a:pt x="19894" y="9138"/>
                      <a:pt x="20097" y="9554"/>
                      <a:pt x="20473" y="7892"/>
                    </a:cubicBezTo>
                    <a:cubicBezTo>
                      <a:pt x="20848" y="6230"/>
                      <a:pt x="21412" y="131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 name="Google Shape;317;g15ffb4dd3d2_29_97"/>
            <p:cNvSpPr/>
            <p:nvPr/>
          </p:nvSpPr>
          <p:spPr>
            <a:xfrm>
              <a:off x="18" y="4561587"/>
              <a:ext cx="1544651" cy="1094539"/>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g15ffb4dd3d2_29_97"/>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 showMasterSp="0">
  <p:cSld name="CUSTOM_2">
    <p:spTree>
      <p:nvGrpSpPr>
        <p:cNvPr id="319" name="Shape 319"/>
        <p:cNvGrpSpPr/>
        <p:nvPr/>
      </p:nvGrpSpPr>
      <p:grpSpPr>
        <a:xfrm>
          <a:off x="0" y="0"/>
          <a:ext cx="0" cy="0"/>
          <a:chOff x="0" y="0"/>
          <a:chExt cx="0" cy="0"/>
        </a:xfrm>
      </p:grpSpPr>
      <p:grpSp>
        <p:nvGrpSpPr>
          <p:cNvPr id="320" name="Google Shape;320;g15ffb4dd3d2_29_113"/>
          <p:cNvGrpSpPr/>
          <p:nvPr/>
        </p:nvGrpSpPr>
        <p:grpSpPr>
          <a:xfrm>
            <a:off x="-862231" y="-89378"/>
            <a:ext cx="11417887" cy="6429643"/>
            <a:chOff x="18" y="-2"/>
            <a:chExt cx="11417885" cy="6429642"/>
          </a:xfrm>
        </p:grpSpPr>
        <p:sp>
          <p:nvSpPr>
            <p:cNvPr id="321" name="Google Shape;321;g15ffb4dd3d2_29_113"/>
            <p:cNvSpPr/>
            <p:nvPr/>
          </p:nvSpPr>
          <p:spPr>
            <a:xfrm rot="2700000">
              <a:off x="9135771" y="4329605"/>
              <a:ext cx="1997250" cy="1633056"/>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g15ffb4dd3d2_29_113"/>
            <p:cNvGrpSpPr/>
            <p:nvPr/>
          </p:nvGrpSpPr>
          <p:grpSpPr>
            <a:xfrm>
              <a:off x="817573" y="-2"/>
              <a:ext cx="9219804" cy="5303555"/>
              <a:chOff x="0" y="-1"/>
              <a:chExt cx="9219803" cy="5303554"/>
            </a:xfrm>
          </p:grpSpPr>
          <p:sp>
            <p:nvSpPr>
              <p:cNvPr id="323" name="Google Shape;323;g15ffb4dd3d2_29_113"/>
              <p:cNvSpPr/>
              <p:nvPr/>
            </p:nvSpPr>
            <p:spPr>
              <a:xfrm>
                <a:off x="714975" y="-1"/>
                <a:ext cx="262600" cy="318402"/>
              </a:xfrm>
              <a:custGeom>
                <a:rect b="b" l="l" r="r" t="t"/>
                <a:pathLst>
                  <a:path extrusionOk="0" h="21600" w="21453">
                    <a:moveTo>
                      <a:pt x="18253" y="21600"/>
                    </a:moveTo>
                    <a:cubicBezTo>
                      <a:pt x="18786" y="20842"/>
                      <a:pt x="21600" y="19263"/>
                      <a:pt x="21447" y="17053"/>
                    </a:cubicBezTo>
                    <a:cubicBezTo>
                      <a:pt x="21296" y="14843"/>
                      <a:pt x="20914" y="11180"/>
                      <a:pt x="17340" y="8337"/>
                    </a:cubicBezTo>
                    <a:cubicBezTo>
                      <a:pt x="13766" y="5495"/>
                      <a:pt x="2890" y="1389"/>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g15ffb4dd3d2_29_113"/>
              <p:cNvGrpSpPr/>
              <p:nvPr/>
            </p:nvGrpSpPr>
            <p:grpSpPr>
              <a:xfrm>
                <a:off x="7812623" y="3246523"/>
                <a:ext cx="1407180" cy="2057030"/>
                <a:chOff x="-1" y="-1"/>
                <a:chExt cx="1407179" cy="2057029"/>
              </a:xfrm>
            </p:grpSpPr>
            <p:sp>
              <p:nvSpPr>
                <p:cNvPr id="325" name="Google Shape;325;g15ffb4dd3d2_29_113"/>
                <p:cNvSpPr/>
                <p:nvPr/>
              </p:nvSpPr>
              <p:spPr>
                <a:xfrm>
                  <a:off x="841827" y="1529976"/>
                  <a:ext cx="443483" cy="515616"/>
                </a:xfrm>
                <a:custGeom>
                  <a:rect b="b" l="l" r="r" t="t"/>
                  <a:pathLst>
                    <a:path extrusionOk="0" h="21600" w="20872">
                      <a:moveTo>
                        <a:pt x="0" y="0"/>
                      </a:moveTo>
                      <a:cubicBezTo>
                        <a:pt x="578" y="831"/>
                        <a:pt x="1911" y="3878"/>
                        <a:pt x="3467" y="4985"/>
                      </a:cubicBezTo>
                      <a:cubicBezTo>
                        <a:pt x="5022" y="6093"/>
                        <a:pt x="7157" y="6251"/>
                        <a:pt x="9334" y="6646"/>
                      </a:cubicBezTo>
                      <a:cubicBezTo>
                        <a:pt x="11512" y="7042"/>
                        <a:pt x="14889" y="6804"/>
                        <a:pt x="16533" y="7358"/>
                      </a:cubicBezTo>
                      <a:cubicBezTo>
                        <a:pt x="18177" y="7912"/>
                        <a:pt x="18533" y="8388"/>
                        <a:pt x="19200" y="9970"/>
                      </a:cubicBezTo>
                      <a:cubicBezTo>
                        <a:pt x="19867" y="11553"/>
                        <a:pt x="21600" y="14915"/>
                        <a:pt x="20533" y="16852"/>
                      </a:cubicBezTo>
                      <a:cubicBezTo>
                        <a:pt x="19466" y="18791"/>
                        <a:pt x="14088" y="20809"/>
                        <a:pt x="1279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5ffb4dd3d2_29_113"/>
                <p:cNvSpPr/>
                <p:nvPr/>
              </p:nvSpPr>
              <p:spPr>
                <a:xfrm>
                  <a:off x="707652" y="895474"/>
                  <a:ext cx="356275" cy="711228"/>
                </a:xfrm>
                <a:custGeom>
                  <a:rect b="b" l="l" r="r" t="t"/>
                  <a:pathLst>
                    <a:path extrusionOk="0" h="21600" w="21600">
                      <a:moveTo>
                        <a:pt x="21600" y="0"/>
                      </a:moveTo>
                      <a:cubicBezTo>
                        <a:pt x="20759" y="286"/>
                        <a:pt x="18000" y="1000"/>
                        <a:pt x="16559" y="1714"/>
                      </a:cubicBezTo>
                      <a:cubicBezTo>
                        <a:pt x="15119" y="2429"/>
                        <a:pt x="13559" y="3400"/>
                        <a:pt x="12959" y="4286"/>
                      </a:cubicBezTo>
                      <a:cubicBezTo>
                        <a:pt x="12359" y="5172"/>
                        <a:pt x="13619" y="6057"/>
                        <a:pt x="12959" y="7029"/>
                      </a:cubicBezTo>
                      <a:cubicBezTo>
                        <a:pt x="12299" y="8000"/>
                        <a:pt x="10381" y="9199"/>
                        <a:pt x="9000" y="10114"/>
                      </a:cubicBezTo>
                      <a:cubicBezTo>
                        <a:pt x="7621" y="11029"/>
                        <a:pt x="5581" y="11514"/>
                        <a:pt x="4680" y="12514"/>
                      </a:cubicBezTo>
                      <a:cubicBezTo>
                        <a:pt x="3780" y="13514"/>
                        <a:pt x="3780" y="15229"/>
                        <a:pt x="3600" y="16114"/>
                      </a:cubicBezTo>
                      <a:cubicBezTo>
                        <a:pt x="3421" y="17000"/>
                        <a:pt x="4200" y="16914"/>
                        <a:pt x="3600" y="17829"/>
                      </a:cubicBezTo>
                      <a:cubicBezTo>
                        <a:pt x="3001" y="18743"/>
                        <a:pt x="600" y="20972"/>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5ffb4dd3d2_29_113"/>
                <p:cNvSpPr/>
                <p:nvPr/>
              </p:nvSpPr>
              <p:spPr>
                <a:xfrm flipH="1">
                  <a:off x="-1" y="-1"/>
                  <a:ext cx="1407179" cy="2057029"/>
                </a:xfrm>
                <a:custGeom>
                  <a:rect b="b" l="l" r="r" t="t"/>
                  <a:pathLst>
                    <a:path extrusionOk="0" h="21600" w="21600">
                      <a:moveTo>
                        <a:pt x="0" y="0"/>
                      </a:moveTo>
                      <a:cubicBezTo>
                        <a:pt x="380" y="421"/>
                        <a:pt x="1518" y="1997"/>
                        <a:pt x="2278" y="2525"/>
                      </a:cubicBezTo>
                      <a:cubicBezTo>
                        <a:pt x="3037" y="3054"/>
                        <a:pt x="4032" y="2758"/>
                        <a:pt x="4556" y="3170"/>
                      </a:cubicBezTo>
                      <a:cubicBezTo>
                        <a:pt x="5080" y="3582"/>
                        <a:pt x="5197" y="4442"/>
                        <a:pt x="5420" y="4997"/>
                      </a:cubicBezTo>
                      <a:cubicBezTo>
                        <a:pt x="5642" y="5552"/>
                        <a:pt x="5839" y="5893"/>
                        <a:pt x="5891" y="6502"/>
                      </a:cubicBezTo>
                      <a:cubicBezTo>
                        <a:pt x="5943" y="7111"/>
                        <a:pt x="6140" y="7702"/>
                        <a:pt x="5734" y="8651"/>
                      </a:cubicBezTo>
                      <a:cubicBezTo>
                        <a:pt x="5328" y="9600"/>
                        <a:pt x="3862" y="11373"/>
                        <a:pt x="3456" y="12197"/>
                      </a:cubicBezTo>
                      <a:cubicBezTo>
                        <a:pt x="3050" y="13021"/>
                        <a:pt x="3220" y="13209"/>
                        <a:pt x="3299" y="13594"/>
                      </a:cubicBezTo>
                      <a:cubicBezTo>
                        <a:pt x="3378" y="13979"/>
                        <a:pt x="3116" y="14078"/>
                        <a:pt x="3927" y="14508"/>
                      </a:cubicBezTo>
                      <a:cubicBezTo>
                        <a:pt x="4739" y="14938"/>
                        <a:pt x="7122" y="15788"/>
                        <a:pt x="8169" y="16173"/>
                      </a:cubicBezTo>
                      <a:cubicBezTo>
                        <a:pt x="9216" y="16558"/>
                        <a:pt x="9334" y="16514"/>
                        <a:pt x="10211" y="16818"/>
                      </a:cubicBezTo>
                      <a:cubicBezTo>
                        <a:pt x="11088" y="17123"/>
                        <a:pt x="12737" y="17633"/>
                        <a:pt x="13431" y="18000"/>
                      </a:cubicBezTo>
                      <a:cubicBezTo>
                        <a:pt x="14125" y="18367"/>
                        <a:pt x="14059" y="18788"/>
                        <a:pt x="14374" y="19021"/>
                      </a:cubicBezTo>
                      <a:cubicBezTo>
                        <a:pt x="14688" y="19254"/>
                        <a:pt x="14610" y="19236"/>
                        <a:pt x="15317" y="19397"/>
                      </a:cubicBezTo>
                      <a:cubicBezTo>
                        <a:pt x="16023" y="19558"/>
                        <a:pt x="17751" y="19782"/>
                        <a:pt x="18615" y="19988"/>
                      </a:cubicBezTo>
                      <a:cubicBezTo>
                        <a:pt x="19479" y="20194"/>
                        <a:pt x="20003" y="20364"/>
                        <a:pt x="20500" y="20633"/>
                      </a:cubicBezTo>
                      <a:cubicBezTo>
                        <a:pt x="20998" y="20901"/>
                        <a:pt x="21417" y="21439"/>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5ffb4dd3d2_29_113"/>
                <p:cNvSpPr/>
                <p:nvPr/>
              </p:nvSpPr>
              <p:spPr>
                <a:xfrm>
                  <a:off x="490827" y="1755126"/>
                  <a:ext cx="338009" cy="286552"/>
                </a:xfrm>
                <a:custGeom>
                  <a:rect b="b" l="l" r="r" t="t"/>
                  <a:pathLst>
                    <a:path extrusionOk="0" h="21600" w="21511">
                      <a:moveTo>
                        <a:pt x="0" y="0"/>
                      </a:moveTo>
                      <a:cubicBezTo>
                        <a:pt x="1031" y="901"/>
                        <a:pt x="3691" y="4500"/>
                        <a:pt x="6188" y="5401"/>
                      </a:cubicBezTo>
                      <a:cubicBezTo>
                        <a:pt x="8684" y="6302"/>
                        <a:pt x="12592" y="4758"/>
                        <a:pt x="14980" y="5401"/>
                      </a:cubicBezTo>
                      <a:cubicBezTo>
                        <a:pt x="17368" y="6044"/>
                        <a:pt x="19430" y="7649"/>
                        <a:pt x="20515" y="9257"/>
                      </a:cubicBezTo>
                      <a:cubicBezTo>
                        <a:pt x="21600" y="10864"/>
                        <a:pt x="21384" y="12986"/>
                        <a:pt x="21492" y="15044"/>
                      </a:cubicBezTo>
                      <a:cubicBezTo>
                        <a:pt x="21600" y="17102"/>
                        <a:pt x="21221" y="20507"/>
                        <a:pt x="21167"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 name="Google Shape;329;g15ffb4dd3d2_29_113"/>
              <p:cNvSpPr/>
              <p:nvPr/>
            </p:nvSpPr>
            <p:spPr>
              <a:xfrm>
                <a:off x="16750" y="83799"/>
                <a:ext cx="469202" cy="508302"/>
              </a:xfrm>
              <a:custGeom>
                <a:rect b="b" l="l" r="r" t="t"/>
                <a:pathLst>
                  <a:path extrusionOk="0" h="21600" w="21600">
                    <a:moveTo>
                      <a:pt x="21600" y="21600"/>
                    </a:moveTo>
                    <a:cubicBezTo>
                      <a:pt x="20228" y="21244"/>
                      <a:pt x="15643" y="21047"/>
                      <a:pt x="13371" y="19464"/>
                    </a:cubicBezTo>
                    <a:cubicBezTo>
                      <a:pt x="11099" y="17882"/>
                      <a:pt x="9000" y="14162"/>
                      <a:pt x="7971" y="12106"/>
                    </a:cubicBezTo>
                    <a:cubicBezTo>
                      <a:pt x="6942" y="10049"/>
                      <a:pt x="7800" y="8546"/>
                      <a:pt x="7200" y="7121"/>
                    </a:cubicBezTo>
                    <a:cubicBezTo>
                      <a:pt x="6600" y="5696"/>
                      <a:pt x="5571" y="4747"/>
                      <a:pt x="4371" y="3560"/>
                    </a:cubicBezTo>
                    <a:cubicBezTo>
                      <a:pt x="3171" y="2373"/>
                      <a:pt x="729" y="594"/>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5ffb4dd3d2_29_113"/>
              <p:cNvSpPr/>
              <p:nvPr/>
            </p:nvSpPr>
            <p:spPr>
              <a:xfrm>
                <a:off x="0" y="5599"/>
                <a:ext cx="3200678" cy="928672"/>
              </a:xfrm>
              <a:custGeom>
                <a:rect b="b" l="l" r="r" t="t"/>
                <a:pathLst>
                  <a:path extrusionOk="0" h="21291" w="21600">
                    <a:moveTo>
                      <a:pt x="0" y="21258"/>
                    </a:moveTo>
                    <a:cubicBezTo>
                      <a:pt x="289" y="21172"/>
                      <a:pt x="1169" y="21600"/>
                      <a:pt x="1734" y="20746"/>
                    </a:cubicBezTo>
                    <a:cubicBezTo>
                      <a:pt x="2299" y="19893"/>
                      <a:pt x="3141" y="17630"/>
                      <a:pt x="3393" y="16136"/>
                    </a:cubicBezTo>
                    <a:cubicBezTo>
                      <a:pt x="3644" y="14641"/>
                      <a:pt x="3210" y="13147"/>
                      <a:pt x="3242" y="11781"/>
                    </a:cubicBezTo>
                    <a:cubicBezTo>
                      <a:pt x="3273" y="10415"/>
                      <a:pt x="3368" y="8729"/>
                      <a:pt x="3581" y="7939"/>
                    </a:cubicBezTo>
                    <a:cubicBezTo>
                      <a:pt x="3795" y="7150"/>
                      <a:pt x="4184" y="7171"/>
                      <a:pt x="4524" y="7043"/>
                    </a:cubicBezTo>
                    <a:cubicBezTo>
                      <a:pt x="4863" y="6915"/>
                      <a:pt x="5095" y="7065"/>
                      <a:pt x="5617" y="7171"/>
                    </a:cubicBezTo>
                    <a:cubicBezTo>
                      <a:pt x="6138" y="7278"/>
                      <a:pt x="6980" y="7662"/>
                      <a:pt x="7652" y="7683"/>
                    </a:cubicBezTo>
                    <a:cubicBezTo>
                      <a:pt x="8325" y="7704"/>
                      <a:pt x="8921" y="7747"/>
                      <a:pt x="9650" y="7299"/>
                    </a:cubicBezTo>
                    <a:cubicBezTo>
                      <a:pt x="10379" y="6851"/>
                      <a:pt x="11491" y="5634"/>
                      <a:pt x="12025" y="4994"/>
                    </a:cubicBezTo>
                    <a:cubicBezTo>
                      <a:pt x="12559" y="4354"/>
                      <a:pt x="12415" y="3756"/>
                      <a:pt x="12854" y="3457"/>
                    </a:cubicBezTo>
                    <a:cubicBezTo>
                      <a:pt x="13294" y="3159"/>
                      <a:pt x="14086" y="3137"/>
                      <a:pt x="14664" y="3201"/>
                    </a:cubicBezTo>
                    <a:cubicBezTo>
                      <a:pt x="15242" y="3265"/>
                      <a:pt x="15832" y="3670"/>
                      <a:pt x="16322" y="3841"/>
                    </a:cubicBezTo>
                    <a:cubicBezTo>
                      <a:pt x="16813" y="4012"/>
                      <a:pt x="17007" y="4332"/>
                      <a:pt x="17604" y="4226"/>
                    </a:cubicBezTo>
                    <a:cubicBezTo>
                      <a:pt x="18201" y="4119"/>
                      <a:pt x="19388" y="3436"/>
                      <a:pt x="19904" y="3201"/>
                    </a:cubicBezTo>
                    <a:cubicBezTo>
                      <a:pt x="20419" y="2966"/>
                      <a:pt x="20412" y="3351"/>
                      <a:pt x="20695" y="2817"/>
                    </a:cubicBezTo>
                    <a:cubicBezTo>
                      <a:pt x="20978" y="2283"/>
                      <a:pt x="21449" y="46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5ffb4dd3d2_29_113"/>
              <p:cNvSpPr/>
              <p:nvPr/>
            </p:nvSpPr>
            <p:spPr>
              <a:xfrm>
                <a:off x="178725" y="5599"/>
                <a:ext cx="1390877" cy="290452"/>
              </a:xfrm>
              <a:custGeom>
                <a:rect b="b" l="l" r="r" t="t"/>
                <a:pathLst>
                  <a:path extrusionOk="0" h="21600" w="21600">
                    <a:moveTo>
                      <a:pt x="0" y="21600"/>
                    </a:moveTo>
                    <a:cubicBezTo>
                      <a:pt x="231" y="20977"/>
                      <a:pt x="839" y="18484"/>
                      <a:pt x="1388" y="17861"/>
                    </a:cubicBezTo>
                    <a:cubicBezTo>
                      <a:pt x="1937" y="17238"/>
                      <a:pt x="2747" y="17861"/>
                      <a:pt x="3297" y="17861"/>
                    </a:cubicBezTo>
                    <a:cubicBezTo>
                      <a:pt x="3846" y="17861"/>
                      <a:pt x="3991" y="18138"/>
                      <a:pt x="4685" y="17861"/>
                    </a:cubicBezTo>
                    <a:cubicBezTo>
                      <a:pt x="5379" y="17584"/>
                      <a:pt x="6825" y="16891"/>
                      <a:pt x="7461" y="16199"/>
                    </a:cubicBezTo>
                    <a:cubicBezTo>
                      <a:pt x="8097" y="15507"/>
                      <a:pt x="8068" y="14262"/>
                      <a:pt x="8501" y="13708"/>
                    </a:cubicBezTo>
                    <a:cubicBezTo>
                      <a:pt x="8935" y="13154"/>
                      <a:pt x="9412" y="13016"/>
                      <a:pt x="10063" y="12877"/>
                    </a:cubicBezTo>
                    <a:cubicBezTo>
                      <a:pt x="10714" y="12739"/>
                      <a:pt x="11798" y="12877"/>
                      <a:pt x="12405" y="12877"/>
                    </a:cubicBezTo>
                    <a:cubicBezTo>
                      <a:pt x="13012" y="12877"/>
                      <a:pt x="12911" y="12877"/>
                      <a:pt x="13706" y="12877"/>
                    </a:cubicBezTo>
                    <a:cubicBezTo>
                      <a:pt x="14501" y="12877"/>
                      <a:pt x="16236" y="13362"/>
                      <a:pt x="17176" y="12877"/>
                    </a:cubicBezTo>
                    <a:cubicBezTo>
                      <a:pt x="18116" y="12391"/>
                      <a:pt x="18795" y="10800"/>
                      <a:pt x="19345" y="9969"/>
                    </a:cubicBezTo>
                    <a:cubicBezTo>
                      <a:pt x="19894" y="9138"/>
                      <a:pt x="20097" y="9554"/>
                      <a:pt x="20473" y="7892"/>
                    </a:cubicBezTo>
                    <a:cubicBezTo>
                      <a:pt x="20848" y="6230"/>
                      <a:pt x="21412" y="131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g15ffb4dd3d2_29_113"/>
            <p:cNvSpPr/>
            <p:nvPr/>
          </p:nvSpPr>
          <p:spPr>
            <a:xfrm>
              <a:off x="18" y="4561587"/>
              <a:ext cx="1544651" cy="1094539"/>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g15ffb4dd3d2_29_113"/>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334" name="Google Shape;334;g15ffb4dd3d2_29_113"/>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 showMasterSp="0">
  <p:cSld name="CUSTOM_1">
    <p:spTree>
      <p:nvGrpSpPr>
        <p:cNvPr id="335" name="Shape 335"/>
        <p:cNvGrpSpPr/>
        <p:nvPr/>
      </p:nvGrpSpPr>
      <p:grpSpPr>
        <a:xfrm>
          <a:off x="0" y="0"/>
          <a:ext cx="0" cy="0"/>
          <a:chOff x="0" y="0"/>
          <a:chExt cx="0" cy="0"/>
        </a:xfrm>
      </p:grpSpPr>
      <p:grpSp>
        <p:nvGrpSpPr>
          <p:cNvPr id="336" name="Google Shape;336;g15ffb4dd3d2_29_129"/>
          <p:cNvGrpSpPr/>
          <p:nvPr/>
        </p:nvGrpSpPr>
        <p:grpSpPr>
          <a:xfrm>
            <a:off x="-805734" y="-1018391"/>
            <a:ext cx="11164185" cy="6500124"/>
            <a:chOff x="36" y="31"/>
            <a:chExt cx="11164183" cy="6500122"/>
          </a:xfrm>
        </p:grpSpPr>
        <p:sp>
          <p:nvSpPr>
            <p:cNvPr id="337" name="Google Shape;337;g15ffb4dd3d2_29_129"/>
            <p:cNvSpPr/>
            <p:nvPr/>
          </p:nvSpPr>
          <p:spPr>
            <a:xfrm>
              <a:off x="916444" y="5236847"/>
              <a:ext cx="1033102" cy="1143752"/>
            </a:xfrm>
            <a:custGeom>
              <a:rect b="b" l="l" r="r" t="t"/>
              <a:pathLst>
                <a:path extrusionOk="0" h="21600" w="21600">
                  <a:moveTo>
                    <a:pt x="21600" y="0"/>
                  </a:moveTo>
                  <a:cubicBezTo>
                    <a:pt x="20914" y="968"/>
                    <a:pt x="19543" y="4413"/>
                    <a:pt x="17486" y="5806"/>
                  </a:cubicBezTo>
                  <a:cubicBezTo>
                    <a:pt x="15428" y="7200"/>
                    <a:pt x="11486" y="7432"/>
                    <a:pt x="9257" y="8361"/>
                  </a:cubicBezTo>
                  <a:cubicBezTo>
                    <a:pt x="7029" y="9291"/>
                    <a:pt x="5443" y="9833"/>
                    <a:pt x="4115" y="11381"/>
                  </a:cubicBezTo>
                  <a:cubicBezTo>
                    <a:pt x="2786" y="12929"/>
                    <a:pt x="1972" y="15949"/>
                    <a:pt x="1286" y="17652"/>
                  </a:cubicBezTo>
                  <a:cubicBezTo>
                    <a:pt x="600" y="19355"/>
                    <a:pt x="214" y="20942"/>
                    <a:pt x="0"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5ffb4dd3d2_29_129"/>
            <p:cNvSpPr/>
            <p:nvPr/>
          </p:nvSpPr>
          <p:spPr>
            <a:xfrm flipH="1">
              <a:off x="7631741" y="2279687"/>
              <a:ext cx="3532478" cy="3454204"/>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5ffb4dd3d2_29_129"/>
            <p:cNvSpPr/>
            <p:nvPr/>
          </p:nvSpPr>
          <p:spPr>
            <a:xfrm>
              <a:off x="1894594" y="5339622"/>
              <a:ext cx="3603077" cy="1160531"/>
            </a:xfrm>
            <a:custGeom>
              <a:rect b="b" l="l" r="r" t="t"/>
              <a:pathLst>
                <a:path extrusionOk="0" h="21273" w="21600">
                  <a:moveTo>
                    <a:pt x="0" y="0"/>
                  </a:moveTo>
                  <a:cubicBezTo>
                    <a:pt x="356" y="902"/>
                    <a:pt x="1327" y="3870"/>
                    <a:pt x="2138" y="5411"/>
                  </a:cubicBezTo>
                  <a:cubicBezTo>
                    <a:pt x="2949" y="6952"/>
                    <a:pt x="4117" y="7853"/>
                    <a:pt x="4866" y="9243"/>
                  </a:cubicBezTo>
                  <a:cubicBezTo>
                    <a:pt x="5616" y="10634"/>
                    <a:pt x="6083" y="12099"/>
                    <a:pt x="6636" y="13752"/>
                  </a:cubicBezTo>
                  <a:cubicBezTo>
                    <a:pt x="7189" y="15406"/>
                    <a:pt x="7336" y="17923"/>
                    <a:pt x="8184" y="19163"/>
                  </a:cubicBezTo>
                  <a:cubicBezTo>
                    <a:pt x="9032" y="20403"/>
                    <a:pt x="10507" y="21600"/>
                    <a:pt x="11723" y="21192"/>
                  </a:cubicBezTo>
                  <a:cubicBezTo>
                    <a:pt x="12939" y="20784"/>
                    <a:pt x="14473" y="18250"/>
                    <a:pt x="15481" y="16715"/>
                  </a:cubicBezTo>
                  <a:cubicBezTo>
                    <a:pt x="16488" y="15180"/>
                    <a:pt x="16967" y="12338"/>
                    <a:pt x="17766" y="11981"/>
                  </a:cubicBezTo>
                  <a:cubicBezTo>
                    <a:pt x="18565" y="11624"/>
                    <a:pt x="19634" y="13240"/>
                    <a:pt x="20273" y="14574"/>
                  </a:cubicBezTo>
                  <a:cubicBezTo>
                    <a:pt x="20912" y="15908"/>
                    <a:pt x="21379" y="19082"/>
                    <a:pt x="21600" y="19984"/>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5ffb4dd3d2_29_129"/>
            <p:cNvSpPr/>
            <p:nvPr/>
          </p:nvSpPr>
          <p:spPr>
            <a:xfrm>
              <a:off x="5038549" y="5464371"/>
              <a:ext cx="418820" cy="572711"/>
            </a:xfrm>
            <a:custGeom>
              <a:rect b="b" l="l" r="r" t="t"/>
              <a:pathLst>
                <a:path extrusionOk="0" h="21600" w="21406">
                  <a:moveTo>
                    <a:pt x="0" y="21600"/>
                  </a:moveTo>
                  <a:cubicBezTo>
                    <a:pt x="1286" y="21044"/>
                    <a:pt x="4745" y="18949"/>
                    <a:pt x="7717" y="18262"/>
                  </a:cubicBezTo>
                  <a:cubicBezTo>
                    <a:pt x="10689" y="17575"/>
                    <a:pt x="15612" y="18393"/>
                    <a:pt x="17830" y="17477"/>
                  </a:cubicBezTo>
                  <a:cubicBezTo>
                    <a:pt x="20047" y="16560"/>
                    <a:pt x="20447" y="15022"/>
                    <a:pt x="21023" y="12764"/>
                  </a:cubicBezTo>
                  <a:cubicBezTo>
                    <a:pt x="21600" y="10505"/>
                    <a:pt x="21378" y="6055"/>
                    <a:pt x="21289" y="3927"/>
                  </a:cubicBezTo>
                  <a:cubicBezTo>
                    <a:pt x="21201" y="1799"/>
                    <a:pt x="20624" y="655"/>
                    <a:pt x="20491"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5ffb4dd3d2_29_129"/>
            <p:cNvSpPr/>
            <p:nvPr/>
          </p:nvSpPr>
          <p:spPr>
            <a:xfrm>
              <a:off x="787318" y="5184466"/>
              <a:ext cx="6001729" cy="1130969"/>
            </a:xfrm>
            <a:custGeom>
              <a:rect b="b" l="l" r="r" t="t"/>
              <a:pathLst>
                <a:path extrusionOk="0" h="21207" w="21600">
                  <a:moveTo>
                    <a:pt x="0" y="635"/>
                  </a:moveTo>
                  <a:cubicBezTo>
                    <a:pt x="173" y="616"/>
                    <a:pt x="539" y="616"/>
                    <a:pt x="1040" y="520"/>
                  </a:cubicBezTo>
                  <a:cubicBezTo>
                    <a:pt x="1542" y="424"/>
                    <a:pt x="2327" y="-191"/>
                    <a:pt x="3010" y="59"/>
                  </a:cubicBezTo>
                  <a:cubicBezTo>
                    <a:pt x="3692" y="309"/>
                    <a:pt x="4507" y="1154"/>
                    <a:pt x="5134" y="2019"/>
                  </a:cubicBezTo>
                  <a:cubicBezTo>
                    <a:pt x="5761" y="2884"/>
                    <a:pt x="6326" y="4152"/>
                    <a:pt x="6772" y="5248"/>
                  </a:cubicBezTo>
                  <a:cubicBezTo>
                    <a:pt x="7218" y="6343"/>
                    <a:pt x="7425" y="7380"/>
                    <a:pt x="7812" y="8591"/>
                  </a:cubicBezTo>
                  <a:cubicBezTo>
                    <a:pt x="8200" y="9802"/>
                    <a:pt x="8720" y="11877"/>
                    <a:pt x="9096" y="12511"/>
                  </a:cubicBezTo>
                  <a:cubicBezTo>
                    <a:pt x="9472" y="13146"/>
                    <a:pt x="9653" y="12627"/>
                    <a:pt x="10070" y="12396"/>
                  </a:cubicBezTo>
                  <a:cubicBezTo>
                    <a:pt x="10486" y="12166"/>
                    <a:pt x="11114" y="11435"/>
                    <a:pt x="11597" y="11128"/>
                  </a:cubicBezTo>
                  <a:cubicBezTo>
                    <a:pt x="12080" y="10820"/>
                    <a:pt x="12441" y="11281"/>
                    <a:pt x="12969" y="10551"/>
                  </a:cubicBezTo>
                  <a:cubicBezTo>
                    <a:pt x="13496" y="9821"/>
                    <a:pt x="14345" y="7861"/>
                    <a:pt x="14761" y="6746"/>
                  </a:cubicBezTo>
                  <a:cubicBezTo>
                    <a:pt x="15178" y="5631"/>
                    <a:pt x="15174" y="4248"/>
                    <a:pt x="15470" y="3864"/>
                  </a:cubicBezTo>
                  <a:cubicBezTo>
                    <a:pt x="15765" y="3479"/>
                    <a:pt x="16097" y="3345"/>
                    <a:pt x="16532" y="4440"/>
                  </a:cubicBezTo>
                  <a:cubicBezTo>
                    <a:pt x="16967" y="5536"/>
                    <a:pt x="17509" y="8034"/>
                    <a:pt x="18081" y="10436"/>
                  </a:cubicBezTo>
                  <a:cubicBezTo>
                    <a:pt x="18653" y="12838"/>
                    <a:pt x="19427" y="17085"/>
                    <a:pt x="19962" y="18853"/>
                  </a:cubicBezTo>
                  <a:cubicBezTo>
                    <a:pt x="20497" y="20621"/>
                    <a:pt x="21017" y="20679"/>
                    <a:pt x="21290" y="21044"/>
                  </a:cubicBezTo>
                  <a:cubicBezTo>
                    <a:pt x="21563" y="21409"/>
                    <a:pt x="21548" y="21044"/>
                    <a:pt x="21600" y="21044"/>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5ffb4dd3d2_29_129"/>
            <p:cNvSpPr/>
            <p:nvPr/>
          </p:nvSpPr>
          <p:spPr>
            <a:xfrm>
              <a:off x="7810600" y="938771"/>
              <a:ext cx="2206918" cy="2010531"/>
            </a:xfrm>
            <a:custGeom>
              <a:rect b="b" l="l" r="r" t="t"/>
              <a:pathLst>
                <a:path extrusionOk="0" h="21254" w="20741">
                  <a:moveTo>
                    <a:pt x="371" y="277"/>
                  </a:moveTo>
                  <a:cubicBezTo>
                    <a:pt x="473" y="277"/>
                    <a:pt x="-859" y="-346"/>
                    <a:pt x="982" y="277"/>
                  </a:cubicBezTo>
                  <a:cubicBezTo>
                    <a:pt x="2823" y="900"/>
                    <a:pt x="9020" y="2401"/>
                    <a:pt x="11416" y="4016"/>
                  </a:cubicBezTo>
                  <a:cubicBezTo>
                    <a:pt x="13812" y="5632"/>
                    <a:pt x="14487" y="8453"/>
                    <a:pt x="15357" y="9973"/>
                  </a:cubicBezTo>
                  <a:cubicBezTo>
                    <a:pt x="16227" y="11494"/>
                    <a:pt x="16097" y="11759"/>
                    <a:pt x="16634" y="13142"/>
                  </a:cubicBezTo>
                  <a:cubicBezTo>
                    <a:pt x="17170" y="14526"/>
                    <a:pt x="17892" y="16923"/>
                    <a:pt x="18576" y="18275"/>
                  </a:cubicBezTo>
                  <a:cubicBezTo>
                    <a:pt x="19261" y="19627"/>
                    <a:pt x="20380" y="20758"/>
                    <a:pt x="20741" y="21254"/>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5ffb4dd3d2_29_129"/>
            <p:cNvSpPr/>
            <p:nvPr/>
          </p:nvSpPr>
          <p:spPr>
            <a:xfrm flipH="1" rot="2497582">
              <a:off x="311584" y="327520"/>
              <a:ext cx="1569343" cy="1534568"/>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4" name="Google Shape;344;g15ffb4dd3d2_29_129"/>
          <p:cNvSpPr txBox="1"/>
          <p:nvPr>
            <p:ph type="title"/>
          </p:nvPr>
        </p:nvSpPr>
        <p:spPr>
          <a:xfrm>
            <a:off x="1676025" y="3011775"/>
            <a:ext cx="4168500" cy="5727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900"/>
              <a:buFont typeface="Arial"/>
              <a:buNone/>
              <a:defRPr sz="19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345" name="Google Shape;345;g15ffb4dd3d2_29_129"/>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 showMasterSp="0">
  <p:cSld name="CUSTOM_4">
    <p:spTree>
      <p:nvGrpSpPr>
        <p:cNvPr id="346" name="Shape 346"/>
        <p:cNvGrpSpPr/>
        <p:nvPr/>
      </p:nvGrpSpPr>
      <p:grpSpPr>
        <a:xfrm>
          <a:off x="0" y="0"/>
          <a:ext cx="0" cy="0"/>
          <a:chOff x="0" y="0"/>
          <a:chExt cx="0" cy="0"/>
        </a:xfrm>
      </p:grpSpPr>
      <p:grpSp>
        <p:nvGrpSpPr>
          <p:cNvPr id="347" name="Google Shape;347;g15ffb4dd3d2_29_140"/>
          <p:cNvGrpSpPr/>
          <p:nvPr/>
        </p:nvGrpSpPr>
        <p:grpSpPr>
          <a:xfrm>
            <a:off x="-1651220" y="-143278"/>
            <a:ext cx="10984550" cy="6398926"/>
            <a:chOff x="48" y="-2"/>
            <a:chExt cx="10984548" cy="6398925"/>
          </a:xfrm>
        </p:grpSpPr>
        <p:sp>
          <p:nvSpPr>
            <p:cNvPr id="348" name="Google Shape;348;g15ffb4dd3d2_29_140"/>
            <p:cNvSpPr/>
            <p:nvPr/>
          </p:nvSpPr>
          <p:spPr>
            <a:xfrm>
              <a:off x="10339859" y="4584782"/>
              <a:ext cx="347952" cy="931302"/>
            </a:xfrm>
            <a:custGeom>
              <a:rect b="b" l="l" r="r" t="t"/>
              <a:pathLst>
                <a:path extrusionOk="0" h="21600" w="21600">
                  <a:moveTo>
                    <a:pt x="0" y="0"/>
                  </a:moveTo>
                  <a:cubicBezTo>
                    <a:pt x="1482" y="1147"/>
                    <a:pt x="8365" y="4827"/>
                    <a:pt x="8894" y="6884"/>
                  </a:cubicBezTo>
                  <a:cubicBezTo>
                    <a:pt x="9423" y="8941"/>
                    <a:pt x="3282" y="10721"/>
                    <a:pt x="3177" y="12343"/>
                  </a:cubicBezTo>
                  <a:cubicBezTo>
                    <a:pt x="3071" y="13965"/>
                    <a:pt x="5190" y="15072"/>
                    <a:pt x="8259" y="16615"/>
                  </a:cubicBezTo>
                  <a:cubicBezTo>
                    <a:pt x="11331" y="18158"/>
                    <a:pt x="19376" y="20769"/>
                    <a:pt x="2160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9" name="Google Shape;349;g15ffb4dd3d2_29_140"/>
            <p:cNvGrpSpPr/>
            <p:nvPr/>
          </p:nvGrpSpPr>
          <p:grpSpPr>
            <a:xfrm>
              <a:off x="48" y="-2"/>
              <a:ext cx="5535000" cy="6398925"/>
              <a:chOff x="49" y="-1"/>
              <a:chExt cx="5534999" cy="6398924"/>
            </a:xfrm>
          </p:grpSpPr>
          <p:sp>
            <p:nvSpPr>
              <p:cNvPr id="350" name="Google Shape;350;g15ffb4dd3d2_29_140"/>
              <p:cNvSpPr/>
              <p:nvPr/>
            </p:nvSpPr>
            <p:spPr>
              <a:xfrm rot="650892">
                <a:off x="238509" y="3110215"/>
                <a:ext cx="4130220" cy="2926185"/>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1" name="Google Shape;351;g15ffb4dd3d2_29_140"/>
              <p:cNvGrpSpPr/>
              <p:nvPr/>
            </p:nvGrpSpPr>
            <p:grpSpPr>
              <a:xfrm>
                <a:off x="1559165" y="-1"/>
                <a:ext cx="3975883" cy="5423981"/>
                <a:chOff x="-1" y="0"/>
                <a:chExt cx="3975881" cy="5423980"/>
              </a:xfrm>
            </p:grpSpPr>
            <p:sp>
              <p:nvSpPr>
                <p:cNvPr id="352" name="Google Shape;352;g15ffb4dd3d2_29_140"/>
                <p:cNvSpPr/>
                <p:nvPr/>
              </p:nvSpPr>
              <p:spPr>
                <a:xfrm>
                  <a:off x="249080" y="429825"/>
                  <a:ext cx="1224590" cy="3203229"/>
                </a:xfrm>
                <a:custGeom>
                  <a:rect b="b" l="l" r="r" t="t"/>
                  <a:pathLst>
                    <a:path extrusionOk="0" h="21600" w="21215">
                      <a:moveTo>
                        <a:pt x="21215" y="0"/>
                      </a:moveTo>
                      <a:cubicBezTo>
                        <a:pt x="20727" y="144"/>
                        <a:pt x="18999" y="460"/>
                        <a:pt x="18290" y="863"/>
                      </a:cubicBezTo>
                      <a:cubicBezTo>
                        <a:pt x="17581" y="1265"/>
                        <a:pt x="17699" y="2047"/>
                        <a:pt x="16960" y="2415"/>
                      </a:cubicBezTo>
                      <a:cubicBezTo>
                        <a:pt x="16221" y="2783"/>
                        <a:pt x="15394" y="2898"/>
                        <a:pt x="13857" y="3071"/>
                      </a:cubicBezTo>
                      <a:cubicBezTo>
                        <a:pt x="12321" y="3243"/>
                        <a:pt x="9248" y="3209"/>
                        <a:pt x="7741" y="3450"/>
                      </a:cubicBezTo>
                      <a:cubicBezTo>
                        <a:pt x="6234" y="3692"/>
                        <a:pt x="5451" y="4060"/>
                        <a:pt x="4816" y="4520"/>
                      </a:cubicBezTo>
                      <a:cubicBezTo>
                        <a:pt x="4180" y="4980"/>
                        <a:pt x="3988" y="5739"/>
                        <a:pt x="3929" y="6211"/>
                      </a:cubicBezTo>
                      <a:cubicBezTo>
                        <a:pt x="3870" y="6682"/>
                        <a:pt x="4239" y="6843"/>
                        <a:pt x="4461" y="7349"/>
                      </a:cubicBezTo>
                      <a:cubicBezTo>
                        <a:pt x="4683" y="7855"/>
                        <a:pt x="4904" y="8753"/>
                        <a:pt x="5259" y="9247"/>
                      </a:cubicBezTo>
                      <a:cubicBezTo>
                        <a:pt x="5613" y="9742"/>
                        <a:pt x="6662" y="9500"/>
                        <a:pt x="6588" y="10317"/>
                      </a:cubicBezTo>
                      <a:cubicBezTo>
                        <a:pt x="6515" y="11134"/>
                        <a:pt x="5909" y="13175"/>
                        <a:pt x="4816" y="14147"/>
                      </a:cubicBezTo>
                      <a:cubicBezTo>
                        <a:pt x="3723" y="15119"/>
                        <a:pt x="-385" y="14906"/>
                        <a:pt x="29" y="16148"/>
                      </a:cubicBezTo>
                      <a:cubicBezTo>
                        <a:pt x="442" y="17390"/>
                        <a:pt x="6086" y="20691"/>
                        <a:pt x="7298"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5ffb4dd3d2_29_140"/>
                <p:cNvSpPr/>
                <p:nvPr/>
              </p:nvSpPr>
              <p:spPr>
                <a:xfrm>
                  <a:off x="-1" y="0"/>
                  <a:ext cx="3975881" cy="3712826"/>
                </a:xfrm>
                <a:custGeom>
                  <a:rect b="b" l="l" r="r" t="t"/>
                  <a:pathLst>
                    <a:path extrusionOk="0" h="21553" w="21600">
                      <a:moveTo>
                        <a:pt x="0" y="19694"/>
                      </a:moveTo>
                      <a:cubicBezTo>
                        <a:pt x="246" y="19941"/>
                        <a:pt x="1015" y="20872"/>
                        <a:pt x="1473" y="21179"/>
                      </a:cubicBezTo>
                      <a:cubicBezTo>
                        <a:pt x="1932" y="21486"/>
                        <a:pt x="2368" y="21600"/>
                        <a:pt x="2752" y="21536"/>
                      </a:cubicBezTo>
                      <a:cubicBezTo>
                        <a:pt x="3137" y="21471"/>
                        <a:pt x="3466" y="21110"/>
                        <a:pt x="3781" y="20793"/>
                      </a:cubicBezTo>
                      <a:cubicBezTo>
                        <a:pt x="4096" y="20476"/>
                        <a:pt x="4295" y="20085"/>
                        <a:pt x="4642" y="19634"/>
                      </a:cubicBezTo>
                      <a:cubicBezTo>
                        <a:pt x="4990" y="19184"/>
                        <a:pt x="5421" y="18402"/>
                        <a:pt x="5866" y="18090"/>
                      </a:cubicBezTo>
                      <a:cubicBezTo>
                        <a:pt x="6310" y="17778"/>
                        <a:pt x="6811" y="18045"/>
                        <a:pt x="7311" y="17763"/>
                      </a:cubicBezTo>
                      <a:cubicBezTo>
                        <a:pt x="7812" y="17481"/>
                        <a:pt x="8451" y="16956"/>
                        <a:pt x="8868" y="16397"/>
                      </a:cubicBezTo>
                      <a:cubicBezTo>
                        <a:pt x="9285" y="15837"/>
                        <a:pt x="9429" y="15095"/>
                        <a:pt x="9813" y="14407"/>
                      </a:cubicBezTo>
                      <a:cubicBezTo>
                        <a:pt x="10198" y="13718"/>
                        <a:pt x="10666" y="12733"/>
                        <a:pt x="11175" y="12268"/>
                      </a:cubicBezTo>
                      <a:cubicBezTo>
                        <a:pt x="11685" y="11802"/>
                        <a:pt x="12176" y="12347"/>
                        <a:pt x="12871" y="11614"/>
                      </a:cubicBezTo>
                      <a:cubicBezTo>
                        <a:pt x="13566" y="10882"/>
                        <a:pt x="14831" y="8822"/>
                        <a:pt x="15345" y="7872"/>
                      </a:cubicBezTo>
                      <a:cubicBezTo>
                        <a:pt x="15859" y="6921"/>
                        <a:pt x="15790" y="6421"/>
                        <a:pt x="15957" y="5911"/>
                      </a:cubicBezTo>
                      <a:cubicBezTo>
                        <a:pt x="16123" y="5401"/>
                        <a:pt x="15910" y="5223"/>
                        <a:pt x="16346" y="4812"/>
                      </a:cubicBezTo>
                      <a:cubicBezTo>
                        <a:pt x="16782" y="4401"/>
                        <a:pt x="18070" y="3817"/>
                        <a:pt x="18570" y="3446"/>
                      </a:cubicBezTo>
                      <a:cubicBezTo>
                        <a:pt x="19070" y="3074"/>
                        <a:pt x="18987" y="2861"/>
                        <a:pt x="19348" y="2584"/>
                      </a:cubicBezTo>
                      <a:cubicBezTo>
                        <a:pt x="19710" y="2307"/>
                        <a:pt x="20391" y="2000"/>
                        <a:pt x="20738" y="1782"/>
                      </a:cubicBezTo>
                      <a:cubicBezTo>
                        <a:pt x="21086" y="1564"/>
                        <a:pt x="21290" y="1574"/>
                        <a:pt x="21433" y="1277"/>
                      </a:cubicBezTo>
                      <a:cubicBezTo>
                        <a:pt x="21577" y="980"/>
                        <a:pt x="21572" y="213"/>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5ffb4dd3d2_29_140"/>
                <p:cNvSpPr/>
                <p:nvPr/>
              </p:nvSpPr>
              <p:spPr>
                <a:xfrm>
                  <a:off x="665200" y="3617702"/>
                  <a:ext cx="1458328" cy="1806278"/>
                </a:xfrm>
                <a:custGeom>
                  <a:rect b="b" l="l" r="r" t="t"/>
                  <a:pathLst>
                    <a:path extrusionOk="0" h="21600" w="21600">
                      <a:moveTo>
                        <a:pt x="0" y="0"/>
                      </a:moveTo>
                      <a:cubicBezTo>
                        <a:pt x="215" y="1030"/>
                        <a:pt x="884" y="4915"/>
                        <a:pt x="1288" y="6180"/>
                      </a:cubicBezTo>
                      <a:cubicBezTo>
                        <a:pt x="1693" y="7445"/>
                        <a:pt x="1617" y="7108"/>
                        <a:pt x="2425" y="7588"/>
                      </a:cubicBezTo>
                      <a:cubicBezTo>
                        <a:pt x="3234" y="8067"/>
                        <a:pt x="4825" y="8465"/>
                        <a:pt x="6139" y="9056"/>
                      </a:cubicBezTo>
                      <a:cubicBezTo>
                        <a:pt x="7453" y="9648"/>
                        <a:pt x="9259" y="10484"/>
                        <a:pt x="10307" y="11136"/>
                      </a:cubicBezTo>
                      <a:cubicBezTo>
                        <a:pt x="11356" y="11789"/>
                        <a:pt x="11811" y="12350"/>
                        <a:pt x="12429" y="12972"/>
                      </a:cubicBezTo>
                      <a:cubicBezTo>
                        <a:pt x="13049" y="13594"/>
                        <a:pt x="13490" y="14216"/>
                        <a:pt x="14021" y="14869"/>
                      </a:cubicBezTo>
                      <a:cubicBezTo>
                        <a:pt x="14552" y="15522"/>
                        <a:pt x="14716" y="16185"/>
                        <a:pt x="15613" y="16888"/>
                      </a:cubicBezTo>
                      <a:cubicBezTo>
                        <a:pt x="16510" y="17592"/>
                        <a:pt x="18404" y="18306"/>
                        <a:pt x="19402" y="19091"/>
                      </a:cubicBezTo>
                      <a:cubicBezTo>
                        <a:pt x="20400" y="19877"/>
                        <a:pt x="21234" y="21182"/>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5ffb4dd3d2_29_140"/>
                <p:cNvSpPr/>
                <p:nvPr/>
              </p:nvSpPr>
              <p:spPr>
                <a:xfrm>
                  <a:off x="1320176" y="5124"/>
                  <a:ext cx="1611828" cy="1038728"/>
                </a:xfrm>
                <a:custGeom>
                  <a:rect b="b" l="l" r="r" t="t"/>
                  <a:pathLst>
                    <a:path extrusionOk="0" h="21600" w="21600">
                      <a:moveTo>
                        <a:pt x="21600" y="21600"/>
                      </a:moveTo>
                      <a:cubicBezTo>
                        <a:pt x="20960" y="21440"/>
                        <a:pt x="19108" y="20873"/>
                        <a:pt x="17760" y="20642"/>
                      </a:cubicBezTo>
                      <a:cubicBezTo>
                        <a:pt x="16411" y="20412"/>
                        <a:pt x="14469" y="20909"/>
                        <a:pt x="13509" y="20217"/>
                      </a:cubicBezTo>
                      <a:cubicBezTo>
                        <a:pt x="12549" y="19526"/>
                        <a:pt x="12606" y="17380"/>
                        <a:pt x="12000" y="16493"/>
                      </a:cubicBezTo>
                      <a:cubicBezTo>
                        <a:pt x="11394" y="15606"/>
                        <a:pt x="10971" y="15251"/>
                        <a:pt x="9874" y="14897"/>
                      </a:cubicBezTo>
                      <a:cubicBezTo>
                        <a:pt x="8777" y="14542"/>
                        <a:pt x="6480" y="14968"/>
                        <a:pt x="5417" y="14364"/>
                      </a:cubicBezTo>
                      <a:cubicBezTo>
                        <a:pt x="4354" y="13761"/>
                        <a:pt x="4069" y="12379"/>
                        <a:pt x="3497" y="11279"/>
                      </a:cubicBezTo>
                      <a:cubicBezTo>
                        <a:pt x="2925" y="10180"/>
                        <a:pt x="2434" y="9080"/>
                        <a:pt x="1988" y="7767"/>
                      </a:cubicBezTo>
                      <a:cubicBezTo>
                        <a:pt x="1543" y="6455"/>
                        <a:pt x="1154" y="4699"/>
                        <a:pt x="823" y="3405"/>
                      </a:cubicBezTo>
                      <a:cubicBezTo>
                        <a:pt x="491" y="2110"/>
                        <a:pt x="137" y="568"/>
                        <a:pt x="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6" name="Google Shape;356;g15ffb4dd3d2_29_140"/>
            <p:cNvSpPr/>
            <p:nvPr/>
          </p:nvSpPr>
          <p:spPr>
            <a:xfrm>
              <a:off x="8308418" y="4164917"/>
              <a:ext cx="2676178" cy="1182307"/>
            </a:xfrm>
            <a:custGeom>
              <a:rect b="b" l="l" r="r" t="t"/>
              <a:pathLst>
                <a:path extrusionOk="0" h="21482" w="21600">
                  <a:moveTo>
                    <a:pt x="0" y="21482"/>
                  </a:moveTo>
                  <a:cubicBezTo>
                    <a:pt x="379" y="21188"/>
                    <a:pt x="1294" y="20010"/>
                    <a:pt x="2272" y="19715"/>
                  </a:cubicBezTo>
                  <a:cubicBezTo>
                    <a:pt x="3249" y="19421"/>
                    <a:pt x="4612" y="20196"/>
                    <a:pt x="5865" y="19715"/>
                  </a:cubicBezTo>
                  <a:cubicBezTo>
                    <a:pt x="7118" y="19235"/>
                    <a:pt x="8824" y="17624"/>
                    <a:pt x="9788" y="16833"/>
                  </a:cubicBezTo>
                  <a:cubicBezTo>
                    <a:pt x="10752" y="16043"/>
                    <a:pt x="11034" y="15377"/>
                    <a:pt x="11647" y="14974"/>
                  </a:cubicBezTo>
                  <a:cubicBezTo>
                    <a:pt x="12259" y="14571"/>
                    <a:pt x="12638" y="15764"/>
                    <a:pt x="13464" y="14416"/>
                  </a:cubicBezTo>
                  <a:cubicBezTo>
                    <a:pt x="14290" y="13068"/>
                    <a:pt x="15990" y="9116"/>
                    <a:pt x="16603" y="6885"/>
                  </a:cubicBezTo>
                  <a:cubicBezTo>
                    <a:pt x="17215" y="4654"/>
                    <a:pt x="16871" y="2175"/>
                    <a:pt x="17140" y="1028"/>
                  </a:cubicBezTo>
                  <a:cubicBezTo>
                    <a:pt x="17408" y="-118"/>
                    <a:pt x="17869" y="52"/>
                    <a:pt x="18213" y="6"/>
                  </a:cubicBezTo>
                  <a:cubicBezTo>
                    <a:pt x="18558" y="-41"/>
                    <a:pt x="18916" y="207"/>
                    <a:pt x="19205" y="750"/>
                  </a:cubicBezTo>
                  <a:cubicBezTo>
                    <a:pt x="19494" y="1292"/>
                    <a:pt x="19549" y="2206"/>
                    <a:pt x="19948" y="3260"/>
                  </a:cubicBezTo>
                  <a:cubicBezTo>
                    <a:pt x="20347" y="4313"/>
                    <a:pt x="21325" y="6436"/>
                    <a:pt x="21600" y="7072"/>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7" name="Google Shape;357;g15ffb4dd3d2_29_140"/>
          <p:cNvSpPr txBox="1"/>
          <p:nvPr>
            <p:ph type="title"/>
          </p:nvPr>
        </p:nvSpPr>
        <p:spPr>
          <a:xfrm>
            <a:off x="4248198" y="1177912"/>
            <a:ext cx="3732003" cy="1646703"/>
          </a:xfrm>
          <a:prstGeom prst="rect">
            <a:avLst/>
          </a:prstGeom>
          <a:noFill/>
          <a:ln>
            <a:noFill/>
          </a:ln>
        </p:spPr>
        <p:txBody>
          <a:bodyPr anchorCtr="0" anchor="b" bIns="91400" lIns="91400" spcFirstLastPara="1" rIns="91400" wrap="square" tIns="91400">
            <a:normAutofit/>
          </a:bodyPr>
          <a:lstStyle>
            <a:lvl1pPr lvl="0" algn="r">
              <a:lnSpc>
                <a:spcPct val="100000"/>
              </a:lnSpc>
              <a:spcBef>
                <a:spcPts val="0"/>
              </a:spcBef>
              <a:spcAft>
                <a:spcPts val="0"/>
              </a:spcAft>
              <a:buClr>
                <a:schemeClr val="accent6"/>
              </a:buClr>
              <a:buSzPts val="2800"/>
              <a:buFont typeface="Arial"/>
              <a:buNone/>
              <a:defRPr>
                <a:solidFill>
                  <a:schemeClr val="accent6"/>
                </a:solidFill>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358" name="Google Shape;358;g15ffb4dd3d2_29_140"/>
          <p:cNvSpPr txBox="1"/>
          <p:nvPr>
            <p:ph idx="1" type="body"/>
          </p:nvPr>
        </p:nvSpPr>
        <p:spPr>
          <a:xfrm>
            <a:off x="5168948" y="2836086"/>
            <a:ext cx="2811302" cy="1129502"/>
          </a:xfrm>
          <a:prstGeom prst="rect">
            <a:avLst/>
          </a:prstGeom>
          <a:noFill/>
          <a:ln>
            <a:noFill/>
          </a:ln>
        </p:spPr>
        <p:txBody>
          <a:bodyPr anchorCtr="0" anchor="t" bIns="91400" lIns="91400" spcFirstLastPara="1" rIns="91400" wrap="square" tIns="91400">
            <a:normAutofit/>
          </a:bodyPr>
          <a:lstStyle>
            <a:lvl1pPr indent="-228600" lvl="0" marL="457200" algn="r">
              <a:lnSpc>
                <a:spcPct val="100000"/>
              </a:lnSpc>
              <a:spcBef>
                <a:spcPts val="0"/>
              </a:spcBef>
              <a:spcAft>
                <a:spcPts val="0"/>
              </a:spcAft>
              <a:buClr>
                <a:srgbClr val="50443F"/>
              </a:buClr>
              <a:buSzPts val="1400"/>
              <a:buFont typeface="Arial"/>
              <a:buNone/>
              <a:defRPr sz="1400"/>
            </a:lvl1pPr>
            <a:lvl2pPr indent="-228600" lvl="1" marL="914400" algn="r">
              <a:lnSpc>
                <a:spcPct val="100000"/>
              </a:lnSpc>
              <a:spcBef>
                <a:spcPts val="0"/>
              </a:spcBef>
              <a:spcAft>
                <a:spcPts val="0"/>
              </a:spcAft>
              <a:buClr>
                <a:srgbClr val="50443F"/>
              </a:buClr>
              <a:buSzPts val="1400"/>
              <a:buFont typeface="Arial"/>
              <a:buNone/>
              <a:defRPr sz="1400"/>
            </a:lvl2pPr>
            <a:lvl3pPr indent="-228600" lvl="2" marL="1371600" algn="r">
              <a:lnSpc>
                <a:spcPct val="100000"/>
              </a:lnSpc>
              <a:spcBef>
                <a:spcPts val="0"/>
              </a:spcBef>
              <a:spcAft>
                <a:spcPts val="0"/>
              </a:spcAft>
              <a:buClr>
                <a:srgbClr val="50443F"/>
              </a:buClr>
              <a:buSzPts val="1400"/>
              <a:buFont typeface="Arial"/>
              <a:buNone/>
              <a:defRPr sz="1400"/>
            </a:lvl3pPr>
            <a:lvl4pPr indent="-228600" lvl="3" marL="1828800" algn="r">
              <a:lnSpc>
                <a:spcPct val="100000"/>
              </a:lnSpc>
              <a:spcBef>
                <a:spcPts val="0"/>
              </a:spcBef>
              <a:spcAft>
                <a:spcPts val="0"/>
              </a:spcAft>
              <a:buClr>
                <a:srgbClr val="50443F"/>
              </a:buClr>
              <a:buSzPts val="1400"/>
              <a:buFont typeface="Arial"/>
              <a:buNone/>
              <a:defRPr sz="1400"/>
            </a:lvl4pPr>
            <a:lvl5pPr indent="-228600" lvl="4" marL="2286000" algn="r">
              <a:lnSpc>
                <a:spcPct val="100000"/>
              </a:lnSpc>
              <a:spcBef>
                <a:spcPts val="0"/>
              </a:spcBef>
              <a:spcAft>
                <a:spcPts val="0"/>
              </a:spcAft>
              <a:buClr>
                <a:srgbClr val="50443F"/>
              </a:buClr>
              <a:buSzPts val="1400"/>
              <a:buFont typeface="Arial"/>
              <a:buNone/>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359" name="Google Shape;359;g15ffb4dd3d2_29_140"/>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0" name="Shape 30"/>
        <p:cNvGrpSpPr/>
        <p:nvPr/>
      </p:nvGrpSpPr>
      <p:grpSpPr>
        <a:xfrm>
          <a:off x="0" y="0"/>
          <a:ext cx="0" cy="0"/>
          <a:chOff x="0" y="0"/>
          <a:chExt cx="0" cy="0"/>
        </a:xfrm>
      </p:grpSpPr>
      <p:sp>
        <p:nvSpPr>
          <p:cNvPr id="31" name="Google Shape;31;p42"/>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Fira Sans Extra Condensed SemiBold"/>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2" name="Google Shape;32;p42"/>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3" name="Google Shape;33;p42"/>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2" showMasterSp="0">
  <p:cSld name="CUSTOM_2_2">
    <p:spTree>
      <p:nvGrpSpPr>
        <p:cNvPr id="360" name="Shape 360"/>
        <p:cNvGrpSpPr/>
        <p:nvPr/>
      </p:nvGrpSpPr>
      <p:grpSpPr>
        <a:xfrm>
          <a:off x="0" y="0"/>
          <a:ext cx="0" cy="0"/>
          <a:chOff x="0" y="0"/>
          <a:chExt cx="0" cy="0"/>
        </a:xfrm>
      </p:grpSpPr>
      <p:grpSp>
        <p:nvGrpSpPr>
          <p:cNvPr id="361" name="Google Shape;361;g15ffb4dd3d2_29_154"/>
          <p:cNvGrpSpPr/>
          <p:nvPr/>
        </p:nvGrpSpPr>
        <p:grpSpPr>
          <a:xfrm>
            <a:off x="-2070388" y="3126447"/>
            <a:ext cx="6092314" cy="3289860"/>
            <a:chOff x="-33" y="-1"/>
            <a:chExt cx="6092313" cy="3289858"/>
          </a:xfrm>
        </p:grpSpPr>
        <p:sp>
          <p:nvSpPr>
            <p:cNvPr id="362" name="Google Shape;362;g15ffb4dd3d2_29_154"/>
            <p:cNvSpPr/>
            <p:nvPr/>
          </p:nvSpPr>
          <p:spPr>
            <a:xfrm flipH="1" rot="-1492156">
              <a:off x="277092" y="897248"/>
              <a:ext cx="2700742" cy="1913428"/>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5ffb4dd3d2_29_154"/>
            <p:cNvSpPr/>
            <p:nvPr/>
          </p:nvSpPr>
          <p:spPr>
            <a:xfrm>
              <a:off x="2307897" y="1274125"/>
              <a:ext cx="304868" cy="808478"/>
            </a:xfrm>
            <a:custGeom>
              <a:rect b="b" l="l" r="r" t="t"/>
              <a:pathLst>
                <a:path extrusionOk="0" h="21600" w="20927">
                  <a:moveTo>
                    <a:pt x="16713" y="0"/>
                  </a:moveTo>
                  <a:cubicBezTo>
                    <a:pt x="14839" y="456"/>
                    <a:pt x="8223" y="1436"/>
                    <a:pt x="5472" y="2734"/>
                  </a:cubicBezTo>
                  <a:cubicBezTo>
                    <a:pt x="2722" y="4034"/>
                    <a:pt x="789" y="6220"/>
                    <a:pt x="204" y="7793"/>
                  </a:cubicBezTo>
                  <a:cubicBezTo>
                    <a:pt x="-381" y="9365"/>
                    <a:pt x="321" y="11097"/>
                    <a:pt x="1960" y="12168"/>
                  </a:cubicBezTo>
                  <a:cubicBezTo>
                    <a:pt x="3599" y="13238"/>
                    <a:pt x="7111" y="13580"/>
                    <a:pt x="10039" y="14218"/>
                  </a:cubicBezTo>
                  <a:cubicBezTo>
                    <a:pt x="12966" y="14856"/>
                    <a:pt x="17825" y="15084"/>
                    <a:pt x="19522" y="15995"/>
                  </a:cubicBezTo>
                  <a:cubicBezTo>
                    <a:pt x="21219" y="16907"/>
                    <a:pt x="19992" y="18753"/>
                    <a:pt x="20225" y="19686"/>
                  </a:cubicBezTo>
                  <a:cubicBezTo>
                    <a:pt x="20461" y="20621"/>
                    <a:pt x="20811" y="21281"/>
                    <a:pt x="20927" y="21600"/>
                  </a:cubicBezTo>
                </a:path>
              </a:pathLst>
            </a:custGeom>
            <a:noFill/>
            <a:ln cap="flat" cmpd="sng" w="28575">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5ffb4dd3d2_29_154"/>
            <p:cNvSpPr/>
            <p:nvPr/>
          </p:nvSpPr>
          <p:spPr>
            <a:xfrm>
              <a:off x="2029428" y="-1"/>
              <a:ext cx="4062852" cy="2123554"/>
            </a:xfrm>
            <a:custGeom>
              <a:rect b="b" l="l" r="r" t="t"/>
              <a:pathLst>
                <a:path extrusionOk="0" h="21600" w="21600">
                  <a:moveTo>
                    <a:pt x="0" y="0"/>
                  </a:moveTo>
                  <a:cubicBezTo>
                    <a:pt x="145" y="546"/>
                    <a:pt x="517" y="2620"/>
                    <a:pt x="870" y="3279"/>
                  </a:cubicBezTo>
                  <a:cubicBezTo>
                    <a:pt x="1224" y="3938"/>
                    <a:pt x="1768" y="3548"/>
                    <a:pt x="2122" y="3956"/>
                  </a:cubicBezTo>
                  <a:cubicBezTo>
                    <a:pt x="2475" y="4363"/>
                    <a:pt x="2816" y="5196"/>
                    <a:pt x="2992" y="5725"/>
                  </a:cubicBezTo>
                  <a:cubicBezTo>
                    <a:pt x="3169" y="6255"/>
                    <a:pt x="3151" y="6732"/>
                    <a:pt x="3183" y="7131"/>
                  </a:cubicBezTo>
                  <a:cubicBezTo>
                    <a:pt x="3215" y="7530"/>
                    <a:pt x="3251" y="7373"/>
                    <a:pt x="3183" y="8120"/>
                  </a:cubicBezTo>
                  <a:cubicBezTo>
                    <a:pt x="3115" y="8866"/>
                    <a:pt x="2834" y="10869"/>
                    <a:pt x="2775" y="11607"/>
                  </a:cubicBezTo>
                  <a:cubicBezTo>
                    <a:pt x="2716" y="12344"/>
                    <a:pt x="2802" y="12075"/>
                    <a:pt x="2829" y="12544"/>
                  </a:cubicBezTo>
                  <a:cubicBezTo>
                    <a:pt x="2856" y="13012"/>
                    <a:pt x="2739" y="13854"/>
                    <a:pt x="2938" y="14417"/>
                  </a:cubicBezTo>
                  <a:cubicBezTo>
                    <a:pt x="3138" y="14981"/>
                    <a:pt x="3695" y="15606"/>
                    <a:pt x="4026" y="15927"/>
                  </a:cubicBezTo>
                  <a:cubicBezTo>
                    <a:pt x="4357" y="16248"/>
                    <a:pt x="4461" y="16161"/>
                    <a:pt x="4924" y="16343"/>
                  </a:cubicBezTo>
                  <a:cubicBezTo>
                    <a:pt x="5386" y="16525"/>
                    <a:pt x="6225" y="16707"/>
                    <a:pt x="6801" y="17020"/>
                  </a:cubicBezTo>
                  <a:cubicBezTo>
                    <a:pt x="7377" y="17332"/>
                    <a:pt x="8075" y="17879"/>
                    <a:pt x="8379" y="18217"/>
                  </a:cubicBezTo>
                  <a:cubicBezTo>
                    <a:pt x="8683" y="18555"/>
                    <a:pt x="8447" y="18850"/>
                    <a:pt x="8624" y="19050"/>
                  </a:cubicBezTo>
                  <a:cubicBezTo>
                    <a:pt x="8801" y="19249"/>
                    <a:pt x="8891" y="19336"/>
                    <a:pt x="9440" y="19414"/>
                  </a:cubicBezTo>
                  <a:cubicBezTo>
                    <a:pt x="9988" y="19492"/>
                    <a:pt x="11054" y="19553"/>
                    <a:pt x="11915" y="19518"/>
                  </a:cubicBezTo>
                  <a:cubicBezTo>
                    <a:pt x="12777" y="19484"/>
                    <a:pt x="13910" y="19102"/>
                    <a:pt x="14609" y="19206"/>
                  </a:cubicBezTo>
                  <a:cubicBezTo>
                    <a:pt x="15307" y="19310"/>
                    <a:pt x="15751" y="19943"/>
                    <a:pt x="16105" y="20143"/>
                  </a:cubicBezTo>
                  <a:cubicBezTo>
                    <a:pt x="16458" y="20342"/>
                    <a:pt x="16304" y="20611"/>
                    <a:pt x="16731" y="20403"/>
                  </a:cubicBezTo>
                  <a:cubicBezTo>
                    <a:pt x="17157" y="20195"/>
                    <a:pt x="18104" y="18911"/>
                    <a:pt x="18662" y="18894"/>
                  </a:cubicBezTo>
                  <a:cubicBezTo>
                    <a:pt x="19220" y="18876"/>
                    <a:pt x="19709" y="19934"/>
                    <a:pt x="20077" y="20299"/>
                  </a:cubicBezTo>
                  <a:cubicBezTo>
                    <a:pt x="20444" y="20663"/>
                    <a:pt x="20612" y="20863"/>
                    <a:pt x="20866" y="21079"/>
                  </a:cubicBezTo>
                  <a:cubicBezTo>
                    <a:pt x="21119" y="21296"/>
                    <a:pt x="21478" y="21513"/>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5" name="Google Shape;365;g15ffb4dd3d2_29_154"/>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366" name="Google Shape;366;g15ffb4dd3d2_29_154"/>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showMasterSp="0" type="twoColTx">
  <p:cSld name="TITLE_AND_TWO_COLUMNS">
    <p:spTree>
      <p:nvGrpSpPr>
        <p:cNvPr id="367" name="Shape 367"/>
        <p:cNvGrpSpPr/>
        <p:nvPr/>
      </p:nvGrpSpPr>
      <p:grpSpPr>
        <a:xfrm>
          <a:off x="0" y="0"/>
          <a:ext cx="0" cy="0"/>
          <a:chOff x="0" y="0"/>
          <a:chExt cx="0" cy="0"/>
        </a:xfrm>
      </p:grpSpPr>
      <p:sp>
        <p:nvSpPr>
          <p:cNvPr id="368" name="Google Shape;368;g15ffb4dd3d2_29_161"/>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369" name="Google Shape;369;g15ffb4dd3d2_29_161"/>
          <p:cNvSpPr txBox="1"/>
          <p:nvPr>
            <p:ph idx="1" type="body"/>
          </p:nvPr>
        </p:nvSpPr>
        <p:spPr>
          <a:xfrm>
            <a:off x="1323325" y="2751871"/>
            <a:ext cx="2633702" cy="1418402"/>
          </a:xfrm>
          <a:prstGeom prst="rect">
            <a:avLst/>
          </a:prstGeom>
          <a:noFill/>
          <a:ln>
            <a:noFill/>
          </a:ln>
        </p:spPr>
        <p:txBody>
          <a:bodyPr anchorCtr="0" anchor="t" bIns="91400" lIns="91400" spcFirstLastPara="1" rIns="91400" wrap="square" tIns="91400">
            <a:normAutofit/>
          </a:bodyPr>
          <a:lstStyle>
            <a:lvl1pPr indent="-317500" lvl="0" marL="457200" algn="ctr">
              <a:lnSpc>
                <a:spcPct val="100000"/>
              </a:lnSpc>
              <a:spcBef>
                <a:spcPts val="0"/>
              </a:spcBef>
              <a:spcAft>
                <a:spcPts val="0"/>
              </a:spcAft>
              <a:buClr>
                <a:srgbClr val="50443F"/>
              </a:buClr>
              <a:buSzPts val="1400"/>
              <a:buFont typeface="Helvetica Neue"/>
              <a:buChar char="●"/>
              <a:defRPr sz="1400"/>
            </a:lvl1pPr>
            <a:lvl2pPr indent="-317500" lvl="1" marL="914400" algn="ctr">
              <a:lnSpc>
                <a:spcPct val="100000"/>
              </a:lnSpc>
              <a:spcBef>
                <a:spcPts val="0"/>
              </a:spcBef>
              <a:spcAft>
                <a:spcPts val="0"/>
              </a:spcAft>
              <a:buClr>
                <a:srgbClr val="50443F"/>
              </a:buClr>
              <a:buSzPts val="1400"/>
              <a:buFont typeface="Helvetica Neue"/>
              <a:buChar char="○"/>
              <a:defRPr sz="1400"/>
            </a:lvl2pPr>
            <a:lvl3pPr indent="-317500" lvl="2" marL="1371600" algn="ctr">
              <a:lnSpc>
                <a:spcPct val="100000"/>
              </a:lnSpc>
              <a:spcBef>
                <a:spcPts val="0"/>
              </a:spcBef>
              <a:spcAft>
                <a:spcPts val="0"/>
              </a:spcAft>
              <a:buClr>
                <a:srgbClr val="50443F"/>
              </a:buClr>
              <a:buSzPts val="1400"/>
              <a:buFont typeface="Helvetica Neue"/>
              <a:buChar char="■"/>
              <a:defRPr sz="1400"/>
            </a:lvl3pPr>
            <a:lvl4pPr indent="-317500" lvl="3" marL="1828800" algn="ctr">
              <a:lnSpc>
                <a:spcPct val="100000"/>
              </a:lnSpc>
              <a:spcBef>
                <a:spcPts val="0"/>
              </a:spcBef>
              <a:spcAft>
                <a:spcPts val="0"/>
              </a:spcAft>
              <a:buClr>
                <a:srgbClr val="50443F"/>
              </a:buClr>
              <a:buSzPts val="1400"/>
              <a:buFont typeface="Helvetica Neue"/>
              <a:buChar char="●"/>
              <a:defRPr sz="1400"/>
            </a:lvl4pPr>
            <a:lvl5pPr indent="-317500" lvl="4" marL="2286000" algn="ctr">
              <a:lnSpc>
                <a:spcPct val="100000"/>
              </a:lnSpc>
              <a:spcBef>
                <a:spcPts val="0"/>
              </a:spcBef>
              <a:spcAft>
                <a:spcPts val="0"/>
              </a:spcAft>
              <a:buClr>
                <a:srgbClr val="50443F"/>
              </a:buClr>
              <a:buSzPts val="1400"/>
              <a:buFont typeface="Helvetica Neue"/>
              <a:buChar char="○"/>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370" name="Google Shape;370;g15ffb4dd3d2_29_161"/>
          <p:cNvSpPr txBox="1"/>
          <p:nvPr>
            <p:ph idx="2" type="body"/>
          </p:nvPr>
        </p:nvSpPr>
        <p:spPr>
          <a:xfrm>
            <a:off x="5187100" y="2751871"/>
            <a:ext cx="2633702" cy="1418402"/>
          </a:xfrm>
          <a:prstGeom prst="rect">
            <a:avLst/>
          </a:prstGeom>
          <a:noFill/>
          <a:ln>
            <a:noFill/>
          </a:ln>
        </p:spPr>
        <p:txBody>
          <a:bodyPr anchorCtr="0" anchor="t" bIns="91400" lIns="91400" spcFirstLastPara="1" rIns="91400" wrap="square" tIns="91400">
            <a:normAutofit/>
          </a:bodyPr>
          <a:lstStyle>
            <a:lvl1pPr indent="-304800" lvl="0" marL="457200" algn="l">
              <a:lnSpc>
                <a:spcPct val="100000"/>
              </a:lnSpc>
              <a:spcBef>
                <a:spcPts val="0"/>
              </a:spcBef>
              <a:spcAft>
                <a:spcPts val="0"/>
              </a:spcAft>
              <a:buSzPts val="1200"/>
              <a:buAutoNum type="arabicPeriod"/>
              <a:defRPr/>
            </a:lvl1pPr>
            <a:lvl2pPr indent="-304800" lvl="1" marL="914400" algn="l">
              <a:lnSpc>
                <a:spcPct val="100000"/>
              </a:lnSpc>
              <a:spcBef>
                <a:spcPts val="0"/>
              </a:spcBef>
              <a:spcAft>
                <a:spcPts val="0"/>
              </a:spcAft>
              <a:buSzPts val="1200"/>
              <a:buAutoNum type="alphaLcPeriod"/>
              <a:defRPr/>
            </a:lvl2pPr>
            <a:lvl3pPr indent="-304800" lvl="2" marL="1371600" algn="l">
              <a:lnSpc>
                <a:spcPct val="100000"/>
              </a:lnSpc>
              <a:spcBef>
                <a:spcPts val="0"/>
              </a:spcBef>
              <a:spcAft>
                <a:spcPts val="0"/>
              </a:spcAft>
              <a:buSzPts val="1200"/>
              <a:buAutoNum type="romanLcPeriod"/>
              <a:defRPr/>
            </a:lvl3pPr>
            <a:lvl4pPr indent="-304800" lvl="3" marL="1828800" algn="l">
              <a:lnSpc>
                <a:spcPct val="100000"/>
              </a:lnSpc>
              <a:spcBef>
                <a:spcPts val="0"/>
              </a:spcBef>
              <a:spcAft>
                <a:spcPts val="0"/>
              </a:spcAft>
              <a:buSzPts val="1200"/>
              <a:buAutoNum type="arabicPeriod"/>
              <a:defRPr/>
            </a:lvl4pPr>
            <a:lvl5pPr indent="-304800" lvl="4" marL="2286000" algn="l">
              <a:lnSpc>
                <a:spcPct val="100000"/>
              </a:lnSpc>
              <a:spcBef>
                <a:spcPts val="0"/>
              </a:spcBef>
              <a:spcAft>
                <a:spcPts val="0"/>
              </a:spcAft>
              <a:buSzPts val="1200"/>
              <a:buAutoNum type="alphaLcPeriod"/>
              <a:defRPr/>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grpSp>
        <p:nvGrpSpPr>
          <p:cNvPr id="371" name="Google Shape;371;g15ffb4dd3d2_29_161"/>
          <p:cNvGrpSpPr/>
          <p:nvPr/>
        </p:nvGrpSpPr>
        <p:grpSpPr>
          <a:xfrm>
            <a:off x="-4245600" y="-56280"/>
            <a:ext cx="13456632" cy="5344898"/>
            <a:chOff x="-3" y="-4"/>
            <a:chExt cx="13456630" cy="5344897"/>
          </a:xfrm>
        </p:grpSpPr>
        <p:sp>
          <p:nvSpPr>
            <p:cNvPr id="372" name="Google Shape;372;g15ffb4dd3d2_29_161"/>
            <p:cNvSpPr/>
            <p:nvPr/>
          </p:nvSpPr>
          <p:spPr>
            <a:xfrm>
              <a:off x="3438364" y="1812885"/>
              <a:ext cx="1606185" cy="162925"/>
            </a:xfrm>
            <a:custGeom>
              <a:rect b="b" l="l" r="r" t="t"/>
              <a:pathLst>
                <a:path extrusionOk="0" h="21600" w="16498">
                  <a:moveTo>
                    <a:pt x="9533" y="0"/>
                  </a:moveTo>
                  <a:cubicBezTo>
                    <a:pt x="8931" y="0"/>
                    <a:pt x="8303" y="2144"/>
                    <a:pt x="7730" y="6648"/>
                  </a:cubicBezTo>
                  <a:cubicBezTo>
                    <a:pt x="7412" y="9179"/>
                    <a:pt x="7200" y="10057"/>
                    <a:pt x="7035" y="10057"/>
                  </a:cubicBezTo>
                  <a:cubicBezTo>
                    <a:pt x="6658" y="10057"/>
                    <a:pt x="6530" y="5448"/>
                    <a:pt x="5951" y="5448"/>
                  </a:cubicBezTo>
                  <a:cubicBezTo>
                    <a:pt x="5793" y="5448"/>
                    <a:pt x="5603" y="5788"/>
                    <a:pt x="5366" y="6648"/>
                  </a:cubicBezTo>
                  <a:cubicBezTo>
                    <a:pt x="3264" y="14366"/>
                    <a:pt x="-3472" y="21600"/>
                    <a:pt x="2255" y="21600"/>
                  </a:cubicBezTo>
                  <a:lnTo>
                    <a:pt x="10075" y="21600"/>
                  </a:lnTo>
                  <a:cubicBezTo>
                    <a:pt x="12849" y="21600"/>
                    <a:pt x="18128" y="18708"/>
                    <a:pt x="16007" y="6648"/>
                  </a:cubicBezTo>
                  <a:cubicBezTo>
                    <a:pt x="15565" y="4121"/>
                    <a:pt x="15147" y="3185"/>
                    <a:pt x="14753" y="3185"/>
                  </a:cubicBezTo>
                  <a:cubicBezTo>
                    <a:pt x="13612" y="3185"/>
                    <a:pt x="12679" y="11062"/>
                    <a:pt x="11976" y="11062"/>
                  </a:cubicBezTo>
                  <a:cubicBezTo>
                    <a:pt x="11763" y="11062"/>
                    <a:pt x="11571" y="10339"/>
                    <a:pt x="11401" y="8456"/>
                  </a:cubicBezTo>
                  <a:cubicBezTo>
                    <a:pt x="10903" y="2932"/>
                    <a:pt x="10236" y="0"/>
                    <a:pt x="9533"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3" name="Google Shape;373;g15ffb4dd3d2_29_161"/>
            <p:cNvGrpSpPr/>
            <p:nvPr/>
          </p:nvGrpSpPr>
          <p:grpSpPr>
            <a:xfrm>
              <a:off x="-3" y="722959"/>
              <a:ext cx="5146587" cy="3341611"/>
              <a:chOff x="-2" y="-1"/>
              <a:chExt cx="5146586" cy="3341610"/>
            </a:xfrm>
          </p:grpSpPr>
          <p:sp>
            <p:nvSpPr>
              <p:cNvPr id="374" name="Google Shape;374;g15ffb4dd3d2_29_161"/>
              <p:cNvSpPr/>
              <p:nvPr/>
            </p:nvSpPr>
            <p:spPr>
              <a:xfrm>
                <a:off x="2168271" y="1120347"/>
                <a:ext cx="1001946" cy="1002641"/>
              </a:xfrm>
              <a:custGeom>
                <a:rect b="b" l="l" r="r" t="t"/>
                <a:pathLst>
                  <a:path extrusionOk="0" h="21600" w="20079">
                    <a:moveTo>
                      <a:pt x="10029" y="0"/>
                    </a:moveTo>
                    <a:cubicBezTo>
                      <a:pt x="9500" y="0"/>
                      <a:pt x="8965" y="45"/>
                      <a:pt x="8426" y="137"/>
                    </a:cubicBezTo>
                    <a:cubicBezTo>
                      <a:pt x="2958" y="1097"/>
                      <a:pt x="-761" y="6643"/>
                      <a:pt x="132" y="12522"/>
                    </a:cubicBezTo>
                    <a:cubicBezTo>
                      <a:pt x="936" y="17831"/>
                      <a:pt x="5195" y="21600"/>
                      <a:pt x="10026" y="21600"/>
                    </a:cubicBezTo>
                    <a:cubicBezTo>
                      <a:pt x="10562" y="21600"/>
                      <a:pt x="11106" y="21554"/>
                      <a:pt x="11652" y="21457"/>
                    </a:cubicBezTo>
                    <a:cubicBezTo>
                      <a:pt x="17120" y="20497"/>
                      <a:pt x="20839" y="14952"/>
                      <a:pt x="19946" y="9073"/>
                    </a:cubicBezTo>
                    <a:cubicBezTo>
                      <a:pt x="19157" y="3771"/>
                      <a:pt x="14884" y="0"/>
                      <a:pt x="10029"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15ffb4dd3d2_29_161"/>
              <p:cNvSpPr/>
              <p:nvPr/>
            </p:nvSpPr>
            <p:spPr>
              <a:xfrm>
                <a:off x="2319533" y="1861356"/>
                <a:ext cx="2827051" cy="1480253"/>
              </a:xfrm>
              <a:custGeom>
                <a:rect b="b" l="l" r="r" t="t"/>
                <a:pathLst>
                  <a:path extrusionOk="0" h="21600" w="21600">
                    <a:moveTo>
                      <a:pt x="5302" y="0"/>
                    </a:moveTo>
                    <a:cubicBezTo>
                      <a:pt x="4615" y="0"/>
                      <a:pt x="3981" y="288"/>
                      <a:pt x="3649" y="801"/>
                    </a:cubicBezTo>
                    <a:cubicBezTo>
                      <a:pt x="2919" y="1903"/>
                      <a:pt x="577" y="4504"/>
                      <a:pt x="0" y="5606"/>
                    </a:cubicBezTo>
                    <a:lnTo>
                      <a:pt x="229" y="21600"/>
                    </a:lnTo>
                    <a:lnTo>
                      <a:pt x="21600" y="21600"/>
                    </a:lnTo>
                    <a:cubicBezTo>
                      <a:pt x="21399" y="20432"/>
                      <a:pt x="19459" y="18322"/>
                      <a:pt x="18792" y="16782"/>
                    </a:cubicBezTo>
                    <a:cubicBezTo>
                      <a:pt x="18125" y="15229"/>
                      <a:pt x="17694" y="13849"/>
                      <a:pt x="17458" y="11964"/>
                    </a:cubicBezTo>
                    <a:cubicBezTo>
                      <a:pt x="17228" y="10093"/>
                      <a:pt x="16707" y="10026"/>
                      <a:pt x="16214" y="8592"/>
                    </a:cubicBezTo>
                    <a:cubicBezTo>
                      <a:pt x="15752" y="7231"/>
                      <a:pt x="15258" y="4815"/>
                      <a:pt x="14072" y="4815"/>
                    </a:cubicBezTo>
                    <a:cubicBezTo>
                      <a:pt x="14010" y="4815"/>
                      <a:pt x="13945" y="4822"/>
                      <a:pt x="13879" y="4836"/>
                    </a:cubicBezTo>
                    <a:cubicBezTo>
                      <a:pt x="12716" y="5082"/>
                      <a:pt x="11304" y="6048"/>
                      <a:pt x="10647" y="6048"/>
                    </a:cubicBezTo>
                    <a:cubicBezTo>
                      <a:pt x="10559" y="6048"/>
                      <a:pt x="10484" y="6031"/>
                      <a:pt x="10425" y="5991"/>
                    </a:cubicBezTo>
                    <a:cubicBezTo>
                      <a:pt x="9931" y="5659"/>
                      <a:pt x="8541" y="2952"/>
                      <a:pt x="7527" y="1292"/>
                    </a:cubicBezTo>
                    <a:cubicBezTo>
                      <a:pt x="6983" y="397"/>
                      <a:pt x="6106" y="0"/>
                      <a:pt x="5302"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15ffb4dd3d2_29_161"/>
              <p:cNvSpPr/>
              <p:nvPr/>
            </p:nvSpPr>
            <p:spPr>
              <a:xfrm>
                <a:off x="-2" y="811225"/>
                <a:ext cx="3611134" cy="2530368"/>
              </a:xfrm>
              <a:custGeom>
                <a:rect b="b" l="l" r="r" t="t"/>
                <a:pathLst>
                  <a:path extrusionOk="0" h="21600" w="21600">
                    <a:moveTo>
                      <a:pt x="11287" y="0"/>
                    </a:moveTo>
                    <a:cubicBezTo>
                      <a:pt x="11236" y="0"/>
                      <a:pt x="11186" y="24"/>
                      <a:pt x="11137" y="76"/>
                    </a:cubicBezTo>
                    <a:cubicBezTo>
                      <a:pt x="10811" y="441"/>
                      <a:pt x="9913" y="2965"/>
                      <a:pt x="9097" y="3547"/>
                    </a:cubicBezTo>
                    <a:cubicBezTo>
                      <a:pt x="8281" y="4122"/>
                      <a:pt x="6143" y="8299"/>
                      <a:pt x="5490" y="10303"/>
                    </a:cubicBezTo>
                    <a:cubicBezTo>
                      <a:pt x="4837" y="12306"/>
                      <a:pt x="3705" y="12640"/>
                      <a:pt x="3352" y="13152"/>
                    </a:cubicBezTo>
                    <a:cubicBezTo>
                      <a:pt x="1997" y="15101"/>
                      <a:pt x="1077" y="20482"/>
                      <a:pt x="0" y="21600"/>
                    </a:cubicBezTo>
                    <a:lnTo>
                      <a:pt x="21600" y="21600"/>
                    </a:lnTo>
                    <a:cubicBezTo>
                      <a:pt x="21600" y="21600"/>
                      <a:pt x="17976" y="15513"/>
                      <a:pt x="17655" y="14216"/>
                    </a:cubicBezTo>
                    <a:cubicBezTo>
                      <a:pt x="17329" y="12927"/>
                      <a:pt x="15898" y="12345"/>
                      <a:pt x="15664" y="11335"/>
                    </a:cubicBezTo>
                    <a:cubicBezTo>
                      <a:pt x="15430" y="10334"/>
                      <a:pt x="15376" y="8587"/>
                      <a:pt x="14538" y="7779"/>
                    </a:cubicBezTo>
                    <a:cubicBezTo>
                      <a:pt x="13700" y="6971"/>
                      <a:pt x="12296" y="2755"/>
                      <a:pt x="12002" y="1280"/>
                    </a:cubicBezTo>
                    <a:cubicBezTo>
                      <a:pt x="11905" y="784"/>
                      <a:pt x="11583" y="0"/>
                      <a:pt x="11287"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5ffb4dd3d2_29_161"/>
              <p:cNvSpPr/>
              <p:nvPr/>
            </p:nvSpPr>
            <p:spPr>
              <a:xfrm>
                <a:off x="2131160" y="-1"/>
                <a:ext cx="2481893" cy="238031"/>
              </a:xfrm>
              <a:custGeom>
                <a:rect b="b" l="l" r="r" t="t"/>
                <a:pathLst>
                  <a:path extrusionOk="0" h="21600" w="19191">
                    <a:moveTo>
                      <a:pt x="10847" y="0"/>
                    </a:moveTo>
                    <a:cubicBezTo>
                      <a:pt x="10229" y="0"/>
                      <a:pt x="9346" y="2999"/>
                      <a:pt x="7506" y="7896"/>
                    </a:cubicBezTo>
                    <a:cubicBezTo>
                      <a:pt x="4256" y="16483"/>
                      <a:pt x="-1666" y="21600"/>
                      <a:pt x="444" y="21600"/>
                    </a:cubicBezTo>
                    <a:lnTo>
                      <a:pt x="17149" y="21600"/>
                    </a:lnTo>
                    <a:cubicBezTo>
                      <a:pt x="19934" y="21600"/>
                      <a:pt x="19526" y="19205"/>
                      <a:pt x="17972" y="6825"/>
                    </a:cubicBezTo>
                    <a:cubicBezTo>
                      <a:pt x="17592" y="3798"/>
                      <a:pt x="17112" y="2744"/>
                      <a:pt x="16589" y="2744"/>
                    </a:cubicBezTo>
                    <a:cubicBezTo>
                      <a:pt x="15387" y="2744"/>
                      <a:pt x="13953" y="8300"/>
                      <a:pt x="12960" y="8300"/>
                    </a:cubicBezTo>
                    <a:cubicBezTo>
                      <a:pt x="12615" y="8300"/>
                      <a:pt x="12323" y="7631"/>
                      <a:pt x="12113" y="5832"/>
                    </a:cubicBezTo>
                    <a:cubicBezTo>
                      <a:pt x="11639" y="1777"/>
                      <a:pt x="11321" y="0"/>
                      <a:pt x="10847"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5ffb4dd3d2_29_161"/>
              <p:cNvSpPr/>
              <p:nvPr/>
            </p:nvSpPr>
            <p:spPr>
              <a:xfrm>
                <a:off x="373428" y="440749"/>
                <a:ext cx="1606250" cy="162931"/>
              </a:xfrm>
              <a:custGeom>
                <a:rect b="b" l="l" r="r" t="t"/>
                <a:pathLst>
                  <a:path extrusionOk="0" h="21600" w="16498">
                    <a:moveTo>
                      <a:pt x="9533" y="0"/>
                    </a:moveTo>
                    <a:cubicBezTo>
                      <a:pt x="8931" y="0"/>
                      <a:pt x="8303" y="2144"/>
                      <a:pt x="7730" y="6648"/>
                    </a:cubicBezTo>
                    <a:cubicBezTo>
                      <a:pt x="7412" y="9179"/>
                      <a:pt x="7200" y="10057"/>
                      <a:pt x="7035" y="10057"/>
                    </a:cubicBezTo>
                    <a:cubicBezTo>
                      <a:pt x="6658" y="10057"/>
                      <a:pt x="6530" y="5448"/>
                      <a:pt x="5951" y="5448"/>
                    </a:cubicBezTo>
                    <a:cubicBezTo>
                      <a:pt x="5793" y="5448"/>
                      <a:pt x="5603" y="5788"/>
                      <a:pt x="5366" y="6648"/>
                    </a:cubicBezTo>
                    <a:cubicBezTo>
                      <a:pt x="3264" y="14366"/>
                      <a:pt x="-3472" y="21600"/>
                      <a:pt x="2255" y="21600"/>
                    </a:cubicBezTo>
                    <a:lnTo>
                      <a:pt x="10075" y="21600"/>
                    </a:lnTo>
                    <a:cubicBezTo>
                      <a:pt x="12849" y="21600"/>
                      <a:pt x="18128" y="18708"/>
                      <a:pt x="16007" y="6648"/>
                    </a:cubicBezTo>
                    <a:cubicBezTo>
                      <a:pt x="15565" y="4121"/>
                      <a:pt x="15147" y="3185"/>
                      <a:pt x="14753" y="3185"/>
                    </a:cubicBezTo>
                    <a:cubicBezTo>
                      <a:pt x="13612" y="3185"/>
                      <a:pt x="12679" y="11062"/>
                      <a:pt x="11976" y="11062"/>
                    </a:cubicBezTo>
                    <a:cubicBezTo>
                      <a:pt x="11763" y="11062"/>
                      <a:pt x="11571" y="10339"/>
                      <a:pt x="11401" y="8456"/>
                    </a:cubicBezTo>
                    <a:cubicBezTo>
                      <a:pt x="10903" y="2932"/>
                      <a:pt x="10236" y="0"/>
                      <a:pt x="9533"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5ffb4dd3d2_29_161"/>
              <p:cNvSpPr/>
              <p:nvPr/>
            </p:nvSpPr>
            <p:spPr>
              <a:xfrm>
                <a:off x="2880373" y="1457093"/>
                <a:ext cx="1226491" cy="124429"/>
              </a:xfrm>
              <a:custGeom>
                <a:rect b="b" l="l" r="r" t="t"/>
                <a:pathLst>
                  <a:path extrusionOk="0" h="21600" w="16501">
                    <a:moveTo>
                      <a:pt x="9535" y="0"/>
                    </a:moveTo>
                    <a:cubicBezTo>
                      <a:pt x="8933" y="0"/>
                      <a:pt x="8303" y="2173"/>
                      <a:pt x="7727" y="6760"/>
                    </a:cubicBezTo>
                    <a:cubicBezTo>
                      <a:pt x="7410" y="9245"/>
                      <a:pt x="7197" y="10111"/>
                      <a:pt x="7033" y="10111"/>
                    </a:cubicBezTo>
                    <a:cubicBezTo>
                      <a:pt x="6655" y="10111"/>
                      <a:pt x="6529" y="5520"/>
                      <a:pt x="5956" y="5520"/>
                    </a:cubicBezTo>
                    <a:cubicBezTo>
                      <a:pt x="5797" y="5520"/>
                      <a:pt x="5606" y="5865"/>
                      <a:pt x="5365" y="6760"/>
                    </a:cubicBezTo>
                    <a:cubicBezTo>
                      <a:pt x="3260" y="14338"/>
                      <a:pt x="-3471" y="21600"/>
                      <a:pt x="2256" y="21600"/>
                    </a:cubicBezTo>
                    <a:lnTo>
                      <a:pt x="10076" y="21600"/>
                    </a:lnTo>
                    <a:cubicBezTo>
                      <a:pt x="12854" y="21600"/>
                      <a:pt x="18129" y="18760"/>
                      <a:pt x="16012" y="6760"/>
                    </a:cubicBezTo>
                    <a:cubicBezTo>
                      <a:pt x="15566" y="4199"/>
                      <a:pt x="15145" y="3247"/>
                      <a:pt x="14749" y="3247"/>
                    </a:cubicBezTo>
                    <a:cubicBezTo>
                      <a:pt x="13609" y="3247"/>
                      <a:pt x="12678" y="11105"/>
                      <a:pt x="11975" y="11105"/>
                    </a:cubicBezTo>
                    <a:cubicBezTo>
                      <a:pt x="11761" y="11105"/>
                      <a:pt x="11569" y="10381"/>
                      <a:pt x="11398" y="8497"/>
                    </a:cubicBezTo>
                    <a:cubicBezTo>
                      <a:pt x="10904" y="2963"/>
                      <a:pt x="10239" y="0"/>
                      <a:pt x="9535"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g15ffb4dd3d2_29_161"/>
            <p:cNvGrpSpPr/>
            <p:nvPr/>
          </p:nvGrpSpPr>
          <p:grpSpPr>
            <a:xfrm>
              <a:off x="4184141" y="-4"/>
              <a:ext cx="9272486" cy="5344897"/>
              <a:chOff x="-2" y="-3"/>
              <a:chExt cx="9272484" cy="5344896"/>
            </a:xfrm>
          </p:grpSpPr>
          <p:sp>
            <p:nvSpPr>
              <p:cNvPr id="381" name="Google Shape;381;g15ffb4dd3d2_29_161"/>
              <p:cNvSpPr/>
              <p:nvPr/>
            </p:nvSpPr>
            <p:spPr>
              <a:xfrm>
                <a:off x="3284476" y="4904768"/>
                <a:ext cx="368709" cy="374252"/>
              </a:xfrm>
              <a:custGeom>
                <a:rect b="b" l="l" r="r" t="t"/>
                <a:pathLst>
                  <a:path extrusionOk="0" h="21600" w="21440">
                    <a:moveTo>
                      <a:pt x="21437" y="0"/>
                    </a:moveTo>
                    <a:cubicBezTo>
                      <a:pt x="21383" y="592"/>
                      <a:pt x="21600" y="2097"/>
                      <a:pt x="21113" y="3547"/>
                    </a:cubicBezTo>
                    <a:cubicBezTo>
                      <a:pt x="20626" y="4998"/>
                      <a:pt x="19978" y="7362"/>
                      <a:pt x="18515" y="8705"/>
                    </a:cubicBezTo>
                    <a:cubicBezTo>
                      <a:pt x="17054" y="10048"/>
                      <a:pt x="14292" y="10586"/>
                      <a:pt x="12342" y="11607"/>
                    </a:cubicBezTo>
                    <a:cubicBezTo>
                      <a:pt x="10393" y="12628"/>
                      <a:pt x="8445" y="13595"/>
                      <a:pt x="6821" y="14830"/>
                    </a:cubicBezTo>
                    <a:cubicBezTo>
                      <a:pt x="5197" y="16067"/>
                      <a:pt x="3735" y="17893"/>
                      <a:pt x="2598" y="19022"/>
                    </a:cubicBezTo>
                    <a:cubicBezTo>
                      <a:pt x="1461" y="20150"/>
                      <a:pt x="433" y="21170"/>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5ffb4dd3d2_29_161"/>
              <p:cNvSpPr/>
              <p:nvPr/>
            </p:nvSpPr>
            <p:spPr>
              <a:xfrm>
                <a:off x="458034" y="4473504"/>
                <a:ext cx="955207" cy="737318"/>
              </a:xfrm>
              <a:custGeom>
                <a:rect b="b" l="l" r="r" t="t"/>
                <a:pathLst>
                  <a:path extrusionOk="0" h="21600" w="21600">
                    <a:moveTo>
                      <a:pt x="0" y="0"/>
                    </a:moveTo>
                    <a:cubicBezTo>
                      <a:pt x="763" y="926"/>
                      <a:pt x="3536" y="3945"/>
                      <a:pt x="4574" y="5559"/>
                    </a:cubicBezTo>
                    <a:cubicBezTo>
                      <a:pt x="5612" y="7174"/>
                      <a:pt x="5380" y="8603"/>
                      <a:pt x="6226" y="9688"/>
                    </a:cubicBezTo>
                    <a:cubicBezTo>
                      <a:pt x="7074" y="10774"/>
                      <a:pt x="8577" y="11568"/>
                      <a:pt x="9656" y="12070"/>
                    </a:cubicBezTo>
                    <a:cubicBezTo>
                      <a:pt x="10736" y="12574"/>
                      <a:pt x="11478" y="12282"/>
                      <a:pt x="12706" y="12706"/>
                    </a:cubicBezTo>
                    <a:cubicBezTo>
                      <a:pt x="13934" y="13129"/>
                      <a:pt x="15903" y="13579"/>
                      <a:pt x="17026" y="14612"/>
                    </a:cubicBezTo>
                    <a:cubicBezTo>
                      <a:pt x="18148" y="15644"/>
                      <a:pt x="18678" y="17736"/>
                      <a:pt x="19440" y="18900"/>
                    </a:cubicBezTo>
                    <a:cubicBezTo>
                      <a:pt x="20203" y="20065"/>
                      <a:pt x="21240" y="21150"/>
                      <a:pt x="2160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5ffb4dd3d2_29_161"/>
              <p:cNvSpPr/>
              <p:nvPr/>
            </p:nvSpPr>
            <p:spPr>
              <a:xfrm>
                <a:off x="307195" y="4414934"/>
                <a:ext cx="430132" cy="929959"/>
              </a:xfrm>
              <a:custGeom>
                <a:rect b="b" l="l" r="r" t="t"/>
                <a:pathLst>
                  <a:path extrusionOk="0" h="21437" w="21555">
                    <a:moveTo>
                      <a:pt x="11758" y="218"/>
                    </a:moveTo>
                    <a:cubicBezTo>
                      <a:pt x="11758" y="197"/>
                      <a:pt x="12411" y="-163"/>
                      <a:pt x="11758" y="90"/>
                    </a:cubicBezTo>
                    <a:cubicBezTo>
                      <a:pt x="11105" y="343"/>
                      <a:pt x="9379" y="1119"/>
                      <a:pt x="7839" y="1737"/>
                    </a:cubicBezTo>
                    <a:cubicBezTo>
                      <a:pt x="6299" y="2355"/>
                      <a:pt x="3827" y="2703"/>
                      <a:pt x="2521" y="3797"/>
                    </a:cubicBezTo>
                    <a:cubicBezTo>
                      <a:pt x="1214" y="4892"/>
                      <a:pt x="-45" y="6845"/>
                      <a:pt x="1" y="8304"/>
                    </a:cubicBezTo>
                    <a:cubicBezTo>
                      <a:pt x="48" y="9763"/>
                      <a:pt x="1587" y="11372"/>
                      <a:pt x="2800" y="12553"/>
                    </a:cubicBezTo>
                    <a:cubicBezTo>
                      <a:pt x="4013" y="13733"/>
                      <a:pt x="5133" y="14398"/>
                      <a:pt x="7279" y="15386"/>
                    </a:cubicBezTo>
                    <a:cubicBezTo>
                      <a:pt x="9425" y="16373"/>
                      <a:pt x="13298" y="17467"/>
                      <a:pt x="15677" y="18476"/>
                    </a:cubicBezTo>
                    <a:cubicBezTo>
                      <a:pt x="18056" y="19484"/>
                      <a:pt x="20575" y="20944"/>
                      <a:pt x="21555" y="21437"/>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5ffb4dd3d2_29_161"/>
              <p:cNvSpPr/>
              <p:nvPr/>
            </p:nvSpPr>
            <p:spPr>
              <a:xfrm>
                <a:off x="-2" y="4261246"/>
                <a:ext cx="1843728" cy="813287"/>
              </a:xfrm>
              <a:custGeom>
                <a:rect b="b" l="l" r="r" t="t"/>
                <a:pathLst>
                  <a:path extrusionOk="0" h="21266" w="21600">
                    <a:moveTo>
                      <a:pt x="0" y="469"/>
                    </a:moveTo>
                    <a:cubicBezTo>
                      <a:pt x="458" y="420"/>
                      <a:pt x="1799" y="-334"/>
                      <a:pt x="2748" y="177"/>
                    </a:cubicBezTo>
                    <a:cubicBezTo>
                      <a:pt x="3697" y="688"/>
                      <a:pt x="4788" y="2782"/>
                      <a:pt x="5693" y="3537"/>
                    </a:cubicBezTo>
                    <a:cubicBezTo>
                      <a:pt x="6599" y="4291"/>
                      <a:pt x="7395" y="3999"/>
                      <a:pt x="8180" y="4705"/>
                    </a:cubicBezTo>
                    <a:cubicBezTo>
                      <a:pt x="8965" y="5411"/>
                      <a:pt x="9467" y="7163"/>
                      <a:pt x="10405" y="7772"/>
                    </a:cubicBezTo>
                    <a:cubicBezTo>
                      <a:pt x="11343" y="8380"/>
                      <a:pt x="12794" y="7529"/>
                      <a:pt x="13808" y="8356"/>
                    </a:cubicBezTo>
                    <a:cubicBezTo>
                      <a:pt x="14822" y="9184"/>
                      <a:pt x="15793" y="11642"/>
                      <a:pt x="16491" y="12738"/>
                    </a:cubicBezTo>
                    <a:cubicBezTo>
                      <a:pt x="17189" y="13834"/>
                      <a:pt x="17410" y="14516"/>
                      <a:pt x="17996" y="14928"/>
                    </a:cubicBezTo>
                    <a:cubicBezTo>
                      <a:pt x="18582" y="15342"/>
                      <a:pt x="19582" y="14781"/>
                      <a:pt x="20005" y="15215"/>
                    </a:cubicBezTo>
                    <a:cubicBezTo>
                      <a:pt x="20428" y="15649"/>
                      <a:pt x="20368" y="16850"/>
                      <a:pt x="20532" y="17531"/>
                    </a:cubicBezTo>
                    <a:cubicBezTo>
                      <a:pt x="20696" y="18213"/>
                      <a:pt x="20809" y="18681"/>
                      <a:pt x="20987" y="19303"/>
                    </a:cubicBezTo>
                    <a:cubicBezTo>
                      <a:pt x="21165" y="19925"/>
                      <a:pt x="21498" y="20939"/>
                      <a:pt x="21600" y="21266"/>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5ffb4dd3d2_29_161"/>
              <p:cNvSpPr/>
              <p:nvPr/>
            </p:nvSpPr>
            <p:spPr>
              <a:xfrm>
                <a:off x="1830225" y="4804684"/>
                <a:ext cx="2610528" cy="485526"/>
              </a:xfrm>
              <a:custGeom>
                <a:rect b="b" l="l" r="r" t="t"/>
                <a:pathLst>
                  <a:path extrusionOk="0" h="21462" w="21600">
                    <a:moveTo>
                      <a:pt x="0" y="11253"/>
                    </a:moveTo>
                    <a:cubicBezTo>
                      <a:pt x="299" y="11672"/>
                      <a:pt x="1145" y="13792"/>
                      <a:pt x="1795" y="13765"/>
                    </a:cubicBezTo>
                    <a:cubicBezTo>
                      <a:pt x="2445" y="13739"/>
                      <a:pt x="3201" y="11373"/>
                      <a:pt x="3898" y="11092"/>
                    </a:cubicBezTo>
                    <a:cubicBezTo>
                      <a:pt x="4596" y="10811"/>
                      <a:pt x="5383" y="11727"/>
                      <a:pt x="5978" y="12079"/>
                    </a:cubicBezTo>
                    <a:cubicBezTo>
                      <a:pt x="6573" y="12431"/>
                      <a:pt x="7023" y="13445"/>
                      <a:pt x="7470" y="13204"/>
                    </a:cubicBezTo>
                    <a:cubicBezTo>
                      <a:pt x="7916" y="12963"/>
                      <a:pt x="8097" y="11868"/>
                      <a:pt x="8655" y="10631"/>
                    </a:cubicBezTo>
                    <a:cubicBezTo>
                      <a:pt x="9214" y="9394"/>
                      <a:pt x="10235" y="7059"/>
                      <a:pt x="10821" y="5783"/>
                    </a:cubicBezTo>
                    <a:cubicBezTo>
                      <a:pt x="11407" y="4507"/>
                      <a:pt x="11620" y="3231"/>
                      <a:pt x="12170" y="2973"/>
                    </a:cubicBezTo>
                    <a:cubicBezTo>
                      <a:pt x="12720" y="2715"/>
                      <a:pt x="13525" y="4162"/>
                      <a:pt x="14121" y="4235"/>
                    </a:cubicBezTo>
                    <a:cubicBezTo>
                      <a:pt x="14716" y="4308"/>
                      <a:pt x="15299" y="4117"/>
                      <a:pt x="15746" y="3412"/>
                    </a:cubicBezTo>
                    <a:cubicBezTo>
                      <a:pt x="16193" y="2706"/>
                      <a:pt x="16194" y="-138"/>
                      <a:pt x="16801" y="5"/>
                    </a:cubicBezTo>
                    <a:cubicBezTo>
                      <a:pt x="17408" y="147"/>
                      <a:pt x="18587" y="692"/>
                      <a:pt x="19387" y="4268"/>
                    </a:cubicBezTo>
                    <a:cubicBezTo>
                      <a:pt x="20187" y="7844"/>
                      <a:pt x="21231" y="18597"/>
                      <a:pt x="21600" y="21462"/>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5ffb4dd3d2_29_161"/>
              <p:cNvSpPr/>
              <p:nvPr/>
            </p:nvSpPr>
            <p:spPr>
              <a:xfrm>
                <a:off x="1128350" y="5066768"/>
                <a:ext cx="709402" cy="262527"/>
              </a:xfrm>
              <a:custGeom>
                <a:rect b="b" l="l" r="r" t="t"/>
                <a:pathLst>
                  <a:path extrusionOk="0" h="21600" w="21600">
                    <a:moveTo>
                      <a:pt x="21600" y="0"/>
                    </a:moveTo>
                    <a:cubicBezTo>
                      <a:pt x="21090" y="919"/>
                      <a:pt x="19786" y="4519"/>
                      <a:pt x="18538" y="5515"/>
                    </a:cubicBezTo>
                    <a:cubicBezTo>
                      <a:pt x="17292" y="6510"/>
                      <a:pt x="15846" y="5821"/>
                      <a:pt x="14117" y="5973"/>
                    </a:cubicBezTo>
                    <a:cubicBezTo>
                      <a:pt x="12388" y="6128"/>
                      <a:pt x="9440" y="5821"/>
                      <a:pt x="8164" y="6434"/>
                    </a:cubicBezTo>
                    <a:cubicBezTo>
                      <a:pt x="6888" y="7047"/>
                      <a:pt x="7370" y="8503"/>
                      <a:pt x="6463" y="9651"/>
                    </a:cubicBezTo>
                    <a:cubicBezTo>
                      <a:pt x="5555" y="10801"/>
                      <a:pt x="3798" y="11336"/>
                      <a:pt x="2721" y="13327"/>
                    </a:cubicBezTo>
                    <a:cubicBezTo>
                      <a:pt x="1644" y="15318"/>
                      <a:pt x="454" y="20222"/>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g15ffb4dd3d2_29_161"/>
              <p:cNvGrpSpPr/>
              <p:nvPr/>
            </p:nvGrpSpPr>
            <p:grpSpPr>
              <a:xfrm>
                <a:off x="6631625" y="-3"/>
                <a:ext cx="2640857" cy="676305"/>
                <a:chOff x="-2" y="-1"/>
                <a:chExt cx="2640855" cy="676304"/>
              </a:xfrm>
            </p:grpSpPr>
            <p:sp>
              <p:nvSpPr>
                <p:cNvPr id="388" name="Google Shape;388;g15ffb4dd3d2_29_161"/>
                <p:cNvSpPr/>
                <p:nvPr/>
              </p:nvSpPr>
              <p:spPr>
                <a:xfrm>
                  <a:off x="1330399" y="30675"/>
                  <a:ext cx="317254" cy="240501"/>
                </a:xfrm>
                <a:custGeom>
                  <a:rect b="b" l="l" r="r" t="t"/>
                  <a:pathLst>
                    <a:path extrusionOk="0" h="21600" w="21600">
                      <a:moveTo>
                        <a:pt x="0" y="21600"/>
                      </a:moveTo>
                      <a:cubicBezTo>
                        <a:pt x="1452" y="21140"/>
                        <a:pt x="5923" y="20298"/>
                        <a:pt x="8710" y="18843"/>
                      </a:cubicBezTo>
                      <a:cubicBezTo>
                        <a:pt x="11496" y="17388"/>
                        <a:pt x="15328" y="15012"/>
                        <a:pt x="16722" y="12868"/>
                      </a:cubicBezTo>
                      <a:cubicBezTo>
                        <a:pt x="18116" y="10724"/>
                        <a:pt x="16257" y="8119"/>
                        <a:pt x="17071" y="5975"/>
                      </a:cubicBezTo>
                      <a:cubicBezTo>
                        <a:pt x="17884" y="3831"/>
                        <a:pt x="20846" y="997"/>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5ffb4dd3d2_29_161"/>
                <p:cNvSpPr/>
                <p:nvPr/>
              </p:nvSpPr>
              <p:spPr>
                <a:xfrm>
                  <a:off x="2273332" y="425100"/>
                  <a:ext cx="317251" cy="92102"/>
                </a:xfrm>
                <a:custGeom>
                  <a:rect b="b" l="l" r="r" t="t"/>
                  <a:pathLst>
                    <a:path extrusionOk="0" h="21600" w="21600">
                      <a:moveTo>
                        <a:pt x="0" y="21600"/>
                      </a:moveTo>
                      <a:cubicBezTo>
                        <a:pt x="2205" y="20199"/>
                        <a:pt x="9992" y="14998"/>
                        <a:pt x="13225" y="13198"/>
                      </a:cubicBezTo>
                      <a:cubicBezTo>
                        <a:pt x="16457" y="11398"/>
                        <a:pt x="17999" y="12999"/>
                        <a:pt x="19395" y="10800"/>
                      </a:cubicBezTo>
                      <a:cubicBezTo>
                        <a:pt x="20790" y="8601"/>
                        <a:pt x="21232" y="1800"/>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5ffb4dd3d2_29_161"/>
                <p:cNvSpPr/>
                <p:nvPr/>
              </p:nvSpPr>
              <p:spPr>
                <a:xfrm>
                  <a:off x="-2" y="-1"/>
                  <a:ext cx="2640855" cy="676304"/>
                </a:xfrm>
                <a:custGeom>
                  <a:rect b="b" l="l" r="r" t="t"/>
                  <a:pathLst>
                    <a:path extrusionOk="0" h="21409" w="21600">
                      <a:moveTo>
                        <a:pt x="0" y="0"/>
                      </a:moveTo>
                      <a:cubicBezTo>
                        <a:pt x="579" y="837"/>
                        <a:pt x="2525" y="4185"/>
                        <a:pt x="3474" y="5022"/>
                      </a:cubicBezTo>
                      <a:cubicBezTo>
                        <a:pt x="4422" y="5859"/>
                        <a:pt x="4862" y="4914"/>
                        <a:pt x="5692" y="5022"/>
                      </a:cubicBezTo>
                      <a:cubicBezTo>
                        <a:pt x="6522" y="5129"/>
                        <a:pt x="7673" y="5237"/>
                        <a:pt x="8454" y="5669"/>
                      </a:cubicBezTo>
                      <a:cubicBezTo>
                        <a:pt x="9236" y="6101"/>
                        <a:pt x="9772" y="6803"/>
                        <a:pt x="10379" y="7613"/>
                      </a:cubicBezTo>
                      <a:cubicBezTo>
                        <a:pt x="10986" y="8423"/>
                        <a:pt x="11300" y="9854"/>
                        <a:pt x="12095" y="10529"/>
                      </a:cubicBezTo>
                      <a:cubicBezTo>
                        <a:pt x="12891" y="11204"/>
                        <a:pt x="14139" y="11042"/>
                        <a:pt x="15151" y="11662"/>
                      </a:cubicBezTo>
                      <a:cubicBezTo>
                        <a:pt x="16162" y="12284"/>
                        <a:pt x="17424" y="12747"/>
                        <a:pt x="18164" y="14254"/>
                      </a:cubicBezTo>
                      <a:cubicBezTo>
                        <a:pt x="18904" y="15761"/>
                        <a:pt x="19146" y="19804"/>
                        <a:pt x="19590" y="20702"/>
                      </a:cubicBezTo>
                      <a:cubicBezTo>
                        <a:pt x="20033" y="21600"/>
                        <a:pt x="20488" y="19523"/>
                        <a:pt x="20823" y="19641"/>
                      </a:cubicBezTo>
                      <a:cubicBezTo>
                        <a:pt x="21159" y="19759"/>
                        <a:pt x="21471" y="21115"/>
                        <a:pt x="21600" y="21409"/>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91" name="Google Shape;391;g15ffb4dd3d2_29_161"/>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showMasterSp="0">
  <p:cSld name="BIG_NUMBER">
    <p:spTree>
      <p:nvGrpSpPr>
        <p:cNvPr id="392" name="Shape 392"/>
        <p:cNvGrpSpPr/>
        <p:nvPr/>
      </p:nvGrpSpPr>
      <p:grpSpPr>
        <a:xfrm>
          <a:off x="0" y="0"/>
          <a:ext cx="0" cy="0"/>
          <a:chOff x="0" y="0"/>
          <a:chExt cx="0" cy="0"/>
        </a:xfrm>
      </p:grpSpPr>
      <p:sp>
        <p:nvSpPr>
          <p:cNvPr id="393" name="Google Shape;393;g15ffb4dd3d2_29_186"/>
          <p:cNvSpPr txBox="1"/>
          <p:nvPr>
            <p:ph hasCustomPrompt="1" type="title"/>
          </p:nvPr>
        </p:nvSpPr>
        <p:spPr>
          <a:xfrm>
            <a:off x="889049" y="1587225"/>
            <a:ext cx="7365903" cy="14556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9500"/>
              <a:buFont typeface="Arial"/>
              <a:buNone/>
              <a:defRPr sz="95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a:r>
              <a:t>xx%</a:t>
            </a:r>
          </a:p>
        </p:txBody>
      </p:sp>
      <p:sp>
        <p:nvSpPr>
          <p:cNvPr id="394" name="Google Shape;394;g15ffb4dd3d2_29_186"/>
          <p:cNvSpPr txBox="1"/>
          <p:nvPr>
            <p:ph idx="1" type="body"/>
          </p:nvPr>
        </p:nvSpPr>
        <p:spPr>
          <a:xfrm>
            <a:off x="2146150" y="2968625"/>
            <a:ext cx="4851600" cy="772500"/>
          </a:xfrm>
          <a:prstGeom prst="rect">
            <a:avLst/>
          </a:prstGeom>
          <a:noFill/>
          <a:ln>
            <a:noFill/>
          </a:ln>
        </p:spPr>
        <p:txBody>
          <a:bodyPr anchorCtr="0" anchor="t" bIns="91400" lIns="91400" spcFirstLastPara="1" rIns="91400" wrap="square" tIns="91400">
            <a:normAutofit/>
          </a:bodyPr>
          <a:lstStyle>
            <a:lvl1pPr indent="-342900" lvl="0" marL="457200" algn="ctr">
              <a:lnSpc>
                <a:spcPct val="100000"/>
              </a:lnSpc>
              <a:spcBef>
                <a:spcPts val="0"/>
              </a:spcBef>
              <a:spcAft>
                <a:spcPts val="0"/>
              </a:spcAft>
              <a:buClr>
                <a:srgbClr val="50443F"/>
              </a:buClr>
              <a:buSzPts val="1800"/>
              <a:buFont typeface="Helvetica Neue"/>
              <a:buChar char="●"/>
              <a:defRPr sz="1800">
                <a:solidFill>
                  <a:srgbClr val="000000"/>
                </a:solidFill>
              </a:defRPr>
            </a:lvl1pPr>
            <a:lvl2pPr indent="-342900" lvl="1" marL="914400" algn="ctr">
              <a:lnSpc>
                <a:spcPct val="100000"/>
              </a:lnSpc>
              <a:spcBef>
                <a:spcPts val="0"/>
              </a:spcBef>
              <a:spcAft>
                <a:spcPts val="0"/>
              </a:spcAft>
              <a:buClr>
                <a:srgbClr val="50443F"/>
              </a:buClr>
              <a:buSzPts val="1800"/>
              <a:buFont typeface="Helvetica Neue"/>
              <a:buChar char="○"/>
              <a:defRPr sz="1800">
                <a:solidFill>
                  <a:srgbClr val="000000"/>
                </a:solidFill>
              </a:defRPr>
            </a:lvl2pPr>
            <a:lvl3pPr indent="-342900" lvl="2" marL="1371600" algn="ctr">
              <a:lnSpc>
                <a:spcPct val="100000"/>
              </a:lnSpc>
              <a:spcBef>
                <a:spcPts val="0"/>
              </a:spcBef>
              <a:spcAft>
                <a:spcPts val="0"/>
              </a:spcAft>
              <a:buClr>
                <a:srgbClr val="50443F"/>
              </a:buClr>
              <a:buSzPts val="1800"/>
              <a:buFont typeface="Helvetica Neue"/>
              <a:buChar char="■"/>
              <a:defRPr sz="1800">
                <a:solidFill>
                  <a:srgbClr val="000000"/>
                </a:solidFill>
              </a:defRPr>
            </a:lvl3pPr>
            <a:lvl4pPr indent="-342900" lvl="3" marL="1828800" algn="ctr">
              <a:lnSpc>
                <a:spcPct val="100000"/>
              </a:lnSpc>
              <a:spcBef>
                <a:spcPts val="0"/>
              </a:spcBef>
              <a:spcAft>
                <a:spcPts val="0"/>
              </a:spcAft>
              <a:buClr>
                <a:srgbClr val="50443F"/>
              </a:buClr>
              <a:buSzPts val="1800"/>
              <a:buFont typeface="Helvetica Neue"/>
              <a:buChar char="●"/>
              <a:defRPr sz="1800">
                <a:solidFill>
                  <a:srgbClr val="000000"/>
                </a:solidFill>
              </a:defRPr>
            </a:lvl4pPr>
            <a:lvl5pPr indent="-342900" lvl="4" marL="2286000" algn="ctr">
              <a:lnSpc>
                <a:spcPct val="100000"/>
              </a:lnSpc>
              <a:spcBef>
                <a:spcPts val="0"/>
              </a:spcBef>
              <a:spcAft>
                <a:spcPts val="0"/>
              </a:spcAft>
              <a:buClr>
                <a:srgbClr val="50443F"/>
              </a:buClr>
              <a:buSzPts val="1800"/>
              <a:buFont typeface="Helvetica Neue"/>
              <a:buChar char="○"/>
              <a:defRPr sz="1800">
                <a:solidFill>
                  <a:srgbClr val="000000"/>
                </a:solidFill>
              </a:defRPr>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grpSp>
        <p:nvGrpSpPr>
          <p:cNvPr id="395" name="Google Shape;395;g15ffb4dd3d2_29_186"/>
          <p:cNvGrpSpPr/>
          <p:nvPr/>
        </p:nvGrpSpPr>
        <p:grpSpPr>
          <a:xfrm>
            <a:off x="-594083" y="-166029"/>
            <a:ext cx="10806836" cy="7462150"/>
            <a:chOff x="109" y="-2"/>
            <a:chExt cx="10806835" cy="7462149"/>
          </a:xfrm>
        </p:grpSpPr>
        <p:sp>
          <p:nvSpPr>
            <p:cNvPr id="396" name="Google Shape;396;g15ffb4dd3d2_29_186"/>
            <p:cNvSpPr/>
            <p:nvPr/>
          </p:nvSpPr>
          <p:spPr>
            <a:xfrm>
              <a:off x="521565" y="428380"/>
              <a:ext cx="904928" cy="117493"/>
            </a:xfrm>
            <a:custGeom>
              <a:rect b="b" l="l" r="r" t="t"/>
              <a:pathLst>
                <a:path extrusionOk="0" h="21131" w="21600">
                  <a:moveTo>
                    <a:pt x="0" y="20124"/>
                  </a:moveTo>
                  <a:cubicBezTo>
                    <a:pt x="689" y="18451"/>
                    <a:pt x="2845" y="11585"/>
                    <a:pt x="4134" y="10079"/>
                  </a:cubicBezTo>
                  <a:cubicBezTo>
                    <a:pt x="5423" y="8573"/>
                    <a:pt x="6311" y="10916"/>
                    <a:pt x="7733" y="11082"/>
                  </a:cubicBezTo>
                  <a:cubicBezTo>
                    <a:pt x="9155" y="11248"/>
                    <a:pt x="11334" y="12925"/>
                    <a:pt x="12667" y="11082"/>
                  </a:cubicBezTo>
                  <a:cubicBezTo>
                    <a:pt x="14000" y="9243"/>
                    <a:pt x="14511" y="538"/>
                    <a:pt x="15733" y="35"/>
                  </a:cubicBezTo>
                  <a:cubicBezTo>
                    <a:pt x="16955" y="-469"/>
                    <a:pt x="19022" y="4553"/>
                    <a:pt x="20000" y="8069"/>
                  </a:cubicBezTo>
                  <a:cubicBezTo>
                    <a:pt x="20978" y="11585"/>
                    <a:pt x="21333" y="18955"/>
                    <a:pt x="21600" y="21131"/>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g15ffb4dd3d2_29_186"/>
            <p:cNvGrpSpPr/>
            <p:nvPr/>
          </p:nvGrpSpPr>
          <p:grpSpPr>
            <a:xfrm>
              <a:off x="109" y="-2"/>
              <a:ext cx="10806835" cy="7462149"/>
              <a:chOff x="110" y="0"/>
              <a:chExt cx="10806834" cy="7462147"/>
            </a:xfrm>
          </p:grpSpPr>
          <p:sp>
            <p:nvSpPr>
              <p:cNvPr id="398" name="Google Shape;398;g15ffb4dd3d2_29_186"/>
              <p:cNvSpPr/>
              <p:nvPr/>
            </p:nvSpPr>
            <p:spPr>
              <a:xfrm flipH="1" rot="993073">
                <a:off x="9217551" y="1618683"/>
                <a:ext cx="1420924" cy="1389438"/>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5ffb4dd3d2_29_186"/>
              <p:cNvSpPr/>
              <p:nvPr/>
            </p:nvSpPr>
            <p:spPr>
              <a:xfrm>
                <a:off x="8514493" y="301530"/>
                <a:ext cx="1242152" cy="916033"/>
              </a:xfrm>
              <a:custGeom>
                <a:rect b="b" l="l" r="r" t="t"/>
                <a:pathLst>
                  <a:path extrusionOk="0" h="21403" w="21600">
                    <a:moveTo>
                      <a:pt x="0" y="6317"/>
                    </a:moveTo>
                    <a:cubicBezTo>
                      <a:pt x="1016" y="6388"/>
                      <a:pt x="4491" y="7323"/>
                      <a:pt x="6095" y="6748"/>
                    </a:cubicBezTo>
                    <a:cubicBezTo>
                      <a:pt x="7699" y="6173"/>
                      <a:pt x="8554" y="3970"/>
                      <a:pt x="9624" y="2869"/>
                    </a:cubicBezTo>
                    <a:cubicBezTo>
                      <a:pt x="10693" y="1767"/>
                      <a:pt x="11352" y="474"/>
                      <a:pt x="12511" y="138"/>
                    </a:cubicBezTo>
                    <a:cubicBezTo>
                      <a:pt x="13669" y="-197"/>
                      <a:pt x="15469" y="90"/>
                      <a:pt x="16574" y="857"/>
                    </a:cubicBezTo>
                    <a:cubicBezTo>
                      <a:pt x="17679" y="1623"/>
                      <a:pt x="18588" y="2318"/>
                      <a:pt x="19141" y="4736"/>
                    </a:cubicBezTo>
                    <a:cubicBezTo>
                      <a:pt x="19693" y="7155"/>
                      <a:pt x="19693" y="12830"/>
                      <a:pt x="19889" y="15368"/>
                    </a:cubicBezTo>
                    <a:cubicBezTo>
                      <a:pt x="20085" y="17907"/>
                      <a:pt x="20031" y="18960"/>
                      <a:pt x="20317" y="19966"/>
                    </a:cubicBezTo>
                    <a:cubicBezTo>
                      <a:pt x="20602" y="20972"/>
                      <a:pt x="21386" y="21164"/>
                      <a:pt x="21600" y="21403"/>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5ffb4dd3d2_29_186"/>
              <p:cNvSpPr/>
              <p:nvPr/>
            </p:nvSpPr>
            <p:spPr>
              <a:xfrm>
                <a:off x="1787165" y="3941701"/>
                <a:ext cx="141427" cy="461202"/>
              </a:xfrm>
              <a:custGeom>
                <a:rect b="b" l="l" r="r" t="t"/>
                <a:pathLst>
                  <a:path extrusionOk="0" h="21600" w="21600">
                    <a:moveTo>
                      <a:pt x="0" y="21600"/>
                    </a:moveTo>
                    <a:cubicBezTo>
                      <a:pt x="1096" y="20880"/>
                      <a:pt x="5475" y="19056"/>
                      <a:pt x="6571" y="17280"/>
                    </a:cubicBezTo>
                    <a:cubicBezTo>
                      <a:pt x="7667" y="15503"/>
                      <a:pt x="4849" y="12912"/>
                      <a:pt x="6571" y="10944"/>
                    </a:cubicBezTo>
                    <a:cubicBezTo>
                      <a:pt x="8293" y="8976"/>
                      <a:pt x="14399" y="7296"/>
                      <a:pt x="16904" y="5471"/>
                    </a:cubicBezTo>
                    <a:cubicBezTo>
                      <a:pt x="19408" y="3647"/>
                      <a:pt x="20817" y="912"/>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5ffb4dd3d2_29_186"/>
              <p:cNvSpPr/>
              <p:nvPr/>
            </p:nvSpPr>
            <p:spPr>
              <a:xfrm flipH="1">
                <a:off x="110" y="4007942"/>
                <a:ext cx="3532480" cy="3454205"/>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5ffb4dd3d2_29_186"/>
              <p:cNvSpPr/>
              <p:nvPr/>
            </p:nvSpPr>
            <p:spPr>
              <a:xfrm>
                <a:off x="557291" y="2656500"/>
                <a:ext cx="411674" cy="2459703"/>
              </a:xfrm>
              <a:custGeom>
                <a:rect b="b" l="l" r="r" t="t"/>
                <a:pathLst>
                  <a:path extrusionOk="0" h="21600" w="21058">
                    <a:moveTo>
                      <a:pt x="19188" y="0"/>
                    </a:moveTo>
                    <a:cubicBezTo>
                      <a:pt x="17825" y="243"/>
                      <a:pt x="11954" y="702"/>
                      <a:pt x="11010" y="1458"/>
                    </a:cubicBezTo>
                    <a:cubicBezTo>
                      <a:pt x="10066" y="2214"/>
                      <a:pt x="12058" y="3717"/>
                      <a:pt x="13527" y="4536"/>
                    </a:cubicBezTo>
                    <a:cubicBezTo>
                      <a:pt x="14995" y="5355"/>
                      <a:pt x="18664" y="5616"/>
                      <a:pt x="19817" y="6372"/>
                    </a:cubicBezTo>
                    <a:cubicBezTo>
                      <a:pt x="20971" y="7128"/>
                      <a:pt x="21600" y="8352"/>
                      <a:pt x="20446" y="9072"/>
                    </a:cubicBezTo>
                    <a:cubicBezTo>
                      <a:pt x="19293" y="9792"/>
                      <a:pt x="15309" y="10143"/>
                      <a:pt x="12897" y="10692"/>
                    </a:cubicBezTo>
                    <a:cubicBezTo>
                      <a:pt x="10485" y="11241"/>
                      <a:pt x="7341" y="11889"/>
                      <a:pt x="5977" y="12366"/>
                    </a:cubicBezTo>
                    <a:cubicBezTo>
                      <a:pt x="4614" y="12843"/>
                      <a:pt x="4876" y="13140"/>
                      <a:pt x="4719" y="13554"/>
                    </a:cubicBezTo>
                    <a:cubicBezTo>
                      <a:pt x="4562" y="13968"/>
                      <a:pt x="3933" y="14265"/>
                      <a:pt x="5034" y="14850"/>
                    </a:cubicBezTo>
                    <a:cubicBezTo>
                      <a:pt x="6135" y="15435"/>
                      <a:pt x="10328" y="16452"/>
                      <a:pt x="11324" y="17064"/>
                    </a:cubicBezTo>
                    <a:cubicBezTo>
                      <a:pt x="12321" y="17676"/>
                      <a:pt x="11954" y="17964"/>
                      <a:pt x="11010" y="18522"/>
                    </a:cubicBezTo>
                    <a:cubicBezTo>
                      <a:pt x="10066" y="19080"/>
                      <a:pt x="7498" y="19899"/>
                      <a:pt x="5663" y="20412"/>
                    </a:cubicBezTo>
                    <a:cubicBezTo>
                      <a:pt x="3828" y="20925"/>
                      <a:pt x="944" y="21402"/>
                      <a:pt x="0"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5ffb4dd3d2_29_186"/>
              <p:cNvSpPr/>
              <p:nvPr/>
            </p:nvSpPr>
            <p:spPr>
              <a:xfrm>
                <a:off x="760216" y="4230213"/>
                <a:ext cx="1734101" cy="734027"/>
              </a:xfrm>
              <a:custGeom>
                <a:rect b="b" l="l" r="r" t="t"/>
                <a:pathLst>
                  <a:path extrusionOk="0" h="20849" w="21600">
                    <a:moveTo>
                      <a:pt x="0" y="9096"/>
                    </a:moveTo>
                    <a:cubicBezTo>
                      <a:pt x="409" y="8980"/>
                      <a:pt x="1659" y="9154"/>
                      <a:pt x="2451" y="8398"/>
                    </a:cubicBezTo>
                    <a:cubicBezTo>
                      <a:pt x="3243" y="7641"/>
                      <a:pt x="4225" y="5778"/>
                      <a:pt x="4749" y="4555"/>
                    </a:cubicBezTo>
                    <a:cubicBezTo>
                      <a:pt x="5272" y="3333"/>
                      <a:pt x="4915" y="1819"/>
                      <a:pt x="5592" y="1062"/>
                    </a:cubicBezTo>
                    <a:cubicBezTo>
                      <a:pt x="6268" y="305"/>
                      <a:pt x="7826" y="-45"/>
                      <a:pt x="8809" y="14"/>
                    </a:cubicBezTo>
                    <a:cubicBezTo>
                      <a:pt x="9792" y="72"/>
                      <a:pt x="10506" y="-394"/>
                      <a:pt x="11489" y="1411"/>
                    </a:cubicBezTo>
                    <a:cubicBezTo>
                      <a:pt x="12473" y="3216"/>
                      <a:pt x="13762" y="8252"/>
                      <a:pt x="14707" y="10843"/>
                    </a:cubicBezTo>
                    <a:cubicBezTo>
                      <a:pt x="15651" y="13434"/>
                      <a:pt x="16149" y="15326"/>
                      <a:pt x="17158" y="16956"/>
                    </a:cubicBezTo>
                    <a:cubicBezTo>
                      <a:pt x="18166" y="18587"/>
                      <a:pt x="20017" y="20041"/>
                      <a:pt x="20758" y="20624"/>
                    </a:cubicBezTo>
                    <a:cubicBezTo>
                      <a:pt x="21498" y="21206"/>
                      <a:pt x="21460" y="20478"/>
                      <a:pt x="21600" y="20449"/>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5ffb4dd3d2_29_186"/>
              <p:cNvSpPr/>
              <p:nvPr/>
            </p:nvSpPr>
            <p:spPr>
              <a:xfrm>
                <a:off x="501940" y="1996200"/>
                <a:ext cx="2496707" cy="3390665"/>
              </a:xfrm>
              <a:custGeom>
                <a:rect b="b" l="l" r="r" t="t"/>
                <a:pathLst>
                  <a:path extrusionOk="0" h="21600" w="21600">
                    <a:moveTo>
                      <a:pt x="0" y="0"/>
                    </a:moveTo>
                    <a:cubicBezTo>
                      <a:pt x="479" y="434"/>
                      <a:pt x="2154" y="1600"/>
                      <a:pt x="2873" y="2603"/>
                    </a:cubicBezTo>
                    <a:cubicBezTo>
                      <a:pt x="3591" y="3607"/>
                      <a:pt x="3858" y="5064"/>
                      <a:pt x="4309" y="6020"/>
                    </a:cubicBezTo>
                    <a:cubicBezTo>
                      <a:pt x="4760" y="6976"/>
                      <a:pt x="5064" y="7810"/>
                      <a:pt x="5580" y="8339"/>
                    </a:cubicBezTo>
                    <a:cubicBezTo>
                      <a:pt x="6095" y="8868"/>
                      <a:pt x="6556" y="8773"/>
                      <a:pt x="7403" y="9193"/>
                    </a:cubicBezTo>
                    <a:cubicBezTo>
                      <a:pt x="8250" y="9614"/>
                      <a:pt x="9548" y="10075"/>
                      <a:pt x="10662" y="10861"/>
                    </a:cubicBezTo>
                    <a:cubicBezTo>
                      <a:pt x="11776" y="11647"/>
                      <a:pt x="13221" y="12956"/>
                      <a:pt x="14087" y="13912"/>
                    </a:cubicBezTo>
                    <a:cubicBezTo>
                      <a:pt x="14952" y="14868"/>
                      <a:pt x="15265" y="15736"/>
                      <a:pt x="15855" y="16597"/>
                    </a:cubicBezTo>
                    <a:cubicBezTo>
                      <a:pt x="16444" y="17458"/>
                      <a:pt x="16960" y="18373"/>
                      <a:pt x="17623" y="19078"/>
                    </a:cubicBezTo>
                    <a:cubicBezTo>
                      <a:pt x="18285" y="19783"/>
                      <a:pt x="19169" y="20407"/>
                      <a:pt x="19832" y="20827"/>
                    </a:cubicBezTo>
                    <a:cubicBezTo>
                      <a:pt x="20495" y="21248"/>
                      <a:pt x="21305" y="21471"/>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5ffb4dd3d2_29_186"/>
              <p:cNvSpPr/>
              <p:nvPr/>
            </p:nvSpPr>
            <p:spPr>
              <a:xfrm>
                <a:off x="7628993" y="411999"/>
                <a:ext cx="737902" cy="750202"/>
              </a:xfrm>
              <a:custGeom>
                <a:rect b="b" l="l" r="r" t="t"/>
                <a:pathLst>
                  <a:path extrusionOk="0" h="21308" w="21600">
                    <a:moveTo>
                      <a:pt x="21600" y="0"/>
                    </a:moveTo>
                    <a:cubicBezTo>
                      <a:pt x="20310" y="466"/>
                      <a:pt x="16201" y="1571"/>
                      <a:pt x="13860" y="2794"/>
                    </a:cubicBezTo>
                    <a:cubicBezTo>
                      <a:pt x="11521" y="4017"/>
                      <a:pt x="8580" y="5822"/>
                      <a:pt x="7560" y="7336"/>
                    </a:cubicBezTo>
                    <a:cubicBezTo>
                      <a:pt x="6540" y="8850"/>
                      <a:pt x="7530" y="10538"/>
                      <a:pt x="7740" y="11877"/>
                    </a:cubicBezTo>
                    <a:cubicBezTo>
                      <a:pt x="7950" y="13216"/>
                      <a:pt x="9120" y="13914"/>
                      <a:pt x="8820" y="15370"/>
                    </a:cubicBezTo>
                    <a:cubicBezTo>
                      <a:pt x="8520" y="16825"/>
                      <a:pt x="7410" y="19620"/>
                      <a:pt x="5940" y="20610"/>
                    </a:cubicBezTo>
                    <a:cubicBezTo>
                      <a:pt x="4470" y="21600"/>
                      <a:pt x="990" y="21192"/>
                      <a:pt x="0" y="21308"/>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15ffb4dd3d2_29_186"/>
              <p:cNvSpPr/>
              <p:nvPr/>
            </p:nvSpPr>
            <p:spPr>
              <a:xfrm>
                <a:off x="9406143" y="817849"/>
                <a:ext cx="245952" cy="356652"/>
              </a:xfrm>
              <a:custGeom>
                <a:rect b="b" l="l" r="r" t="t"/>
                <a:pathLst>
                  <a:path extrusionOk="0" h="21600" w="21600">
                    <a:moveTo>
                      <a:pt x="0" y="21600"/>
                    </a:moveTo>
                    <a:cubicBezTo>
                      <a:pt x="1530" y="20793"/>
                      <a:pt x="7739" y="19305"/>
                      <a:pt x="9180" y="16759"/>
                    </a:cubicBezTo>
                    <a:cubicBezTo>
                      <a:pt x="10620" y="14214"/>
                      <a:pt x="7649" y="8629"/>
                      <a:pt x="8640" y="6332"/>
                    </a:cubicBezTo>
                    <a:cubicBezTo>
                      <a:pt x="9630" y="4035"/>
                      <a:pt x="12960" y="4035"/>
                      <a:pt x="15121" y="2980"/>
                    </a:cubicBezTo>
                    <a:cubicBezTo>
                      <a:pt x="17281" y="1924"/>
                      <a:pt x="20520" y="497"/>
                      <a:pt x="2160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5ffb4dd3d2_29_186"/>
              <p:cNvSpPr/>
              <p:nvPr/>
            </p:nvSpPr>
            <p:spPr>
              <a:xfrm>
                <a:off x="9375393" y="1949325"/>
                <a:ext cx="393552" cy="295883"/>
              </a:xfrm>
              <a:custGeom>
                <a:rect b="b" l="l" r="r" t="t"/>
                <a:pathLst>
                  <a:path extrusionOk="0" h="20115" w="21600">
                    <a:moveTo>
                      <a:pt x="0" y="0"/>
                    </a:moveTo>
                    <a:cubicBezTo>
                      <a:pt x="1013" y="3066"/>
                      <a:pt x="3880" y="15189"/>
                      <a:pt x="6074" y="18395"/>
                    </a:cubicBezTo>
                    <a:cubicBezTo>
                      <a:pt x="8268" y="21600"/>
                      <a:pt x="10575" y="19370"/>
                      <a:pt x="13163" y="19231"/>
                    </a:cubicBezTo>
                    <a:cubicBezTo>
                      <a:pt x="15751" y="19091"/>
                      <a:pt x="20194" y="17837"/>
                      <a:pt x="21600" y="17558"/>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5ffb4dd3d2_29_186"/>
              <p:cNvSpPr/>
              <p:nvPr/>
            </p:nvSpPr>
            <p:spPr>
              <a:xfrm>
                <a:off x="8588268" y="1715649"/>
                <a:ext cx="252127" cy="737903"/>
              </a:xfrm>
              <a:custGeom>
                <a:rect b="b" l="l" r="r" t="t"/>
                <a:pathLst>
                  <a:path extrusionOk="0" h="21600" w="21600">
                    <a:moveTo>
                      <a:pt x="21600" y="21600"/>
                    </a:moveTo>
                    <a:cubicBezTo>
                      <a:pt x="19580" y="20790"/>
                      <a:pt x="11767" y="18450"/>
                      <a:pt x="9484" y="16740"/>
                    </a:cubicBezTo>
                    <a:cubicBezTo>
                      <a:pt x="7201" y="15030"/>
                      <a:pt x="7289" y="13140"/>
                      <a:pt x="7903" y="11340"/>
                    </a:cubicBezTo>
                    <a:cubicBezTo>
                      <a:pt x="8518" y="9540"/>
                      <a:pt x="12470" y="7500"/>
                      <a:pt x="13172" y="5940"/>
                    </a:cubicBezTo>
                    <a:cubicBezTo>
                      <a:pt x="13875" y="4380"/>
                      <a:pt x="14314" y="2970"/>
                      <a:pt x="12118" y="1980"/>
                    </a:cubicBezTo>
                    <a:cubicBezTo>
                      <a:pt x="9923" y="990"/>
                      <a:pt x="2020" y="330"/>
                      <a:pt x="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5ffb4dd3d2_29_186"/>
              <p:cNvSpPr/>
              <p:nvPr/>
            </p:nvSpPr>
            <p:spPr>
              <a:xfrm>
                <a:off x="7241568" y="0"/>
                <a:ext cx="2545828" cy="3179177"/>
              </a:xfrm>
              <a:custGeom>
                <a:rect b="b" l="l" r="r" t="t"/>
                <a:pathLst>
                  <a:path extrusionOk="0" h="21600" w="21600">
                    <a:moveTo>
                      <a:pt x="0" y="0"/>
                    </a:moveTo>
                    <a:cubicBezTo>
                      <a:pt x="1383" y="348"/>
                      <a:pt x="6217" y="1191"/>
                      <a:pt x="8296" y="2089"/>
                    </a:cubicBezTo>
                    <a:cubicBezTo>
                      <a:pt x="10374" y="2987"/>
                      <a:pt x="10922" y="4554"/>
                      <a:pt x="12470" y="5390"/>
                    </a:cubicBezTo>
                    <a:cubicBezTo>
                      <a:pt x="14017" y="6225"/>
                      <a:pt x="16513" y="6274"/>
                      <a:pt x="17583" y="7103"/>
                    </a:cubicBezTo>
                    <a:cubicBezTo>
                      <a:pt x="18652" y="7931"/>
                      <a:pt x="18748" y="9394"/>
                      <a:pt x="18887" y="10361"/>
                    </a:cubicBezTo>
                    <a:cubicBezTo>
                      <a:pt x="19026" y="11329"/>
                      <a:pt x="19209" y="11977"/>
                      <a:pt x="18417" y="12910"/>
                    </a:cubicBezTo>
                    <a:cubicBezTo>
                      <a:pt x="17626" y="13843"/>
                      <a:pt x="14939" y="15180"/>
                      <a:pt x="14139" y="15960"/>
                    </a:cubicBezTo>
                    <a:cubicBezTo>
                      <a:pt x="13339" y="16740"/>
                      <a:pt x="13504" y="16990"/>
                      <a:pt x="13617" y="17589"/>
                    </a:cubicBezTo>
                    <a:cubicBezTo>
                      <a:pt x="13730" y="18188"/>
                      <a:pt x="14156" y="19051"/>
                      <a:pt x="14817" y="19553"/>
                    </a:cubicBezTo>
                    <a:cubicBezTo>
                      <a:pt x="15478" y="20054"/>
                      <a:pt x="16452" y="20256"/>
                      <a:pt x="17583" y="20597"/>
                    </a:cubicBezTo>
                    <a:cubicBezTo>
                      <a:pt x="18713" y="20939"/>
                      <a:pt x="20930" y="21433"/>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g15ffb4dd3d2_29_186"/>
            <p:cNvSpPr/>
            <p:nvPr/>
          </p:nvSpPr>
          <p:spPr>
            <a:xfrm>
              <a:off x="560665" y="126923"/>
              <a:ext cx="1446752" cy="893346"/>
            </a:xfrm>
            <a:custGeom>
              <a:rect b="b" l="l" r="r" t="t"/>
              <a:pathLst>
                <a:path extrusionOk="0" h="21368" w="21600">
                  <a:moveTo>
                    <a:pt x="0" y="21182"/>
                  </a:moveTo>
                  <a:cubicBezTo>
                    <a:pt x="431" y="21182"/>
                    <a:pt x="1599" y="21600"/>
                    <a:pt x="2586" y="21182"/>
                  </a:cubicBezTo>
                  <a:cubicBezTo>
                    <a:pt x="3572" y="20765"/>
                    <a:pt x="4921" y="19495"/>
                    <a:pt x="5921" y="18678"/>
                  </a:cubicBezTo>
                  <a:cubicBezTo>
                    <a:pt x="6922" y="17861"/>
                    <a:pt x="7742" y="17182"/>
                    <a:pt x="8590" y="16278"/>
                  </a:cubicBezTo>
                  <a:cubicBezTo>
                    <a:pt x="9438" y="15374"/>
                    <a:pt x="10383" y="14278"/>
                    <a:pt x="11009" y="13252"/>
                  </a:cubicBezTo>
                  <a:cubicBezTo>
                    <a:pt x="11634" y="12226"/>
                    <a:pt x="11732" y="10748"/>
                    <a:pt x="12343" y="10122"/>
                  </a:cubicBezTo>
                  <a:cubicBezTo>
                    <a:pt x="12955" y="9495"/>
                    <a:pt x="13983" y="10173"/>
                    <a:pt x="14678" y="9495"/>
                  </a:cubicBezTo>
                  <a:cubicBezTo>
                    <a:pt x="15373" y="8817"/>
                    <a:pt x="16026" y="7183"/>
                    <a:pt x="16513" y="6052"/>
                  </a:cubicBezTo>
                  <a:cubicBezTo>
                    <a:pt x="16999" y="4922"/>
                    <a:pt x="17013" y="3356"/>
                    <a:pt x="17597" y="2713"/>
                  </a:cubicBezTo>
                  <a:cubicBezTo>
                    <a:pt x="18181" y="2069"/>
                    <a:pt x="19348" y="2643"/>
                    <a:pt x="20015" y="2191"/>
                  </a:cubicBezTo>
                  <a:cubicBezTo>
                    <a:pt x="20683" y="1739"/>
                    <a:pt x="21336" y="365"/>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g15ffb4dd3d2_29_186"/>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 showMasterSp="0">
  <p:cSld name="CUSTOM_3">
    <p:spTree>
      <p:nvGrpSpPr>
        <p:cNvPr id="412" name="Shape 412"/>
        <p:cNvGrpSpPr/>
        <p:nvPr/>
      </p:nvGrpSpPr>
      <p:grpSpPr>
        <a:xfrm>
          <a:off x="0" y="0"/>
          <a:ext cx="0" cy="0"/>
          <a:chOff x="0" y="0"/>
          <a:chExt cx="0" cy="0"/>
        </a:xfrm>
      </p:grpSpPr>
      <p:grpSp>
        <p:nvGrpSpPr>
          <p:cNvPr id="413" name="Google Shape;413;g15ffb4dd3d2_29_206"/>
          <p:cNvGrpSpPr/>
          <p:nvPr/>
        </p:nvGrpSpPr>
        <p:grpSpPr>
          <a:xfrm>
            <a:off x="-1041595" y="-908734"/>
            <a:ext cx="10885117" cy="6475485"/>
            <a:chOff x="-38" y="12"/>
            <a:chExt cx="10885115" cy="6475485"/>
          </a:xfrm>
        </p:grpSpPr>
        <p:sp>
          <p:nvSpPr>
            <p:cNvPr id="414" name="Google Shape;414;g15ffb4dd3d2_29_206"/>
            <p:cNvSpPr/>
            <p:nvPr/>
          </p:nvSpPr>
          <p:spPr>
            <a:xfrm rot="-1313511">
              <a:off x="200470" y="270417"/>
              <a:ext cx="1722905" cy="1408735"/>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5" name="Google Shape;415;g15ffb4dd3d2_29_206"/>
            <p:cNvGrpSpPr/>
            <p:nvPr/>
          </p:nvGrpSpPr>
          <p:grpSpPr>
            <a:xfrm>
              <a:off x="1005728" y="852443"/>
              <a:ext cx="9205407" cy="2292408"/>
              <a:chOff x="-2" y="-3"/>
              <a:chExt cx="9205406" cy="2292407"/>
            </a:xfrm>
          </p:grpSpPr>
          <p:sp>
            <p:nvSpPr>
              <p:cNvPr id="416" name="Google Shape;416;g15ffb4dd3d2_29_206"/>
              <p:cNvSpPr/>
              <p:nvPr/>
            </p:nvSpPr>
            <p:spPr>
              <a:xfrm flipH="1" rot="10800000">
                <a:off x="8773744" y="56274"/>
                <a:ext cx="150114" cy="660101"/>
              </a:xfrm>
              <a:custGeom>
                <a:rect b="b" l="l" r="r" t="t"/>
                <a:pathLst>
                  <a:path extrusionOk="0" h="21600" w="19107">
                    <a:moveTo>
                      <a:pt x="4794" y="0"/>
                    </a:moveTo>
                    <a:cubicBezTo>
                      <a:pt x="7072" y="1144"/>
                      <a:pt x="16733" y="4716"/>
                      <a:pt x="18471" y="6865"/>
                    </a:cubicBezTo>
                    <a:cubicBezTo>
                      <a:pt x="20208" y="9014"/>
                      <a:pt x="18146" y="10968"/>
                      <a:pt x="15215" y="12893"/>
                    </a:cubicBezTo>
                    <a:cubicBezTo>
                      <a:pt x="12285" y="14819"/>
                      <a:pt x="3165" y="16967"/>
                      <a:pt x="886" y="18419"/>
                    </a:cubicBezTo>
                    <a:cubicBezTo>
                      <a:pt x="-1392" y="19870"/>
                      <a:pt x="1431" y="21070"/>
                      <a:pt x="153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g15ffb4dd3d2_29_206"/>
              <p:cNvGrpSpPr/>
              <p:nvPr/>
            </p:nvGrpSpPr>
            <p:grpSpPr>
              <a:xfrm>
                <a:off x="-2" y="-3"/>
                <a:ext cx="1985377" cy="2292407"/>
                <a:chOff x="0" y="-1"/>
                <a:chExt cx="1985375" cy="2292405"/>
              </a:xfrm>
            </p:grpSpPr>
            <p:sp>
              <p:nvSpPr>
                <p:cNvPr id="418" name="Google Shape;418;g15ffb4dd3d2_29_206"/>
                <p:cNvSpPr/>
                <p:nvPr/>
              </p:nvSpPr>
              <p:spPr>
                <a:xfrm flipH="1" rot="10800000">
                  <a:off x="121507" y="-1"/>
                  <a:ext cx="1863868" cy="670368"/>
                </a:xfrm>
                <a:custGeom>
                  <a:rect b="b" l="l" r="r" t="t"/>
                  <a:pathLst>
                    <a:path extrusionOk="0" h="21546" w="21546">
                      <a:moveTo>
                        <a:pt x="15" y="20559"/>
                      </a:moveTo>
                      <a:cubicBezTo>
                        <a:pt x="15" y="19298"/>
                        <a:pt x="5" y="15132"/>
                        <a:pt x="15" y="12994"/>
                      </a:cubicBezTo>
                      <a:cubicBezTo>
                        <a:pt x="25" y="10856"/>
                        <a:pt x="-54" y="9129"/>
                        <a:pt x="74" y="7731"/>
                      </a:cubicBezTo>
                      <a:cubicBezTo>
                        <a:pt x="202" y="6333"/>
                        <a:pt x="399" y="5483"/>
                        <a:pt x="784" y="4606"/>
                      </a:cubicBezTo>
                      <a:cubicBezTo>
                        <a:pt x="1168" y="3729"/>
                        <a:pt x="1691" y="2852"/>
                        <a:pt x="2381" y="2468"/>
                      </a:cubicBezTo>
                      <a:cubicBezTo>
                        <a:pt x="3071" y="2085"/>
                        <a:pt x="4116" y="2715"/>
                        <a:pt x="4925" y="2304"/>
                      </a:cubicBezTo>
                      <a:cubicBezTo>
                        <a:pt x="5733" y="1892"/>
                        <a:pt x="6354" y="-54"/>
                        <a:pt x="7231" y="1"/>
                      </a:cubicBezTo>
                      <a:cubicBezTo>
                        <a:pt x="8109" y="55"/>
                        <a:pt x="9400" y="1508"/>
                        <a:pt x="10189" y="2632"/>
                      </a:cubicBezTo>
                      <a:cubicBezTo>
                        <a:pt x="10978" y="3756"/>
                        <a:pt x="11116" y="5511"/>
                        <a:pt x="11964" y="6744"/>
                      </a:cubicBezTo>
                      <a:cubicBezTo>
                        <a:pt x="12812" y="7977"/>
                        <a:pt x="14438" y="9020"/>
                        <a:pt x="15276" y="10034"/>
                      </a:cubicBezTo>
                      <a:cubicBezTo>
                        <a:pt x="16114" y="11048"/>
                        <a:pt x="16341" y="11349"/>
                        <a:pt x="16991" y="12829"/>
                      </a:cubicBezTo>
                      <a:cubicBezTo>
                        <a:pt x="17642" y="14309"/>
                        <a:pt x="18421" y="17462"/>
                        <a:pt x="19180" y="18914"/>
                      </a:cubicBezTo>
                      <a:cubicBezTo>
                        <a:pt x="19939" y="20367"/>
                        <a:pt x="21152" y="21107"/>
                        <a:pt x="21546" y="21546"/>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15ffb4dd3d2_29_206"/>
                <p:cNvSpPr/>
                <p:nvPr/>
              </p:nvSpPr>
              <p:spPr>
                <a:xfrm flipH="1" rot="10800000">
                  <a:off x="0" y="10224"/>
                  <a:ext cx="732490" cy="2282180"/>
                </a:xfrm>
                <a:custGeom>
                  <a:rect b="b" l="l" r="r" t="t"/>
                  <a:pathLst>
                    <a:path extrusionOk="0" h="21600" w="21572">
                      <a:moveTo>
                        <a:pt x="0" y="0"/>
                      </a:moveTo>
                      <a:cubicBezTo>
                        <a:pt x="829" y="274"/>
                        <a:pt x="3165" y="734"/>
                        <a:pt x="4974" y="1647"/>
                      </a:cubicBezTo>
                      <a:cubicBezTo>
                        <a:pt x="6782" y="2559"/>
                        <a:pt x="9519" y="4318"/>
                        <a:pt x="10850" y="5473"/>
                      </a:cubicBezTo>
                      <a:cubicBezTo>
                        <a:pt x="12182" y="6627"/>
                        <a:pt x="12785" y="7595"/>
                        <a:pt x="12961" y="8572"/>
                      </a:cubicBezTo>
                      <a:cubicBezTo>
                        <a:pt x="13137" y="9549"/>
                        <a:pt x="12132" y="10485"/>
                        <a:pt x="11906" y="11333"/>
                      </a:cubicBezTo>
                      <a:cubicBezTo>
                        <a:pt x="11679" y="12180"/>
                        <a:pt x="11152" y="12955"/>
                        <a:pt x="11604" y="13657"/>
                      </a:cubicBezTo>
                      <a:cubicBezTo>
                        <a:pt x="12056" y="14360"/>
                        <a:pt x="13187" y="14868"/>
                        <a:pt x="14618" y="15546"/>
                      </a:cubicBezTo>
                      <a:cubicBezTo>
                        <a:pt x="16050" y="16224"/>
                        <a:pt x="19089" y="17209"/>
                        <a:pt x="20194" y="17726"/>
                      </a:cubicBezTo>
                      <a:cubicBezTo>
                        <a:pt x="21299" y="18242"/>
                        <a:pt x="21023" y="18202"/>
                        <a:pt x="21249" y="18646"/>
                      </a:cubicBezTo>
                      <a:cubicBezTo>
                        <a:pt x="21475" y="19090"/>
                        <a:pt x="21500" y="19897"/>
                        <a:pt x="21550" y="20389"/>
                      </a:cubicBezTo>
                      <a:cubicBezTo>
                        <a:pt x="21600" y="20882"/>
                        <a:pt x="21550" y="21398"/>
                        <a:pt x="2155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g15ffb4dd3d2_29_206"/>
              <p:cNvSpPr/>
              <p:nvPr/>
            </p:nvSpPr>
            <p:spPr>
              <a:xfrm flipH="1" rot="10800000">
                <a:off x="8176902" y="40924"/>
                <a:ext cx="1028502" cy="1043877"/>
              </a:xfrm>
              <a:custGeom>
                <a:rect b="b" l="l" r="r" t="t"/>
                <a:pathLst>
                  <a:path extrusionOk="0" h="21600" w="21600">
                    <a:moveTo>
                      <a:pt x="21600" y="0"/>
                    </a:moveTo>
                    <a:cubicBezTo>
                      <a:pt x="21081" y="265"/>
                      <a:pt x="19201" y="971"/>
                      <a:pt x="18484" y="1589"/>
                    </a:cubicBezTo>
                    <a:cubicBezTo>
                      <a:pt x="17768" y="2206"/>
                      <a:pt x="17678" y="2947"/>
                      <a:pt x="17302" y="3706"/>
                    </a:cubicBezTo>
                    <a:cubicBezTo>
                      <a:pt x="16926" y="4465"/>
                      <a:pt x="16943" y="5506"/>
                      <a:pt x="16227" y="6141"/>
                    </a:cubicBezTo>
                    <a:cubicBezTo>
                      <a:pt x="15511" y="6777"/>
                      <a:pt x="13899" y="7130"/>
                      <a:pt x="13003" y="7518"/>
                    </a:cubicBezTo>
                    <a:cubicBezTo>
                      <a:pt x="12108" y="7906"/>
                      <a:pt x="11499" y="7606"/>
                      <a:pt x="10854" y="8471"/>
                    </a:cubicBezTo>
                    <a:cubicBezTo>
                      <a:pt x="10209" y="9336"/>
                      <a:pt x="9618" y="11788"/>
                      <a:pt x="9135" y="12706"/>
                    </a:cubicBezTo>
                    <a:cubicBezTo>
                      <a:pt x="8651" y="13624"/>
                      <a:pt x="8471" y="13641"/>
                      <a:pt x="7952" y="13977"/>
                    </a:cubicBezTo>
                    <a:cubicBezTo>
                      <a:pt x="7433" y="14312"/>
                      <a:pt x="6627" y="14224"/>
                      <a:pt x="6018" y="14718"/>
                    </a:cubicBezTo>
                    <a:cubicBezTo>
                      <a:pt x="5409" y="15212"/>
                      <a:pt x="4818" y="16112"/>
                      <a:pt x="4298" y="16941"/>
                    </a:cubicBezTo>
                    <a:cubicBezTo>
                      <a:pt x="3779" y="17770"/>
                      <a:pt x="3618" y="18918"/>
                      <a:pt x="2901" y="19694"/>
                    </a:cubicBezTo>
                    <a:cubicBezTo>
                      <a:pt x="2185" y="20471"/>
                      <a:pt x="484" y="21282"/>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 name="Google Shape;421;g15ffb4dd3d2_29_206"/>
            <p:cNvSpPr/>
            <p:nvPr/>
          </p:nvSpPr>
          <p:spPr>
            <a:xfrm>
              <a:off x="9340427" y="5380958"/>
              <a:ext cx="1544650" cy="1094539"/>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g15ffb4dd3d2_29_206"/>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423" name="Google Shape;423;g15ffb4dd3d2_29_206"/>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howMasterSp="0">
  <p:cSld name="CUSTOM">
    <p:spTree>
      <p:nvGrpSpPr>
        <p:cNvPr id="424" name="Shape 424"/>
        <p:cNvGrpSpPr/>
        <p:nvPr/>
      </p:nvGrpSpPr>
      <p:grpSpPr>
        <a:xfrm>
          <a:off x="0" y="0"/>
          <a:ext cx="0" cy="0"/>
          <a:chOff x="0" y="0"/>
          <a:chExt cx="0" cy="0"/>
        </a:xfrm>
      </p:grpSpPr>
      <p:grpSp>
        <p:nvGrpSpPr>
          <p:cNvPr id="425" name="Google Shape;425;g15ffb4dd3d2_29_218"/>
          <p:cNvGrpSpPr/>
          <p:nvPr/>
        </p:nvGrpSpPr>
        <p:grpSpPr>
          <a:xfrm>
            <a:off x="-73801" y="-1006116"/>
            <a:ext cx="10524434" cy="6283425"/>
            <a:chOff x="0" y="31"/>
            <a:chExt cx="10524433" cy="6283423"/>
          </a:xfrm>
        </p:grpSpPr>
        <p:sp>
          <p:nvSpPr>
            <p:cNvPr id="426" name="Google Shape;426;g15ffb4dd3d2_29_218"/>
            <p:cNvSpPr/>
            <p:nvPr/>
          </p:nvSpPr>
          <p:spPr>
            <a:xfrm>
              <a:off x="6149" y="1664121"/>
              <a:ext cx="719478" cy="468233"/>
            </a:xfrm>
            <a:custGeom>
              <a:rect b="b" l="l" r="r" t="t"/>
              <a:pathLst>
                <a:path extrusionOk="0" h="20996" w="21600">
                  <a:moveTo>
                    <a:pt x="21600" y="20957"/>
                  </a:moveTo>
                  <a:cubicBezTo>
                    <a:pt x="20338" y="20773"/>
                    <a:pt x="16154" y="21600"/>
                    <a:pt x="14031" y="19853"/>
                  </a:cubicBezTo>
                  <a:cubicBezTo>
                    <a:pt x="11907" y="18107"/>
                    <a:pt x="10246" y="12960"/>
                    <a:pt x="8862" y="10478"/>
                  </a:cubicBezTo>
                  <a:cubicBezTo>
                    <a:pt x="7477" y="7996"/>
                    <a:pt x="7200" y="6709"/>
                    <a:pt x="5723" y="4963"/>
                  </a:cubicBezTo>
                  <a:cubicBezTo>
                    <a:pt x="4246" y="3216"/>
                    <a:pt x="954" y="827"/>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15ffb4dd3d2_29_218"/>
            <p:cNvSpPr/>
            <p:nvPr/>
          </p:nvSpPr>
          <p:spPr>
            <a:xfrm>
              <a:off x="665416" y="883171"/>
              <a:ext cx="232590" cy="780952"/>
            </a:xfrm>
            <a:custGeom>
              <a:rect b="b" l="l" r="r" t="t"/>
              <a:pathLst>
                <a:path extrusionOk="0" h="21600" w="19529">
                  <a:moveTo>
                    <a:pt x="1441" y="0"/>
                  </a:moveTo>
                  <a:cubicBezTo>
                    <a:pt x="4453" y="1162"/>
                    <a:pt x="18996" y="4677"/>
                    <a:pt x="19513" y="6973"/>
                  </a:cubicBezTo>
                  <a:cubicBezTo>
                    <a:pt x="20029" y="9269"/>
                    <a:pt x="7638" y="11933"/>
                    <a:pt x="4540" y="13776"/>
                  </a:cubicBezTo>
                  <a:cubicBezTo>
                    <a:pt x="1441" y="15619"/>
                    <a:pt x="-1571" y="16724"/>
                    <a:pt x="925" y="18029"/>
                  </a:cubicBezTo>
                  <a:cubicBezTo>
                    <a:pt x="3421" y="19333"/>
                    <a:pt x="16414" y="21005"/>
                    <a:pt x="19513"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5ffb4dd3d2_29_218"/>
            <p:cNvSpPr/>
            <p:nvPr/>
          </p:nvSpPr>
          <p:spPr>
            <a:xfrm>
              <a:off x="24600" y="1199575"/>
              <a:ext cx="842451" cy="1270093"/>
            </a:xfrm>
            <a:custGeom>
              <a:rect b="b" l="l" r="r" t="t"/>
              <a:pathLst>
                <a:path extrusionOk="0" h="21397" w="21600">
                  <a:moveTo>
                    <a:pt x="0" y="21397"/>
                  </a:moveTo>
                  <a:cubicBezTo>
                    <a:pt x="473" y="20430"/>
                    <a:pt x="2286" y="17598"/>
                    <a:pt x="2838" y="15596"/>
                  </a:cubicBezTo>
                  <a:cubicBezTo>
                    <a:pt x="3390" y="13593"/>
                    <a:pt x="3049" y="11297"/>
                    <a:pt x="3311" y="9380"/>
                  </a:cubicBezTo>
                  <a:cubicBezTo>
                    <a:pt x="3574" y="7464"/>
                    <a:pt x="3547" y="5581"/>
                    <a:pt x="4414" y="4096"/>
                  </a:cubicBezTo>
                  <a:cubicBezTo>
                    <a:pt x="5282" y="2611"/>
                    <a:pt x="6859" y="1144"/>
                    <a:pt x="8514" y="470"/>
                  </a:cubicBezTo>
                  <a:cubicBezTo>
                    <a:pt x="10170" y="-203"/>
                    <a:pt x="12167" y="39"/>
                    <a:pt x="14348" y="56"/>
                  </a:cubicBezTo>
                  <a:cubicBezTo>
                    <a:pt x="16529" y="73"/>
                    <a:pt x="20391" y="488"/>
                    <a:pt x="21600" y="574"/>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5ffb4dd3d2_29_218"/>
            <p:cNvSpPr/>
            <p:nvPr/>
          </p:nvSpPr>
          <p:spPr>
            <a:xfrm>
              <a:off x="0" y="756583"/>
              <a:ext cx="2084623" cy="3474349"/>
            </a:xfrm>
            <a:custGeom>
              <a:rect b="b" l="l" r="r" t="t"/>
              <a:pathLst>
                <a:path extrusionOk="0" h="21600" w="21600">
                  <a:moveTo>
                    <a:pt x="0" y="21600"/>
                  </a:moveTo>
                  <a:cubicBezTo>
                    <a:pt x="528" y="21197"/>
                    <a:pt x="2499" y="20239"/>
                    <a:pt x="3171" y="19182"/>
                  </a:cubicBezTo>
                  <a:cubicBezTo>
                    <a:pt x="3842" y="18126"/>
                    <a:pt x="3523" y="16527"/>
                    <a:pt x="4029" y="15259"/>
                  </a:cubicBezTo>
                  <a:cubicBezTo>
                    <a:pt x="4536" y="13991"/>
                    <a:pt x="5460" y="13039"/>
                    <a:pt x="6209" y="11573"/>
                  </a:cubicBezTo>
                  <a:cubicBezTo>
                    <a:pt x="6958" y="10107"/>
                    <a:pt x="7717" y="7676"/>
                    <a:pt x="8521" y="6460"/>
                  </a:cubicBezTo>
                  <a:cubicBezTo>
                    <a:pt x="9325" y="5245"/>
                    <a:pt x="9226" y="5205"/>
                    <a:pt x="11031" y="4280"/>
                  </a:cubicBezTo>
                  <a:cubicBezTo>
                    <a:pt x="12837" y="3356"/>
                    <a:pt x="17593" y="1625"/>
                    <a:pt x="19354" y="912"/>
                  </a:cubicBezTo>
                  <a:cubicBezTo>
                    <a:pt x="21116" y="198"/>
                    <a:pt x="21226" y="152"/>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5ffb4dd3d2_29_218"/>
            <p:cNvSpPr/>
            <p:nvPr/>
          </p:nvSpPr>
          <p:spPr>
            <a:xfrm flipH="1" rot="2497582">
              <a:off x="8643542" y="327520"/>
              <a:ext cx="1569343" cy="1534568"/>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5ffb4dd3d2_29_218"/>
            <p:cNvSpPr/>
            <p:nvPr/>
          </p:nvSpPr>
          <p:spPr>
            <a:xfrm>
              <a:off x="7755281" y="5069571"/>
              <a:ext cx="1547535" cy="1213883"/>
            </a:xfrm>
            <a:custGeom>
              <a:rect b="b" l="l" r="r" t="t"/>
              <a:pathLst>
                <a:path extrusionOk="0" h="21600" w="21600">
                  <a:moveTo>
                    <a:pt x="21600" y="0"/>
                  </a:moveTo>
                  <a:cubicBezTo>
                    <a:pt x="21154" y="779"/>
                    <a:pt x="19899" y="2800"/>
                    <a:pt x="18925" y="4674"/>
                  </a:cubicBezTo>
                  <a:cubicBezTo>
                    <a:pt x="17950" y="6548"/>
                    <a:pt x="16597" y="9621"/>
                    <a:pt x="15754" y="11242"/>
                  </a:cubicBezTo>
                  <a:cubicBezTo>
                    <a:pt x="14912" y="12863"/>
                    <a:pt x="14862" y="13474"/>
                    <a:pt x="13872" y="14400"/>
                  </a:cubicBezTo>
                  <a:cubicBezTo>
                    <a:pt x="12881" y="15327"/>
                    <a:pt x="11395" y="16084"/>
                    <a:pt x="9809" y="16800"/>
                  </a:cubicBezTo>
                  <a:cubicBezTo>
                    <a:pt x="8224" y="17516"/>
                    <a:pt x="5995" y="17895"/>
                    <a:pt x="4360" y="18695"/>
                  </a:cubicBezTo>
                  <a:cubicBezTo>
                    <a:pt x="2725" y="19495"/>
                    <a:pt x="727" y="21116"/>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 name="Google Shape;432;g15ffb4dd3d2_29_218"/>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433" name="Google Shape;433;g15ffb4dd3d2_29_21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showMasterSp="0">
  <p:cSld name="ONE_COLUMN_TEXT 2">
    <p:bg>
      <p:bgPr>
        <a:solidFill>
          <a:srgbClr val="F8EEE4"/>
        </a:solidFill>
      </p:bgPr>
    </p:bg>
    <p:spTree>
      <p:nvGrpSpPr>
        <p:cNvPr id="434" name="Shape 434"/>
        <p:cNvGrpSpPr/>
        <p:nvPr/>
      </p:nvGrpSpPr>
      <p:grpSpPr>
        <a:xfrm>
          <a:off x="0" y="0"/>
          <a:ext cx="0" cy="0"/>
          <a:chOff x="0" y="0"/>
          <a:chExt cx="0" cy="0"/>
        </a:xfrm>
      </p:grpSpPr>
      <p:sp>
        <p:nvSpPr>
          <p:cNvPr id="435" name="Google Shape;435;g15ffb4dd3d2_29_228"/>
          <p:cNvSpPr txBox="1"/>
          <p:nvPr>
            <p:ph idx="1" type="body"/>
          </p:nvPr>
        </p:nvSpPr>
        <p:spPr>
          <a:xfrm>
            <a:off x="4054475" y="1366023"/>
            <a:ext cx="4376400" cy="3085802"/>
          </a:xfrm>
          <a:prstGeom prst="rect">
            <a:avLst/>
          </a:prstGeom>
          <a:noFill/>
          <a:ln>
            <a:noFill/>
          </a:ln>
        </p:spPr>
        <p:txBody>
          <a:bodyPr anchorCtr="0" anchor="t" bIns="91400" lIns="91400" spcFirstLastPara="1" rIns="91400" wrap="square" tIns="91400">
            <a:normAutofit/>
          </a:bodyPr>
          <a:lstStyle>
            <a:lvl1pPr indent="-330200" lvl="0" marL="457200" algn="l">
              <a:lnSpc>
                <a:spcPct val="100000"/>
              </a:lnSpc>
              <a:spcBef>
                <a:spcPts val="0"/>
              </a:spcBef>
              <a:spcAft>
                <a:spcPts val="0"/>
              </a:spcAft>
              <a:buClr>
                <a:srgbClr val="F0DCC8"/>
              </a:buClr>
              <a:buSzPts val="1600"/>
              <a:buFont typeface="Helvetica Neue"/>
              <a:buChar char="●"/>
              <a:defRPr sz="1600">
                <a:solidFill>
                  <a:srgbClr val="355C2E"/>
                </a:solidFill>
                <a:latin typeface="Oxygen"/>
                <a:ea typeface="Oxygen"/>
                <a:cs typeface="Oxygen"/>
                <a:sym typeface="Oxygen"/>
              </a:defRPr>
            </a:lvl1pPr>
            <a:lvl2pPr indent="-330200" lvl="1" marL="914400" algn="l">
              <a:lnSpc>
                <a:spcPct val="100000"/>
              </a:lnSpc>
              <a:spcBef>
                <a:spcPts val="0"/>
              </a:spcBef>
              <a:spcAft>
                <a:spcPts val="0"/>
              </a:spcAft>
              <a:buClr>
                <a:srgbClr val="F0DCC8"/>
              </a:buClr>
              <a:buSzPts val="1600"/>
              <a:buFont typeface="Helvetica Neue"/>
              <a:buChar char="○"/>
              <a:defRPr sz="1600">
                <a:solidFill>
                  <a:srgbClr val="355C2E"/>
                </a:solidFill>
                <a:latin typeface="Oxygen"/>
                <a:ea typeface="Oxygen"/>
                <a:cs typeface="Oxygen"/>
                <a:sym typeface="Oxygen"/>
              </a:defRPr>
            </a:lvl2pPr>
            <a:lvl3pPr indent="-330200" lvl="2" marL="1371600" algn="l">
              <a:lnSpc>
                <a:spcPct val="100000"/>
              </a:lnSpc>
              <a:spcBef>
                <a:spcPts val="0"/>
              </a:spcBef>
              <a:spcAft>
                <a:spcPts val="0"/>
              </a:spcAft>
              <a:buClr>
                <a:srgbClr val="F0DCC8"/>
              </a:buClr>
              <a:buSzPts val="1600"/>
              <a:buFont typeface="Helvetica Neue"/>
              <a:buChar char="■"/>
              <a:defRPr sz="1600">
                <a:solidFill>
                  <a:srgbClr val="355C2E"/>
                </a:solidFill>
                <a:latin typeface="Oxygen"/>
                <a:ea typeface="Oxygen"/>
                <a:cs typeface="Oxygen"/>
                <a:sym typeface="Oxygen"/>
              </a:defRPr>
            </a:lvl3pPr>
            <a:lvl4pPr indent="-330200" lvl="3" marL="1828800" algn="l">
              <a:lnSpc>
                <a:spcPct val="100000"/>
              </a:lnSpc>
              <a:spcBef>
                <a:spcPts val="0"/>
              </a:spcBef>
              <a:spcAft>
                <a:spcPts val="0"/>
              </a:spcAft>
              <a:buClr>
                <a:srgbClr val="F0DCC8"/>
              </a:buClr>
              <a:buSzPts val="1600"/>
              <a:buFont typeface="Helvetica Neue"/>
              <a:buChar char="●"/>
              <a:defRPr sz="1600">
                <a:solidFill>
                  <a:srgbClr val="355C2E"/>
                </a:solidFill>
                <a:latin typeface="Oxygen"/>
                <a:ea typeface="Oxygen"/>
                <a:cs typeface="Oxygen"/>
                <a:sym typeface="Oxygen"/>
              </a:defRPr>
            </a:lvl4pPr>
            <a:lvl5pPr indent="-330200" lvl="4" marL="2286000" algn="l">
              <a:lnSpc>
                <a:spcPct val="100000"/>
              </a:lnSpc>
              <a:spcBef>
                <a:spcPts val="0"/>
              </a:spcBef>
              <a:spcAft>
                <a:spcPts val="0"/>
              </a:spcAft>
              <a:buClr>
                <a:srgbClr val="F0DCC8"/>
              </a:buClr>
              <a:buSzPts val="1600"/>
              <a:buFont typeface="Helvetica Neue"/>
              <a:buChar char="○"/>
              <a:defRPr sz="1600">
                <a:solidFill>
                  <a:srgbClr val="355C2E"/>
                </a:solidFill>
                <a:latin typeface="Oxygen"/>
                <a:ea typeface="Oxygen"/>
                <a:cs typeface="Oxygen"/>
                <a:sym typeface="Oxygen"/>
              </a:defRPr>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436" name="Google Shape;436;g15ffb4dd3d2_29_228"/>
          <p:cNvSpPr txBox="1"/>
          <p:nvPr>
            <p:ph type="title"/>
          </p:nvPr>
        </p:nvSpPr>
        <p:spPr>
          <a:xfrm>
            <a:off x="713099" y="368823"/>
            <a:ext cx="7717802" cy="572704"/>
          </a:xfrm>
          <a:prstGeom prst="rect">
            <a:avLst/>
          </a:prstGeom>
          <a:noFill/>
          <a:ln>
            <a:noFill/>
          </a:ln>
        </p:spPr>
        <p:txBody>
          <a:bodyPr anchorCtr="0" anchor="t" bIns="91400" lIns="91400" spcFirstLastPara="1" rIns="91400" wrap="square" tIns="91400">
            <a:normAutofit/>
          </a:bodyPr>
          <a:lstStyle>
            <a:lvl1pPr lvl="0" algn="ctr">
              <a:lnSpc>
                <a:spcPct val="100000"/>
              </a:lnSpc>
              <a:spcBef>
                <a:spcPts val="0"/>
              </a:spcBef>
              <a:spcAft>
                <a:spcPts val="0"/>
              </a:spcAft>
              <a:buClr>
                <a:srgbClr val="355C2E"/>
              </a:buClr>
              <a:buSzPts val="3600"/>
              <a:buFont typeface="Cairo"/>
              <a:buNone/>
              <a:defRPr sz="3600">
                <a:solidFill>
                  <a:srgbClr val="355C2E"/>
                </a:solidFill>
                <a:latin typeface="Cairo"/>
                <a:ea typeface="Cairo"/>
                <a:cs typeface="Cairo"/>
                <a:sym typeface="Cairo"/>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437" name="Google Shape;437;g15ffb4dd3d2_29_228"/>
          <p:cNvSpPr/>
          <p:nvPr/>
        </p:nvSpPr>
        <p:spPr>
          <a:xfrm>
            <a:off x="7797884" y="31"/>
            <a:ext cx="1259344" cy="492383"/>
          </a:xfrm>
          <a:custGeom>
            <a:rect b="b" l="l" r="r" t="t"/>
            <a:pathLst>
              <a:path extrusionOk="0" h="21600" w="20292">
                <a:moveTo>
                  <a:pt x="11444" y="0"/>
                </a:moveTo>
                <a:cubicBezTo>
                  <a:pt x="10517" y="0"/>
                  <a:pt x="9707" y="1523"/>
                  <a:pt x="9128" y="3942"/>
                </a:cubicBezTo>
                <a:cubicBezTo>
                  <a:pt x="8703" y="3416"/>
                  <a:pt x="8240" y="3154"/>
                  <a:pt x="7758" y="3154"/>
                </a:cubicBezTo>
                <a:cubicBezTo>
                  <a:pt x="6155" y="3154"/>
                  <a:pt x="4765" y="6411"/>
                  <a:pt x="4206" y="11036"/>
                </a:cubicBezTo>
                <a:cubicBezTo>
                  <a:pt x="3820" y="10562"/>
                  <a:pt x="3395" y="10353"/>
                  <a:pt x="2970" y="10353"/>
                </a:cubicBezTo>
                <a:cubicBezTo>
                  <a:pt x="2043" y="10405"/>
                  <a:pt x="1156" y="11456"/>
                  <a:pt x="519" y="13244"/>
                </a:cubicBezTo>
                <a:cubicBezTo>
                  <a:pt x="-601" y="16396"/>
                  <a:pt x="210" y="21600"/>
                  <a:pt x="1812" y="21600"/>
                </a:cubicBezTo>
                <a:lnTo>
                  <a:pt x="18490" y="21600"/>
                </a:lnTo>
                <a:cubicBezTo>
                  <a:pt x="20594" y="21600"/>
                  <a:pt x="20999" y="13190"/>
                  <a:pt x="18934" y="11930"/>
                </a:cubicBezTo>
                <a:cubicBezTo>
                  <a:pt x="18799" y="11824"/>
                  <a:pt x="18644" y="11773"/>
                  <a:pt x="18509" y="11719"/>
                </a:cubicBezTo>
                <a:cubicBezTo>
                  <a:pt x="18123" y="6465"/>
                  <a:pt x="16907" y="2680"/>
                  <a:pt x="15459" y="2680"/>
                </a:cubicBezTo>
                <a:cubicBezTo>
                  <a:pt x="14861" y="2733"/>
                  <a:pt x="14281" y="3311"/>
                  <a:pt x="13857" y="4414"/>
                </a:cubicBezTo>
                <a:cubicBezTo>
                  <a:pt x="13258" y="1682"/>
                  <a:pt x="12409" y="0"/>
                  <a:pt x="11444"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5ffb4dd3d2_29_228"/>
          <p:cNvSpPr txBox="1"/>
          <p:nvPr>
            <p:ph idx="12" type="sldNum"/>
          </p:nvPr>
        </p:nvSpPr>
        <p:spPr>
          <a:xfrm>
            <a:off x="6216389" y="4608065"/>
            <a:ext cx="336812" cy="318395"/>
          </a:xfrm>
          <a:prstGeom prst="rect">
            <a:avLst/>
          </a:prstGeom>
          <a:noFill/>
          <a:ln>
            <a:noFill/>
          </a:ln>
        </p:spPr>
        <p:txBody>
          <a:bodyPr anchorCtr="0" anchor="ctr" bIns="91400" lIns="91400" spcFirstLastPara="1" rIns="91400" wrap="square" tIns="91400">
            <a:normAutofit/>
          </a:bodyPr>
          <a:lstStyle>
            <a:lvl1pPr indent="0" lvl="0" marL="0" marR="0" algn="r">
              <a:lnSpc>
                <a:spcPct val="100000"/>
              </a:lnSpc>
              <a:spcBef>
                <a:spcPts val="0"/>
              </a:spcBef>
              <a:spcAft>
                <a:spcPts val="0"/>
              </a:spcAft>
              <a:buClr>
                <a:srgbClr val="81A235"/>
              </a:buClr>
              <a:buSzPts val="1000"/>
              <a:buFont typeface="Arial"/>
              <a:buNone/>
              <a:defRPr sz="1000">
                <a:solidFill>
                  <a:srgbClr val="81A235"/>
                </a:solidFill>
              </a:defRPr>
            </a:lvl1pPr>
            <a:lvl2pPr indent="0" lvl="1" marL="0" marR="0" algn="r">
              <a:lnSpc>
                <a:spcPct val="100000"/>
              </a:lnSpc>
              <a:spcBef>
                <a:spcPts val="0"/>
              </a:spcBef>
              <a:spcAft>
                <a:spcPts val="0"/>
              </a:spcAft>
              <a:buClr>
                <a:srgbClr val="81A235"/>
              </a:buClr>
              <a:buSzPts val="1000"/>
              <a:buFont typeface="Arial"/>
              <a:buNone/>
              <a:defRPr sz="1000">
                <a:solidFill>
                  <a:srgbClr val="81A235"/>
                </a:solidFill>
              </a:defRPr>
            </a:lvl2pPr>
            <a:lvl3pPr indent="0" lvl="2" marL="0" marR="0" algn="r">
              <a:lnSpc>
                <a:spcPct val="100000"/>
              </a:lnSpc>
              <a:spcBef>
                <a:spcPts val="0"/>
              </a:spcBef>
              <a:spcAft>
                <a:spcPts val="0"/>
              </a:spcAft>
              <a:buClr>
                <a:srgbClr val="81A235"/>
              </a:buClr>
              <a:buSzPts val="1000"/>
              <a:buFont typeface="Arial"/>
              <a:buNone/>
              <a:defRPr sz="1000">
                <a:solidFill>
                  <a:srgbClr val="81A235"/>
                </a:solidFill>
              </a:defRPr>
            </a:lvl3pPr>
            <a:lvl4pPr indent="0" lvl="3" marL="0" marR="0" algn="r">
              <a:lnSpc>
                <a:spcPct val="100000"/>
              </a:lnSpc>
              <a:spcBef>
                <a:spcPts val="0"/>
              </a:spcBef>
              <a:spcAft>
                <a:spcPts val="0"/>
              </a:spcAft>
              <a:buClr>
                <a:srgbClr val="81A235"/>
              </a:buClr>
              <a:buSzPts val="1000"/>
              <a:buFont typeface="Arial"/>
              <a:buNone/>
              <a:defRPr sz="1000">
                <a:solidFill>
                  <a:srgbClr val="81A235"/>
                </a:solidFill>
              </a:defRPr>
            </a:lvl4pPr>
            <a:lvl5pPr indent="0" lvl="4" marL="0" marR="0" algn="r">
              <a:lnSpc>
                <a:spcPct val="100000"/>
              </a:lnSpc>
              <a:spcBef>
                <a:spcPts val="0"/>
              </a:spcBef>
              <a:spcAft>
                <a:spcPts val="0"/>
              </a:spcAft>
              <a:buClr>
                <a:srgbClr val="81A235"/>
              </a:buClr>
              <a:buSzPts val="1000"/>
              <a:buFont typeface="Arial"/>
              <a:buNone/>
              <a:defRPr sz="1000">
                <a:solidFill>
                  <a:srgbClr val="81A235"/>
                </a:solidFill>
              </a:defRPr>
            </a:lvl5pPr>
            <a:lvl6pPr indent="0" lvl="5" marL="0" marR="0" algn="r">
              <a:lnSpc>
                <a:spcPct val="100000"/>
              </a:lnSpc>
              <a:spcBef>
                <a:spcPts val="0"/>
              </a:spcBef>
              <a:spcAft>
                <a:spcPts val="0"/>
              </a:spcAft>
              <a:buClr>
                <a:srgbClr val="81A235"/>
              </a:buClr>
              <a:buSzPts val="1000"/>
              <a:buFont typeface="Arial"/>
              <a:buNone/>
              <a:defRPr sz="1000">
                <a:solidFill>
                  <a:srgbClr val="81A235"/>
                </a:solidFill>
              </a:defRPr>
            </a:lvl6pPr>
            <a:lvl7pPr indent="0" lvl="6" marL="0" marR="0" algn="r">
              <a:lnSpc>
                <a:spcPct val="100000"/>
              </a:lnSpc>
              <a:spcBef>
                <a:spcPts val="0"/>
              </a:spcBef>
              <a:spcAft>
                <a:spcPts val="0"/>
              </a:spcAft>
              <a:buClr>
                <a:srgbClr val="81A235"/>
              </a:buClr>
              <a:buSzPts val="1000"/>
              <a:buFont typeface="Arial"/>
              <a:buNone/>
              <a:defRPr sz="1000">
                <a:solidFill>
                  <a:srgbClr val="81A235"/>
                </a:solidFill>
              </a:defRPr>
            </a:lvl7pPr>
            <a:lvl8pPr indent="0" lvl="7" marL="0" marR="0" algn="r">
              <a:lnSpc>
                <a:spcPct val="100000"/>
              </a:lnSpc>
              <a:spcBef>
                <a:spcPts val="0"/>
              </a:spcBef>
              <a:spcAft>
                <a:spcPts val="0"/>
              </a:spcAft>
              <a:buClr>
                <a:srgbClr val="81A235"/>
              </a:buClr>
              <a:buSzPts val="1000"/>
              <a:buFont typeface="Arial"/>
              <a:buNone/>
              <a:defRPr sz="1000">
                <a:solidFill>
                  <a:srgbClr val="81A235"/>
                </a:solidFill>
              </a:defRPr>
            </a:lvl8pPr>
            <a:lvl9pPr indent="0" lvl="8" marL="0" marR="0" algn="r">
              <a:lnSpc>
                <a:spcPct val="100000"/>
              </a:lnSpc>
              <a:spcBef>
                <a:spcPts val="0"/>
              </a:spcBef>
              <a:spcAft>
                <a:spcPts val="0"/>
              </a:spcAft>
              <a:buClr>
                <a:srgbClr val="81A235"/>
              </a:buClr>
              <a:buSzPts val="1000"/>
              <a:buFont typeface="Arial"/>
              <a:buNone/>
              <a:defRPr sz="1000">
                <a:solidFill>
                  <a:srgbClr val="81A235"/>
                </a:solidFill>
              </a:defRPr>
            </a:lvl9pPr>
          </a:lstStyle>
          <a:p>
            <a:pPr indent="0" lvl="0" marL="0" rtl="0" algn="r">
              <a:spcBef>
                <a:spcPts val="0"/>
              </a:spcBef>
              <a:spcAft>
                <a:spcPts val="0"/>
              </a:spcAft>
              <a:buNone/>
            </a:pPr>
            <a:fld id="{00000000-1234-1234-1234-123412341234}" type="slidenum">
              <a:rPr lang="en-US"/>
              <a:t>‹#›</a:t>
            </a:fld>
            <a:endParaRPr sz="1200">
              <a:solidFill>
                <a:srgbClr val="000000"/>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 showMasterSp="0">
  <p:cSld name="CUSTOM_5">
    <p:spTree>
      <p:nvGrpSpPr>
        <p:cNvPr id="439" name="Shape 439"/>
        <p:cNvGrpSpPr/>
        <p:nvPr/>
      </p:nvGrpSpPr>
      <p:grpSpPr>
        <a:xfrm>
          <a:off x="0" y="0"/>
          <a:ext cx="0" cy="0"/>
          <a:chOff x="0" y="0"/>
          <a:chExt cx="0" cy="0"/>
        </a:xfrm>
      </p:grpSpPr>
      <p:grpSp>
        <p:nvGrpSpPr>
          <p:cNvPr id="440" name="Google Shape;440;g15ffb4dd3d2_29_233"/>
          <p:cNvGrpSpPr/>
          <p:nvPr/>
        </p:nvGrpSpPr>
        <p:grpSpPr>
          <a:xfrm>
            <a:off x="-2096656" y="-166027"/>
            <a:ext cx="12309408" cy="5386866"/>
            <a:chOff x="111" y="-1"/>
            <a:chExt cx="12309406" cy="5386864"/>
          </a:xfrm>
        </p:grpSpPr>
        <p:sp>
          <p:nvSpPr>
            <p:cNvPr id="441" name="Google Shape;441;g15ffb4dd3d2_29_233"/>
            <p:cNvSpPr/>
            <p:nvPr/>
          </p:nvSpPr>
          <p:spPr>
            <a:xfrm flipH="1" rot="993073">
              <a:off x="10720124" y="1618682"/>
              <a:ext cx="1420924" cy="1389439"/>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5ffb4dd3d2_29_233"/>
            <p:cNvSpPr/>
            <p:nvPr/>
          </p:nvSpPr>
          <p:spPr>
            <a:xfrm>
              <a:off x="10017067" y="301530"/>
              <a:ext cx="1242152" cy="916033"/>
            </a:xfrm>
            <a:custGeom>
              <a:rect b="b" l="l" r="r" t="t"/>
              <a:pathLst>
                <a:path extrusionOk="0" h="21403" w="21600">
                  <a:moveTo>
                    <a:pt x="0" y="6317"/>
                  </a:moveTo>
                  <a:cubicBezTo>
                    <a:pt x="1016" y="6388"/>
                    <a:pt x="4491" y="7323"/>
                    <a:pt x="6095" y="6748"/>
                  </a:cubicBezTo>
                  <a:cubicBezTo>
                    <a:pt x="7699" y="6173"/>
                    <a:pt x="8554" y="3970"/>
                    <a:pt x="9624" y="2869"/>
                  </a:cubicBezTo>
                  <a:cubicBezTo>
                    <a:pt x="10693" y="1767"/>
                    <a:pt x="11352" y="474"/>
                    <a:pt x="12511" y="138"/>
                  </a:cubicBezTo>
                  <a:cubicBezTo>
                    <a:pt x="13669" y="-197"/>
                    <a:pt x="15469" y="90"/>
                    <a:pt x="16574" y="857"/>
                  </a:cubicBezTo>
                  <a:cubicBezTo>
                    <a:pt x="17679" y="1623"/>
                    <a:pt x="18588" y="2318"/>
                    <a:pt x="19141" y="4736"/>
                  </a:cubicBezTo>
                  <a:cubicBezTo>
                    <a:pt x="19693" y="7155"/>
                    <a:pt x="19693" y="12830"/>
                    <a:pt x="19889" y="15368"/>
                  </a:cubicBezTo>
                  <a:cubicBezTo>
                    <a:pt x="20085" y="17907"/>
                    <a:pt x="20031" y="18960"/>
                    <a:pt x="20317" y="19966"/>
                  </a:cubicBezTo>
                  <a:cubicBezTo>
                    <a:pt x="20602" y="20972"/>
                    <a:pt x="21386" y="21164"/>
                    <a:pt x="21600" y="21403"/>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5ffb4dd3d2_29_233"/>
            <p:cNvSpPr/>
            <p:nvPr/>
          </p:nvSpPr>
          <p:spPr>
            <a:xfrm>
              <a:off x="3289741" y="3941700"/>
              <a:ext cx="141427" cy="461202"/>
            </a:xfrm>
            <a:custGeom>
              <a:rect b="b" l="l" r="r" t="t"/>
              <a:pathLst>
                <a:path extrusionOk="0" h="21600" w="21600">
                  <a:moveTo>
                    <a:pt x="0" y="21600"/>
                  </a:moveTo>
                  <a:cubicBezTo>
                    <a:pt x="1096" y="20880"/>
                    <a:pt x="5475" y="19056"/>
                    <a:pt x="6571" y="17280"/>
                  </a:cubicBezTo>
                  <a:cubicBezTo>
                    <a:pt x="7667" y="15503"/>
                    <a:pt x="4849" y="12912"/>
                    <a:pt x="6571" y="10944"/>
                  </a:cubicBezTo>
                  <a:cubicBezTo>
                    <a:pt x="8293" y="8976"/>
                    <a:pt x="14399" y="7296"/>
                    <a:pt x="16904" y="5471"/>
                  </a:cubicBezTo>
                  <a:cubicBezTo>
                    <a:pt x="19408" y="3647"/>
                    <a:pt x="20817" y="912"/>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5ffb4dd3d2_29_233"/>
            <p:cNvSpPr/>
            <p:nvPr/>
          </p:nvSpPr>
          <p:spPr>
            <a:xfrm flipH="1">
              <a:off x="111" y="1427290"/>
              <a:ext cx="3532478" cy="3454203"/>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5ffb4dd3d2_29_233"/>
            <p:cNvSpPr/>
            <p:nvPr/>
          </p:nvSpPr>
          <p:spPr>
            <a:xfrm>
              <a:off x="2059866" y="2656499"/>
              <a:ext cx="411674" cy="2459702"/>
            </a:xfrm>
            <a:custGeom>
              <a:rect b="b" l="l" r="r" t="t"/>
              <a:pathLst>
                <a:path extrusionOk="0" h="21600" w="21058">
                  <a:moveTo>
                    <a:pt x="19188" y="0"/>
                  </a:moveTo>
                  <a:cubicBezTo>
                    <a:pt x="17825" y="243"/>
                    <a:pt x="11954" y="702"/>
                    <a:pt x="11010" y="1458"/>
                  </a:cubicBezTo>
                  <a:cubicBezTo>
                    <a:pt x="10066" y="2214"/>
                    <a:pt x="12058" y="3717"/>
                    <a:pt x="13527" y="4536"/>
                  </a:cubicBezTo>
                  <a:cubicBezTo>
                    <a:pt x="14995" y="5355"/>
                    <a:pt x="18664" y="5616"/>
                    <a:pt x="19817" y="6372"/>
                  </a:cubicBezTo>
                  <a:cubicBezTo>
                    <a:pt x="20971" y="7128"/>
                    <a:pt x="21600" y="8352"/>
                    <a:pt x="20446" y="9072"/>
                  </a:cubicBezTo>
                  <a:cubicBezTo>
                    <a:pt x="19293" y="9792"/>
                    <a:pt x="15309" y="10143"/>
                    <a:pt x="12897" y="10692"/>
                  </a:cubicBezTo>
                  <a:cubicBezTo>
                    <a:pt x="10485" y="11241"/>
                    <a:pt x="7341" y="11889"/>
                    <a:pt x="5977" y="12366"/>
                  </a:cubicBezTo>
                  <a:cubicBezTo>
                    <a:pt x="4614" y="12843"/>
                    <a:pt x="4876" y="13140"/>
                    <a:pt x="4719" y="13554"/>
                  </a:cubicBezTo>
                  <a:cubicBezTo>
                    <a:pt x="4562" y="13968"/>
                    <a:pt x="3933" y="14265"/>
                    <a:pt x="5034" y="14850"/>
                  </a:cubicBezTo>
                  <a:cubicBezTo>
                    <a:pt x="6135" y="15435"/>
                    <a:pt x="10328" y="16452"/>
                    <a:pt x="11324" y="17064"/>
                  </a:cubicBezTo>
                  <a:cubicBezTo>
                    <a:pt x="12321" y="17676"/>
                    <a:pt x="11954" y="17964"/>
                    <a:pt x="11010" y="18522"/>
                  </a:cubicBezTo>
                  <a:cubicBezTo>
                    <a:pt x="10066" y="19080"/>
                    <a:pt x="7498" y="19899"/>
                    <a:pt x="5663" y="20412"/>
                  </a:cubicBezTo>
                  <a:cubicBezTo>
                    <a:pt x="3828" y="20925"/>
                    <a:pt x="944" y="21402"/>
                    <a:pt x="0"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5ffb4dd3d2_29_233"/>
            <p:cNvSpPr/>
            <p:nvPr/>
          </p:nvSpPr>
          <p:spPr>
            <a:xfrm>
              <a:off x="2262791" y="4230212"/>
              <a:ext cx="1734102" cy="734026"/>
            </a:xfrm>
            <a:custGeom>
              <a:rect b="b" l="l" r="r" t="t"/>
              <a:pathLst>
                <a:path extrusionOk="0" h="20849" w="21600">
                  <a:moveTo>
                    <a:pt x="0" y="9096"/>
                  </a:moveTo>
                  <a:cubicBezTo>
                    <a:pt x="409" y="8980"/>
                    <a:pt x="1659" y="9154"/>
                    <a:pt x="2451" y="8398"/>
                  </a:cubicBezTo>
                  <a:cubicBezTo>
                    <a:pt x="3243" y="7641"/>
                    <a:pt x="4225" y="5778"/>
                    <a:pt x="4749" y="4555"/>
                  </a:cubicBezTo>
                  <a:cubicBezTo>
                    <a:pt x="5272" y="3333"/>
                    <a:pt x="4915" y="1819"/>
                    <a:pt x="5592" y="1062"/>
                  </a:cubicBezTo>
                  <a:cubicBezTo>
                    <a:pt x="6268" y="305"/>
                    <a:pt x="7826" y="-45"/>
                    <a:pt x="8809" y="14"/>
                  </a:cubicBezTo>
                  <a:cubicBezTo>
                    <a:pt x="9792" y="72"/>
                    <a:pt x="10506" y="-394"/>
                    <a:pt x="11489" y="1411"/>
                  </a:cubicBezTo>
                  <a:cubicBezTo>
                    <a:pt x="12473" y="3216"/>
                    <a:pt x="13762" y="8252"/>
                    <a:pt x="14707" y="10843"/>
                  </a:cubicBezTo>
                  <a:cubicBezTo>
                    <a:pt x="15651" y="13434"/>
                    <a:pt x="16149" y="15326"/>
                    <a:pt x="17158" y="16956"/>
                  </a:cubicBezTo>
                  <a:cubicBezTo>
                    <a:pt x="18166" y="18587"/>
                    <a:pt x="20017" y="20041"/>
                    <a:pt x="20758" y="20624"/>
                  </a:cubicBezTo>
                  <a:cubicBezTo>
                    <a:pt x="21498" y="21206"/>
                    <a:pt x="21460" y="20478"/>
                    <a:pt x="21600" y="20449"/>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5ffb4dd3d2_29_233"/>
            <p:cNvSpPr/>
            <p:nvPr/>
          </p:nvSpPr>
          <p:spPr>
            <a:xfrm>
              <a:off x="2004516" y="1996199"/>
              <a:ext cx="2496705" cy="3390664"/>
            </a:xfrm>
            <a:custGeom>
              <a:rect b="b" l="l" r="r" t="t"/>
              <a:pathLst>
                <a:path extrusionOk="0" h="21600" w="21600">
                  <a:moveTo>
                    <a:pt x="0" y="0"/>
                  </a:moveTo>
                  <a:cubicBezTo>
                    <a:pt x="479" y="434"/>
                    <a:pt x="2154" y="1600"/>
                    <a:pt x="2873" y="2603"/>
                  </a:cubicBezTo>
                  <a:cubicBezTo>
                    <a:pt x="3591" y="3607"/>
                    <a:pt x="3858" y="5064"/>
                    <a:pt x="4309" y="6020"/>
                  </a:cubicBezTo>
                  <a:cubicBezTo>
                    <a:pt x="4760" y="6976"/>
                    <a:pt x="5064" y="7810"/>
                    <a:pt x="5580" y="8339"/>
                  </a:cubicBezTo>
                  <a:cubicBezTo>
                    <a:pt x="6095" y="8868"/>
                    <a:pt x="6556" y="8773"/>
                    <a:pt x="7403" y="9193"/>
                  </a:cubicBezTo>
                  <a:cubicBezTo>
                    <a:pt x="8250" y="9614"/>
                    <a:pt x="9548" y="10075"/>
                    <a:pt x="10662" y="10861"/>
                  </a:cubicBezTo>
                  <a:cubicBezTo>
                    <a:pt x="11776" y="11647"/>
                    <a:pt x="13221" y="12956"/>
                    <a:pt x="14087" y="13912"/>
                  </a:cubicBezTo>
                  <a:cubicBezTo>
                    <a:pt x="14952" y="14868"/>
                    <a:pt x="15265" y="15736"/>
                    <a:pt x="15855" y="16597"/>
                  </a:cubicBezTo>
                  <a:cubicBezTo>
                    <a:pt x="16444" y="17458"/>
                    <a:pt x="16960" y="18373"/>
                    <a:pt x="17622" y="19078"/>
                  </a:cubicBezTo>
                  <a:cubicBezTo>
                    <a:pt x="18285" y="19783"/>
                    <a:pt x="19169" y="20407"/>
                    <a:pt x="19832" y="20827"/>
                  </a:cubicBezTo>
                  <a:cubicBezTo>
                    <a:pt x="20495" y="21248"/>
                    <a:pt x="21305" y="21471"/>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5ffb4dd3d2_29_233"/>
            <p:cNvSpPr/>
            <p:nvPr/>
          </p:nvSpPr>
          <p:spPr>
            <a:xfrm>
              <a:off x="9131565" y="411998"/>
              <a:ext cx="737902" cy="750203"/>
            </a:xfrm>
            <a:custGeom>
              <a:rect b="b" l="l" r="r" t="t"/>
              <a:pathLst>
                <a:path extrusionOk="0" h="21308" w="21600">
                  <a:moveTo>
                    <a:pt x="21600" y="0"/>
                  </a:moveTo>
                  <a:cubicBezTo>
                    <a:pt x="20310" y="466"/>
                    <a:pt x="16201" y="1571"/>
                    <a:pt x="13860" y="2794"/>
                  </a:cubicBezTo>
                  <a:cubicBezTo>
                    <a:pt x="11521" y="4017"/>
                    <a:pt x="8580" y="5822"/>
                    <a:pt x="7560" y="7336"/>
                  </a:cubicBezTo>
                  <a:cubicBezTo>
                    <a:pt x="6540" y="8850"/>
                    <a:pt x="7530" y="10538"/>
                    <a:pt x="7740" y="11877"/>
                  </a:cubicBezTo>
                  <a:cubicBezTo>
                    <a:pt x="7950" y="13216"/>
                    <a:pt x="9120" y="13914"/>
                    <a:pt x="8820" y="15370"/>
                  </a:cubicBezTo>
                  <a:cubicBezTo>
                    <a:pt x="8520" y="16825"/>
                    <a:pt x="7410" y="19620"/>
                    <a:pt x="5940" y="20610"/>
                  </a:cubicBezTo>
                  <a:cubicBezTo>
                    <a:pt x="4470" y="21600"/>
                    <a:pt x="990" y="21192"/>
                    <a:pt x="0" y="21308"/>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5ffb4dd3d2_29_233"/>
            <p:cNvSpPr/>
            <p:nvPr/>
          </p:nvSpPr>
          <p:spPr>
            <a:xfrm>
              <a:off x="10908717" y="817849"/>
              <a:ext cx="245952" cy="356652"/>
            </a:xfrm>
            <a:custGeom>
              <a:rect b="b" l="l" r="r" t="t"/>
              <a:pathLst>
                <a:path extrusionOk="0" h="21600" w="21600">
                  <a:moveTo>
                    <a:pt x="0" y="21600"/>
                  </a:moveTo>
                  <a:cubicBezTo>
                    <a:pt x="1530" y="20793"/>
                    <a:pt x="7739" y="19305"/>
                    <a:pt x="9180" y="16759"/>
                  </a:cubicBezTo>
                  <a:cubicBezTo>
                    <a:pt x="10620" y="14214"/>
                    <a:pt x="7649" y="8629"/>
                    <a:pt x="8640" y="6332"/>
                  </a:cubicBezTo>
                  <a:cubicBezTo>
                    <a:pt x="9630" y="4035"/>
                    <a:pt x="12960" y="4035"/>
                    <a:pt x="15121" y="2980"/>
                  </a:cubicBezTo>
                  <a:cubicBezTo>
                    <a:pt x="17281" y="1924"/>
                    <a:pt x="20520" y="497"/>
                    <a:pt x="2160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5ffb4dd3d2_29_233"/>
            <p:cNvSpPr/>
            <p:nvPr/>
          </p:nvSpPr>
          <p:spPr>
            <a:xfrm>
              <a:off x="10877967" y="1949325"/>
              <a:ext cx="393552" cy="295883"/>
            </a:xfrm>
            <a:custGeom>
              <a:rect b="b" l="l" r="r" t="t"/>
              <a:pathLst>
                <a:path extrusionOk="0" h="20115" w="21600">
                  <a:moveTo>
                    <a:pt x="0" y="0"/>
                  </a:moveTo>
                  <a:cubicBezTo>
                    <a:pt x="1013" y="3066"/>
                    <a:pt x="3880" y="15189"/>
                    <a:pt x="6074" y="18395"/>
                  </a:cubicBezTo>
                  <a:cubicBezTo>
                    <a:pt x="8268" y="21600"/>
                    <a:pt x="10575" y="19370"/>
                    <a:pt x="13163" y="19231"/>
                  </a:cubicBezTo>
                  <a:cubicBezTo>
                    <a:pt x="15751" y="19091"/>
                    <a:pt x="20194" y="17837"/>
                    <a:pt x="21600" y="17558"/>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5ffb4dd3d2_29_233"/>
            <p:cNvSpPr/>
            <p:nvPr/>
          </p:nvSpPr>
          <p:spPr>
            <a:xfrm>
              <a:off x="10090842" y="1715649"/>
              <a:ext cx="252127" cy="737902"/>
            </a:xfrm>
            <a:custGeom>
              <a:rect b="b" l="l" r="r" t="t"/>
              <a:pathLst>
                <a:path extrusionOk="0" h="21600" w="21600">
                  <a:moveTo>
                    <a:pt x="21600" y="21600"/>
                  </a:moveTo>
                  <a:cubicBezTo>
                    <a:pt x="19580" y="20790"/>
                    <a:pt x="11767" y="18450"/>
                    <a:pt x="9484" y="16740"/>
                  </a:cubicBezTo>
                  <a:cubicBezTo>
                    <a:pt x="7201" y="15030"/>
                    <a:pt x="7289" y="13140"/>
                    <a:pt x="7903" y="11340"/>
                  </a:cubicBezTo>
                  <a:cubicBezTo>
                    <a:pt x="8518" y="9540"/>
                    <a:pt x="12470" y="7500"/>
                    <a:pt x="13172" y="5940"/>
                  </a:cubicBezTo>
                  <a:cubicBezTo>
                    <a:pt x="13875" y="4380"/>
                    <a:pt x="14314" y="2970"/>
                    <a:pt x="12118" y="1980"/>
                  </a:cubicBezTo>
                  <a:cubicBezTo>
                    <a:pt x="9923" y="990"/>
                    <a:pt x="2020" y="330"/>
                    <a:pt x="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5ffb4dd3d2_29_233"/>
            <p:cNvSpPr/>
            <p:nvPr/>
          </p:nvSpPr>
          <p:spPr>
            <a:xfrm>
              <a:off x="8744142" y="-1"/>
              <a:ext cx="2545827" cy="3179177"/>
            </a:xfrm>
            <a:custGeom>
              <a:rect b="b" l="l" r="r" t="t"/>
              <a:pathLst>
                <a:path extrusionOk="0" h="21600" w="21600">
                  <a:moveTo>
                    <a:pt x="0" y="0"/>
                  </a:moveTo>
                  <a:cubicBezTo>
                    <a:pt x="1383" y="348"/>
                    <a:pt x="6217" y="1191"/>
                    <a:pt x="8296" y="2089"/>
                  </a:cubicBezTo>
                  <a:cubicBezTo>
                    <a:pt x="10374" y="2987"/>
                    <a:pt x="10922" y="4554"/>
                    <a:pt x="12470" y="5390"/>
                  </a:cubicBezTo>
                  <a:cubicBezTo>
                    <a:pt x="14017" y="6225"/>
                    <a:pt x="16513" y="6274"/>
                    <a:pt x="17583" y="7103"/>
                  </a:cubicBezTo>
                  <a:cubicBezTo>
                    <a:pt x="18652" y="7931"/>
                    <a:pt x="18748" y="9394"/>
                    <a:pt x="18887" y="10361"/>
                  </a:cubicBezTo>
                  <a:cubicBezTo>
                    <a:pt x="19026" y="11329"/>
                    <a:pt x="19209" y="11977"/>
                    <a:pt x="18417" y="12910"/>
                  </a:cubicBezTo>
                  <a:cubicBezTo>
                    <a:pt x="17626" y="13843"/>
                    <a:pt x="14939" y="15180"/>
                    <a:pt x="14139" y="15960"/>
                  </a:cubicBezTo>
                  <a:cubicBezTo>
                    <a:pt x="13339" y="16740"/>
                    <a:pt x="13504" y="16990"/>
                    <a:pt x="13617" y="17589"/>
                  </a:cubicBezTo>
                  <a:cubicBezTo>
                    <a:pt x="13730" y="18188"/>
                    <a:pt x="14156" y="19051"/>
                    <a:pt x="14817" y="19553"/>
                  </a:cubicBezTo>
                  <a:cubicBezTo>
                    <a:pt x="15478" y="20054"/>
                    <a:pt x="16452" y="20256"/>
                    <a:pt x="17583" y="20597"/>
                  </a:cubicBezTo>
                  <a:cubicBezTo>
                    <a:pt x="18713" y="20939"/>
                    <a:pt x="20930" y="21433"/>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3" name="Google Shape;453;g15ffb4dd3d2_29_233"/>
          <p:cNvSpPr txBox="1"/>
          <p:nvPr>
            <p:ph type="title"/>
          </p:nvPr>
        </p:nvSpPr>
        <p:spPr>
          <a:xfrm>
            <a:off x="2288000" y="513941"/>
            <a:ext cx="4568100" cy="1186502"/>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chemeClr val="accent5"/>
              </a:buClr>
              <a:buSzPts val="6800"/>
              <a:buFont typeface="Arial"/>
              <a:buNone/>
              <a:defRPr sz="68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454" name="Google Shape;454;g15ffb4dd3d2_29_233"/>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showMasterSp="0" type="secHead">
  <p:cSld name="SECTION_HEADER">
    <p:spTree>
      <p:nvGrpSpPr>
        <p:cNvPr id="455" name="Shape 455"/>
        <p:cNvGrpSpPr/>
        <p:nvPr/>
      </p:nvGrpSpPr>
      <p:grpSpPr>
        <a:xfrm>
          <a:off x="0" y="0"/>
          <a:ext cx="0" cy="0"/>
          <a:chOff x="0" y="0"/>
          <a:chExt cx="0" cy="0"/>
        </a:xfrm>
      </p:grpSpPr>
      <p:grpSp>
        <p:nvGrpSpPr>
          <p:cNvPr id="456" name="Google Shape;456;g15ffb4dd3d2_29_249"/>
          <p:cNvGrpSpPr/>
          <p:nvPr/>
        </p:nvGrpSpPr>
        <p:grpSpPr>
          <a:xfrm>
            <a:off x="-2096656" y="-166027"/>
            <a:ext cx="12309408" cy="5386866"/>
            <a:chOff x="111" y="-1"/>
            <a:chExt cx="12309406" cy="5386864"/>
          </a:xfrm>
        </p:grpSpPr>
        <p:sp>
          <p:nvSpPr>
            <p:cNvPr id="457" name="Google Shape;457;g15ffb4dd3d2_29_249"/>
            <p:cNvSpPr/>
            <p:nvPr/>
          </p:nvSpPr>
          <p:spPr>
            <a:xfrm flipH="1" rot="993073">
              <a:off x="10720124" y="1618682"/>
              <a:ext cx="1420924" cy="1389439"/>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5ffb4dd3d2_29_249"/>
            <p:cNvSpPr/>
            <p:nvPr/>
          </p:nvSpPr>
          <p:spPr>
            <a:xfrm>
              <a:off x="10017067" y="301530"/>
              <a:ext cx="1242152" cy="916033"/>
            </a:xfrm>
            <a:custGeom>
              <a:rect b="b" l="l" r="r" t="t"/>
              <a:pathLst>
                <a:path extrusionOk="0" h="21403" w="21600">
                  <a:moveTo>
                    <a:pt x="0" y="6317"/>
                  </a:moveTo>
                  <a:cubicBezTo>
                    <a:pt x="1016" y="6388"/>
                    <a:pt x="4491" y="7323"/>
                    <a:pt x="6095" y="6748"/>
                  </a:cubicBezTo>
                  <a:cubicBezTo>
                    <a:pt x="7699" y="6173"/>
                    <a:pt x="8554" y="3970"/>
                    <a:pt x="9624" y="2869"/>
                  </a:cubicBezTo>
                  <a:cubicBezTo>
                    <a:pt x="10693" y="1767"/>
                    <a:pt x="11352" y="474"/>
                    <a:pt x="12511" y="138"/>
                  </a:cubicBezTo>
                  <a:cubicBezTo>
                    <a:pt x="13669" y="-197"/>
                    <a:pt x="15469" y="90"/>
                    <a:pt x="16574" y="857"/>
                  </a:cubicBezTo>
                  <a:cubicBezTo>
                    <a:pt x="17679" y="1623"/>
                    <a:pt x="18588" y="2318"/>
                    <a:pt x="19141" y="4736"/>
                  </a:cubicBezTo>
                  <a:cubicBezTo>
                    <a:pt x="19693" y="7155"/>
                    <a:pt x="19693" y="12830"/>
                    <a:pt x="19889" y="15368"/>
                  </a:cubicBezTo>
                  <a:cubicBezTo>
                    <a:pt x="20085" y="17907"/>
                    <a:pt x="20031" y="18960"/>
                    <a:pt x="20317" y="19966"/>
                  </a:cubicBezTo>
                  <a:cubicBezTo>
                    <a:pt x="20602" y="20972"/>
                    <a:pt x="21386" y="21164"/>
                    <a:pt x="21600" y="21403"/>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15ffb4dd3d2_29_249"/>
            <p:cNvSpPr/>
            <p:nvPr/>
          </p:nvSpPr>
          <p:spPr>
            <a:xfrm>
              <a:off x="3289741" y="3941700"/>
              <a:ext cx="141427" cy="461202"/>
            </a:xfrm>
            <a:custGeom>
              <a:rect b="b" l="l" r="r" t="t"/>
              <a:pathLst>
                <a:path extrusionOk="0" h="21600" w="21600">
                  <a:moveTo>
                    <a:pt x="0" y="21600"/>
                  </a:moveTo>
                  <a:cubicBezTo>
                    <a:pt x="1096" y="20880"/>
                    <a:pt x="5475" y="19056"/>
                    <a:pt x="6571" y="17280"/>
                  </a:cubicBezTo>
                  <a:cubicBezTo>
                    <a:pt x="7667" y="15503"/>
                    <a:pt x="4849" y="12912"/>
                    <a:pt x="6571" y="10944"/>
                  </a:cubicBezTo>
                  <a:cubicBezTo>
                    <a:pt x="8293" y="8976"/>
                    <a:pt x="14399" y="7296"/>
                    <a:pt x="16904" y="5471"/>
                  </a:cubicBezTo>
                  <a:cubicBezTo>
                    <a:pt x="19408" y="3647"/>
                    <a:pt x="20817" y="912"/>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5ffb4dd3d2_29_249"/>
            <p:cNvSpPr/>
            <p:nvPr/>
          </p:nvSpPr>
          <p:spPr>
            <a:xfrm flipH="1">
              <a:off x="111" y="1427290"/>
              <a:ext cx="3532478" cy="3454203"/>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5ffb4dd3d2_29_249"/>
            <p:cNvSpPr/>
            <p:nvPr/>
          </p:nvSpPr>
          <p:spPr>
            <a:xfrm>
              <a:off x="2059866" y="2656499"/>
              <a:ext cx="411674" cy="2459702"/>
            </a:xfrm>
            <a:custGeom>
              <a:rect b="b" l="l" r="r" t="t"/>
              <a:pathLst>
                <a:path extrusionOk="0" h="21600" w="21058">
                  <a:moveTo>
                    <a:pt x="19188" y="0"/>
                  </a:moveTo>
                  <a:cubicBezTo>
                    <a:pt x="17825" y="243"/>
                    <a:pt x="11954" y="702"/>
                    <a:pt x="11010" y="1458"/>
                  </a:cubicBezTo>
                  <a:cubicBezTo>
                    <a:pt x="10066" y="2214"/>
                    <a:pt x="12058" y="3717"/>
                    <a:pt x="13527" y="4536"/>
                  </a:cubicBezTo>
                  <a:cubicBezTo>
                    <a:pt x="14995" y="5355"/>
                    <a:pt x="18664" y="5616"/>
                    <a:pt x="19817" y="6372"/>
                  </a:cubicBezTo>
                  <a:cubicBezTo>
                    <a:pt x="20971" y="7128"/>
                    <a:pt x="21600" y="8352"/>
                    <a:pt x="20446" y="9072"/>
                  </a:cubicBezTo>
                  <a:cubicBezTo>
                    <a:pt x="19293" y="9792"/>
                    <a:pt x="15309" y="10143"/>
                    <a:pt x="12897" y="10692"/>
                  </a:cubicBezTo>
                  <a:cubicBezTo>
                    <a:pt x="10485" y="11241"/>
                    <a:pt x="7341" y="11889"/>
                    <a:pt x="5977" y="12366"/>
                  </a:cubicBezTo>
                  <a:cubicBezTo>
                    <a:pt x="4614" y="12843"/>
                    <a:pt x="4876" y="13140"/>
                    <a:pt x="4719" y="13554"/>
                  </a:cubicBezTo>
                  <a:cubicBezTo>
                    <a:pt x="4562" y="13968"/>
                    <a:pt x="3933" y="14265"/>
                    <a:pt x="5034" y="14850"/>
                  </a:cubicBezTo>
                  <a:cubicBezTo>
                    <a:pt x="6135" y="15435"/>
                    <a:pt x="10328" y="16452"/>
                    <a:pt x="11324" y="17064"/>
                  </a:cubicBezTo>
                  <a:cubicBezTo>
                    <a:pt x="12321" y="17676"/>
                    <a:pt x="11954" y="17964"/>
                    <a:pt x="11010" y="18522"/>
                  </a:cubicBezTo>
                  <a:cubicBezTo>
                    <a:pt x="10066" y="19080"/>
                    <a:pt x="7498" y="19899"/>
                    <a:pt x="5663" y="20412"/>
                  </a:cubicBezTo>
                  <a:cubicBezTo>
                    <a:pt x="3828" y="20925"/>
                    <a:pt x="944" y="21402"/>
                    <a:pt x="0"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5ffb4dd3d2_29_249"/>
            <p:cNvSpPr/>
            <p:nvPr/>
          </p:nvSpPr>
          <p:spPr>
            <a:xfrm>
              <a:off x="2262791" y="4230212"/>
              <a:ext cx="1734102" cy="734026"/>
            </a:xfrm>
            <a:custGeom>
              <a:rect b="b" l="l" r="r" t="t"/>
              <a:pathLst>
                <a:path extrusionOk="0" h="20849" w="21600">
                  <a:moveTo>
                    <a:pt x="0" y="9096"/>
                  </a:moveTo>
                  <a:cubicBezTo>
                    <a:pt x="409" y="8980"/>
                    <a:pt x="1659" y="9154"/>
                    <a:pt x="2451" y="8398"/>
                  </a:cubicBezTo>
                  <a:cubicBezTo>
                    <a:pt x="3243" y="7641"/>
                    <a:pt x="4225" y="5778"/>
                    <a:pt x="4749" y="4555"/>
                  </a:cubicBezTo>
                  <a:cubicBezTo>
                    <a:pt x="5272" y="3333"/>
                    <a:pt x="4915" y="1819"/>
                    <a:pt x="5592" y="1062"/>
                  </a:cubicBezTo>
                  <a:cubicBezTo>
                    <a:pt x="6268" y="305"/>
                    <a:pt x="7826" y="-45"/>
                    <a:pt x="8809" y="14"/>
                  </a:cubicBezTo>
                  <a:cubicBezTo>
                    <a:pt x="9792" y="72"/>
                    <a:pt x="10506" y="-394"/>
                    <a:pt x="11489" y="1411"/>
                  </a:cubicBezTo>
                  <a:cubicBezTo>
                    <a:pt x="12473" y="3216"/>
                    <a:pt x="13762" y="8252"/>
                    <a:pt x="14707" y="10843"/>
                  </a:cubicBezTo>
                  <a:cubicBezTo>
                    <a:pt x="15651" y="13434"/>
                    <a:pt x="16149" y="15326"/>
                    <a:pt x="17158" y="16956"/>
                  </a:cubicBezTo>
                  <a:cubicBezTo>
                    <a:pt x="18166" y="18587"/>
                    <a:pt x="20017" y="20041"/>
                    <a:pt x="20758" y="20624"/>
                  </a:cubicBezTo>
                  <a:cubicBezTo>
                    <a:pt x="21498" y="21206"/>
                    <a:pt x="21460" y="20478"/>
                    <a:pt x="21600" y="20449"/>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15ffb4dd3d2_29_249"/>
            <p:cNvSpPr/>
            <p:nvPr/>
          </p:nvSpPr>
          <p:spPr>
            <a:xfrm>
              <a:off x="2004516" y="1996199"/>
              <a:ext cx="2496705" cy="3390664"/>
            </a:xfrm>
            <a:custGeom>
              <a:rect b="b" l="l" r="r" t="t"/>
              <a:pathLst>
                <a:path extrusionOk="0" h="21600" w="21600">
                  <a:moveTo>
                    <a:pt x="0" y="0"/>
                  </a:moveTo>
                  <a:cubicBezTo>
                    <a:pt x="479" y="434"/>
                    <a:pt x="2154" y="1600"/>
                    <a:pt x="2873" y="2603"/>
                  </a:cubicBezTo>
                  <a:cubicBezTo>
                    <a:pt x="3591" y="3607"/>
                    <a:pt x="3858" y="5064"/>
                    <a:pt x="4309" y="6020"/>
                  </a:cubicBezTo>
                  <a:cubicBezTo>
                    <a:pt x="4760" y="6976"/>
                    <a:pt x="5064" y="7810"/>
                    <a:pt x="5580" y="8339"/>
                  </a:cubicBezTo>
                  <a:cubicBezTo>
                    <a:pt x="6095" y="8868"/>
                    <a:pt x="6556" y="8773"/>
                    <a:pt x="7403" y="9193"/>
                  </a:cubicBezTo>
                  <a:cubicBezTo>
                    <a:pt x="8250" y="9614"/>
                    <a:pt x="9548" y="10075"/>
                    <a:pt x="10662" y="10861"/>
                  </a:cubicBezTo>
                  <a:cubicBezTo>
                    <a:pt x="11776" y="11647"/>
                    <a:pt x="13221" y="12956"/>
                    <a:pt x="14087" y="13912"/>
                  </a:cubicBezTo>
                  <a:cubicBezTo>
                    <a:pt x="14952" y="14868"/>
                    <a:pt x="15265" y="15736"/>
                    <a:pt x="15855" y="16597"/>
                  </a:cubicBezTo>
                  <a:cubicBezTo>
                    <a:pt x="16444" y="17458"/>
                    <a:pt x="16960" y="18373"/>
                    <a:pt x="17622" y="19078"/>
                  </a:cubicBezTo>
                  <a:cubicBezTo>
                    <a:pt x="18285" y="19783"/>
                    <a:pt x="19169" y="20407"/>
                    <a:pt x="19832" y="20827"/>
                  </a:cubicBezTo>
                  <a:cubicBezTo>
                    <a:pt x="20495" y="21248"/>
                    <a:pt x="21305" y="21471"/>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15ffb4dd3d2_29_249"/>
            <p:cNvSpPr/>
            <p:nvPr/>
          </p:nvSpPr>
          <p:spPr>
            <a:xfrm>
              <a:off x="9131565" y="411998"/>
              <a:ext cx="737902" cy="750203"/>
            </a:xfrm>
            <a:custGeom>
              <a:rect b="b" l="l" r="r" t="t"/>
              <a:pathLst>
                <a:path extrusionOk="0" h="21308" w="21600">
                  <a:moveTo>
                    <a:pt x="21600" y="0"/>
                  </a:moveTo>
                  <a:cubicBezTo>
                    <a:pt x="20310" y="466"/>
                    <a:pt x="16201" y="1571"/>
                    <a:pt x="13860" y="2794"/>
                  </a:cubicBezTo>
                  <a:cubicBezTo>
                    <a:pt x="11521" y="4017"/>
                    <a:pt x="8580" y="5822"/>
                    <a:pt x="7560" y="7336"/>
                  </a:cubicBezTo>
                  <a:cubicBezTo>
                    <a:pt x="6540" y="8850"/>
                    <a:pt x="7530" y="10538"/>
                    <a:pt x="7740" y="11877"/>
                  </a:cubicBezTo>
                  <a:cubicBezTo>
                    <a:pt x="7950" y="13216"/>
                    <a:pt x="9120" y="13914"/>
                    <a:pt x="8820" y="15370"/>
                  </a:cubicBezTo>
                  <a:cubicBezTo>
                    <a:pt x="8520" y="16825"/>
                    <a:pt x="7410" y="19620"/>
                    <a:pt x="5940" y="20610"/>
                  </a:cubicBezTo>
                  <a:cubicBezTo>
                    <a:pt x="4470" y="21600"/>
                    <a:pt x="990" y="21192"/>
                    <a:pt x="0" y="21308"/>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5ffb4dd3d2_29_249"/>
            <p:cNvSpPr/>
            <p:nvPr/>
          </p:nvSpPr>
          <p:spPr>
            <a:xfrm>
              <a:off x="10908717" y="817849"/>
              <a:ext cx="245952" cy="356652"/>
            </a:xfrm>
            <a:custGeom>
              <a:rect b="b" l="l" r="r" t="t"/>
              <a:pathLst>
                <a:path extrusionOk="0" h="21600" w="21600">
                  <a:moveTo>
                    <a:pt x="0" y="21600"/>
                  </a:moveTo>
                  <a:cubicBezTo>
                    <a:pt x="1530" y="20793"/>
                    <a:pt x="7739" y="19305"/>
                    <a:pt x="9180" y="16759"/>
                  </a:cubicBezTo>
                  <a:cubicBezTo>
                    <a:pt x="10620" y="14214"/>
                    <a:pt x="7649" y="8629"/>
                    <a:pt x="8640" y="6332"/>
                  </a:cubicBezTo>
                  <a:cubicBezTo>
                    <a:pt x="9630" y="4035"/>
                    <a:pt x="12960" y="4035"/>
                    <a:pt x="15121" y="2980"/>
                  </a:cubicBezTo>
                  <a:cubicBezTo>
                    <a:pt x="17281" y="1924"/>
                    <a:pt x="20520" y="497"/>
                    <a:pt x="2160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15ffb4dd3d2_29_249"/>
            <p:cNvSpPr/>
            <p:nvPr/>
          </p:nvSpPr>
          <p:spPr>
            <a:xfrm>
              <a:off x="10877967" y="1949325"/>
              <a:ext cx="393552" cy="295883"/>
            </a:xfrm>
            <a:custGeom>
              <a:rect b="b" l="l" r="r" t="t"/>
              <a:pathLst>
                <a:path extrusionOk="0" h="20115" w="21600">
                  <a:moveTo>
                    <a:pt x="0" y="0"/>
                  </a:moveTo>
                  <a:cubicBezTo>
                    <a:pt x="1013" y="3066"/>
                    <a:pt x="3880" y="15189"/>
                    <a:pt x="6074" y="18395"/>
                  </a:cubicBezTo>
                  <a:cubicBezTo>
                    <a:pt x="8268" y="21600"/>
                    <a:pt x="10575" y="19370"/>
                    <a:pt x="13163" y="19231"/>
                  </a:cubicBezTo>
                  <a:cubicBezTo>
                    <a:pt x="15751" y="19091"/>
                    <a:pt x="20194" y="17837"/>
                    <a:pt x="21600" y="17558"/>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15ffb4dd3d2_29_249"/>
            <p:cNvSpPr/>
            <p:nvPr/>
          </p:nvSpPr>
          <p:spPr>
            <a:xfrm>
              <a:off x="10090842" y="1715649"/>
              <a:ext cx="252127" cy="737902"/>
            </a:xfrm>
            <a:custGeom>
              <a:rect b="b" l="l" r="r" t="t"/>
              <a:pathLst>
                <a:path extrusionOk="0" h="21600" w="21600">
                  <a:moveTo>
                    <a:pt x="21600" y="21600"/>
                  </a:moveTo>
                  <a:cubicBezTo>
                    <a:pt x="19580" y="20790"/>
                    <a:pt x="11767" y="18450"/>
                    <a:pt x="9484" y="16740"/>
                  </a:cubicBezTo>
                  <a:cubicBezTo>
                    <a:pt x="7201" y="15030"/>
                    <a:pt x="7289" y="13140"/>
                    <a:pt x="7903" y="11340"/>
                  </a:cubicBezTo>
                  <a:cubicBezTo>
                    <a:pt x="8518" y="9540"/>
                    <a:pt x="12470" y="7500"/>
                    <a:pt x="13172" y="5940"/>
                  </a:cubicBezTo>
                  <a:cubicBezTo>
                    <a:pt x="13875" y="4380"/>
                    <a:pt x="14314" y="2970"/>
                    <a:pt x="12118" y="1980"/>
                  </a:cubicBezTo>
                  <a:cubicBezTo>
                    <a:pt x="9923" y="990"/>
                    <a:pt x="2020" y="330"/>
                    <a:pt x="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5ffb4dd3d2_29_249"/>
            <p:cNvSpPr/>
            <p:nvPr/>
          </p:nvSpPr>
          <p:spPr>
            <a:xfrm>
              <a:off x="8744142" y="-1"/>
              <a:ext cx="2545827" cy="3179177"/>
            </a:xfrm>
            <a:custGeom>
              <a:rect b="b" l="l" r="r" t="t"/>
              <a:pathLst>
                <a:path extrusionOk="0" h="21600" w="21600">
                  <a:moveTo>
                    <a:pt x="0" y="0"/>
                  </a:moveTo>
                  <a:cubicBezTo>
                    <a:pt x="1383" y="348"/>
                    <a:pt x="6217" y="1191"/>
                    <a:pt x="8296" y="2089"/>
                  </a:cubicBezTo>
                  <a:cubicBezTo>
                    <a:pt x="10374" y="2987"/>
                    <a:pt x="10922" y="4554"/>
                    <a:pt x="12470" y="5390"/>
                  </a:cubicBezTo>
                  <a:cubicBezTo>
                    <a:pt x="14017" y="6225"/>
                    <a:pt x="16513" y="6274"/>
                    <a:pt x="17583" y="7103"/>
                  </a:cubicBezTo>
                  <a:cubicBezTo>
                    <a:pt x="18652" y="7931"/>
                    <a:pt x="18748" y="9394"/>
                    <a:pt x="18887" y="10361"/>
                  </a:cubicBezTo>
                  <a:cubicBezTo>
                    <a:pt x="19026" y="11329"/>
                    <a:pt x="19209" y="11977"/>
                    <a:pt x="18417" y="12910"/>
                  </a:cubicBezTo>
                  <a:cubicBezTo>
                    <a:pt x="17626" y="13843"/>
                    <a:pt x="14939" y="15180"/>
                    <a:pt x="14139" y="15960"/>
                  </a:cubicBezTo>
                  <a:cubicBezTo>
                    <a:pt x="13339" y="16740"/>
                    <a:pt x="13504" y="16990"/>
                    <a:pt x="13617" y="17589"/>
                  </a:cubicBezTo>
                  <a:cubicBezTo>
                    <a:pt x="13730" y="18188"/>
                    <a:pt x="14156" y="19051"/>
                    <a:pt x="14817" y="19553"/>
                  </a:cubicBezTo>
                  <a:cubicBezTo>
                    <a:pt x="15478" y="20054"/>
                    <a:pt x="16452" y="20256"/>
                    <a:pt x="17583" y="20597"/>
                  </a:cubicBezTo>
                  <a:cubicBezTo>
                    <a:pt x="18713" y="20939"/>
                    <a:pt x="20930" y="21433"/>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9" name="Google Shape;469;g15ffb4dd3d2_29_249"/>
          <p:cNvSpPr txBox="1"/>
          <p:nvPr>
            <p:ph type="title"/>
          </p:nvPr>
        </p:nvSpPr>
        <p:spPr>
          <a:xfrm>
            <a:off x="2295150" y="2511325"/>
            <a:ext cx="4553700" cy="11040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6700"/>
              <a:buFont typeface="Arial"/>
              <a:buNone/>
              <a:defRPr sz="67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470" name="Google Shape;470;g15ffb4dd3d2_29_249"/>
          <p:cNvSpPr txBox="1"/>
          <p:nvPr>
            <p:ph idx="1" type="body"/>
          </p:nvPr>
        </p:nvSpPr>
        <p:spPr>
          <a:xfrm>
            <a:off x="2295150" y="3532225"/>
            <a:ext cx="4553700" cy="522902"/>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0443F"/>
              </a:buClr>
              <a:buSzPts val="1600"/>
              <a:buFont typeface="Arial"/>
              <a:buNone/>
              <a:defRPr sz="1600"/>
            </a:lvl1pPr>
            <a:lvl2pPr indent="-228600" lvl="1" marL="914400" algn="ctr">
              <a:lnSpc>
                <a:spcPct val="100000"/>
              </a:lnSpc>
              <a:spcBef>
                <a:spcPts val="0"/>
              </a:spcBef>
              <a:spcAft>
                <a:spcPts val="0"/>
              </a:spcAft>
              <a:buClr>
                <a:srgbClr val="50443F"/>
              </a:buClr>
              <a:buSzPts val="1600"/>
              <a:buFont typeface="Arial"/>
              <a:buNone/>
              <a:defRPr sz="1600"/>
            </a:lvl2pPr>
            <a:lvl3pPr indent="-228600" lvl="2" marL="1371600" algn="ctr">
              <a:lnSpc>
                <a:spcPct val="100000"/>
              </a:lnSpc>
              <a:spcBef>
                <a:spcPts val="0"/>
              </a:spcBef>
              <a:spcAft>
                <a:spcPts val="0"/>
              </a:spcAft>
              <a:buClr>
                <a:srgbClr val="50443F"/>
              </a:buClr>
              <a:buSzPts val="1600"/>
              <a:buFont typeface="Arial"/>
              <a:buNone/>
              <a:defRPr sz="1600"/>
            </a:lvl3pPr>
            <a:lvl4pPr indent="-228600" lvl="3" marL="1828800" algn="ctr">
              <a:lnSpc>
                <a:spcPct val="100000"/>
              </a:lnSpc>
              <a:spcBef>
                <a:spcPts val="0"/>
              </a:spcBef>
              <a:spcAft>
                <a:spcPts val="0"/>
              </a:spcAft>
              <a:buClr>
                <a:srgbClr val="50443F"/>
              </a:buClr>
              <a:buSzPts val="1600"/>
              <a:buFont typeface="Arial"/>
              <a:buNone/>
              <a:defRPr sz="1600"/>
            </a:lvl4pPr>
            <a:lvl5pPr indent="-228600" lvl="4" marL="2286000" algn="ctr">
              <a:lnSpc>
                <a:spcPct val="100000"/>
              </a:lnSpc>
              <a:spcBef>
                <a:spcPts val="0"/>
              </a:spcBef>
              <a:spcAft>
                <a:spcPts val="0"/>
              </a:spcAft>
              <a:buClr>
                <a:srgbClr val="50443F"/>
              </a:buClr>
              <a:buSzPts val="1600"/>
              <a:buFont typeface="Arial"/>
              <a:buNone/>
              <a:defRPr sz="16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471" name="Google Shape;471;g15ffb4dd3d2_29_249"/>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showMasterSp="0">
  <p:cSld name="MAIN_POINT">
    <p:spTree>
      <p:nvGrpSpPr>
        <p:cNvPr id="472" name="Shape 472"/>
        <p:cNvGrpSpPr/>
        <p:nvPr/>
      </p:nvGrpSpPr>
      <p:grpSpPr>
        <a:xfrm>
          <a:off x="0" y="0"/>
          <a:ext cx="0" cy="0"/>
          <a:chOff x="0" y="0"/>
          <a:chExt cx="0" cy="0"/>
        </a:xfrm>
      </p:grpSpPr>
      <p:grpSp>
        <p:nvGrpSpPr>
          <p:cNvPr id="473" name="Google Shape;473;g15ffb4dd3d2_29_266"/>
          <p:cNvGrpSpPr/>
          <p:nvPr/>
        </p:nvGrpSpPr>
        <p:grpSpPr>
          <a:xfrm>
            <a:off x="-2096656" y="-166027"/>
            <a:ext cx="12309408" cy="5386866"/>
            <a:chOff x="111" y="-1"/>
            <a:chExt cx="12309406" cy="5386864"/>
          </a:xfrm>
        </p:grpSpPr>
        <p:sp>
          <p:nvSpPr>
            <p:cNvPr id="474" name="Google Shape;474;g15ffb4dd3d2_29_266"/>
            <p:cNvSpPr/>
            <p:nvPr/>
          </p:nvSpPr>
          <p:spPr>
            <a:xfrm flipH="1" rot="993073">
              <a:off x="10720124" y="1618682"/>
              <a:ext cx="1420924" cy="1389439"/>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15ffb4dd3d2_29_266"/>
            <p:cNvSpPr/>
            <p:nvPr/>
          </p:nvSpPr>
          <p:spPr>
            <a:xfrm>
              <a:off x="10017067" y="301530"/>
              <a:ext cx="1242152" cy="916033"/>
            </a:xfrm>
            <a:custGeom>
              <a:rect b="b" l="l" r="r" t="t"/>
              <a:pathLst>
                <a:path extrusionOk="0" h="21403" w="21600">
                  <a:moveTo>
                    <a:pt x="0" y="6317"/>
                  </a:moveTo>
                  <a:cubicBezTo>
                    <a:pt x="1016" y="6388"/>
                    <a:pt x="4491" y="7323"/>
                    <a:pt x="6095" y="6748"/>
                  </a:cubicBezTo>
                  <a:cubicBezTo>
                    <a:pt x="7699" y="6173"/>
                    <a:pt x="8554" y="3970"/>
                    <a:pt x="9624" y="2869"/>
                  </a:cubicBezTo>
                  <a:cubicBezTo>
                    <a:pt x="10693" y="1767"/>
                    <a:pt x="11352" y="474"/>
                    <a:pt x="12511" y="138"/>
                  </a:cubicBezTo>
                  <a:cubicBezTo>
                    <a:pt x="13669" y="-197"/>
                    <a:pt x="15469" y="90"/>
                    <a:pt x="16574" y="857"/>
                  </a:cubicBezTo>
                  <a:cubicBezTo>
                    <a:pt x="17679" y="1623"/>
                    <a:pt x="18588" y="2318"/>
                    <a:pt x="19141" y="4736"/>
                  </a:cubicBezTo>
                  <a:cubicBezTo>
                    <a:pt x="19693" y="7155"/>
                    <a:pt x="19693" y="12830"/>
                    <a:pt x="19889" y="15368"/>
                  </a:cubicBezTo>
                  <a:cubicBezTo>
                    <a:pt x="20085" y="17907"/>
                    <a:pt x="20031" y="18960"/>
                    <a:pt x="20317" y="19966"/>
                  </a:cubicBezTo>
                  <a:cubicBezTo>
                    <a:pt x="20602" y="20972"/>
                    <a:pt x="21386" y="21164"/>
                    <a:pt x="21600" y="21403"/>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15ffb4dd3d2_29_266"/>
            <p:cNvSpPr/>
            <p:nvPr/>
          </p:nvSpPr>
          <p:spPr>
            <a:xfrm>
              <a:off x="3289741" y="3941700"/>
              <a:ext cx="141427" cy="461202"/>
            </a:xfrm>
            <a:custGeom>
              <a:rect b="b" l="l" r="r" t="t"/>
              <a:pathLst>
                <a:path extrusionOk="0" h="21600" w="21600">
                  <a:moveTo>
                    <a:pt x="0" y="21600"/>
                  </a:moveTo>
                  <a:cubicBezTo>
                    <a:pt x="1096" y="20880"/>
                    <a:pt x="5475" y="19056"/>
                    <a:pt x="6571" y="17280"/>
                  </a:cubicBezTo>
                  <a:cubicBezTo>
                    <a:pt x="7667" y="15503"/>
                    <a:pt x="4849" y="12912"/>
                    <a:pt x="6571" y="10944"/>
                  </a:cubicBezTo>
                  <a:cubicBezTo>
                    <a:pt x="8293" y="8976"/>
                    <a:pt x="14399" y="7296"/>
                    <a:pt x="16904" y="5471"/>
                  </a:cubicBezTo>
                  <a:cubicBezTo>
                    <a:pt x="19408" y="3647"/>
                    <a:pt x="20817" y="912"/>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15ffb4dd3d2_29_266"/>
            <p:cNvSpPr/>
            <p:nvPr/>
          </p:nvSpPr>
          <p:spPr>
            <a:xfrm flipH="1">
              <a:off x="111" y="1427290"/>
              <a:ext cx="3532478" cy="3454203"/>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15ffb4dd3d2_29_266"/>
            <p:cNvSpPr/>
            <p:nvPr/>
          </p:nvSpPr>
          <p:spPr>
            <a:xfrm>
              <a:off x="2059866" y="2656499"/>
              <a:ext cx="411674" cy="2459702"/>
            </a:xfrm>
            <a:custGeom>
              <a:rect b="b" l="l" r="r" t="t"/>
              <a:pathLst>
                <a:path extrusionOk="0" h="21600" w="21058">
                  <a:moveTo>
                    <a:pt x="19188" y="0"/>
                  </a:moveTo>
                  <a:cubicBezTo>
                    <a:pt x="17825" y="243"/>
                    <a:pt x="11954" y="702"/>
                    <a:pt x="11010" y="1458"/>
                  </a:cubicBezTo>
                  <a:cubicBezTo>
                    <a:pt x="10066" y="2214"/>
                    <a:pt x="12058" y="3717"/>
                    <a:pt x="13527" y="4536"/>
                  </a:cubicBezTo>
                  <a:cubicBezTo>
                    <a:pt x="14995" y="5355"/>
                    <a:pt x="18664" y="5616"/>
                    <a:pt x="19817" y="6372"/>
                  </a:cubicBezTo>
                  <a:cubicBezTo>
                    <a:pt x="20971" y="7128"/>
                    <a:pt x="21600" y="8352"/>
                    <a:pt x="20446" y="9072"/>
                  </a:cubicBezTo>
                  <a:cubicBezTo>
                    <a:pt x="19293" y="9792"/>
                    <a:pt x="15309" y="10143"/>
                    <a:pt x="12897" y="10692"/>
                  </a:cubicBezTo>
                  <a:cubicBezTo>
                    <a:pt x="10485" y="11241"/>
                    <a:pt x="7341" y="11889"/>
                    <a:pt x="5977" y="12366"/>
                  </a:cubicBezTo>
                  <a:cubicBezTo>
                    <a:pt x="4614" y="12843"/>
                    <a:pt x="4876" y="13140"/>
                    <a:pt x="4719" y="13554"/>
                  </a:cubicBezTo>
                  <a:cubicBezTo>
                    <a:pt x="4562" y="13968"/>
                    <a:pt x="3933" y="14265"/>
                    <a:pt x="5034" y="14850"/>
                  </a:cubicBezTo>
                  <a:cubicBezTo>
                    <a:pt x="6135" y="15435"/>
                    <a:pt x="10328" y="16452"/>
                    <a:pt x="11324" y="17064"/>
                  </a:cubicBezTo>
                  <a:cubicBezTo>
                    <a:pt x="12321" y="17676"/>
                    <a:pt x="11954" y="17964"/>
                    <a:pt x="11010" y="18522"/>
                  </a:cubicBezTo>
                  <a:cubicBezTo>
                    <a:pt x="10066" y="19080"/>
                    <a:pt x="7498" y="19899"/>
                    <a:pt x="5663" y="20412"/>
                  </a:cubicBezTo>
                  <a:cubicBezTo>
                    <a:pt x="3828" y="20925"/>
                    <a:pt x="944" y="21402"/>
                    <a:pt x="0"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15ffb4dd3d2_29_266"/>
            <p:cNvSpPr/>
            <p:nvPr/>
          </p:nvSpPr>
          <p:spPr>
            <a:xfrm>
              <a:off x="2262791" y="4230212"/>
              <a:ext cx="1734102" cy="734026"/>
            </a:xfrm>
            <a:custGeom>
              <a:rect b="b" l="l" r="r" t="t"/>
              <a:pathLst>
                <a:path extrusionOk="0" h="20849" w="21600">
                  <a:moveTo>
                    <a:pt x="0" y="9096"/>
                  </a:moveTo>
                  <a:cubicBezTo>
                    <a:pt x="409" y="8980"/>
                    <a:pt x="1659" y="9154"/>
                    <a:pt x="2451" y="8398"/>
                  </a:cubicBezTo>
                  <a:cubicBezTo>
                    <a:pt x="3243" y="7641"/>
                    <a:pt x="4225" y="5778"/>
                    <a:pt x="4749" y="4555"/>
                  </a:cubicBezTo>
                  <a:cubicBezTo>
                    <a:pt x="5272" y="3333"/>
                    <a:pt x="4915" y="1819"/>
                    <a:pt x="5592" y="1062"/>
                  </a:cubicBezTo>
                  <a:cubicBezTo>
                    <a:pt x="6268" y="305"/>
                    <a:pt x="7826" y="-45"/>
                    <a:pt x="8809" y="14"/>
                  </a:cubicBezTo>
                  <a:cubicBezTo>
                    <a:pt x="9792" y="72"/>
                    <a:pt x="10506" y="-394"/>
                    <a:pt x="11489" y="1411"/>
                  </a:cubicBezTo>
                  <a:cubicBezTo>
                    <a:pt x="12473" y="3216"/>
                    <a:pt x="13762" y="8252"/>
                    <a:pt x="14707" y="10843"/>
                  </a:cubicBezTo>
                  <a:cubicBezTo>
                    <a:pt x="15651" y="13434"/>
                    <a:pt x="16149" y="15326"/>
                    <a:pt x="17158" y="16956"/>
                  </a:cubicBezTo>
                  <a:cubicBezTo>
                    <a:pt x="18166" y="18587"/>
                    <a:pt x="20017" y="20041"/>
                    <a:pt x="20758" y="20624"/>
                  </a:cubicBezTo>
                  <a:cubicBezTo>
                    <a:pt x="21498" y="21206"/>
                    <a:pt x="21460" y="20478"/>
                    <a:pt x="21600" y="20449"/>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15ffb4dd3d2_29_266"/>
            <p:cNvSpPr/>
            <p:nvPr/>
          </p:nvSpPr>
          <p:spPr>
            <a:xfrm>
              <a:off x="2004516" y="1996199"/>
              <a:ext cx="2496705" cy="3390664"/>
            </a:xfrm>
            <a:custGeom>
              <a:rect b="b" l="l" r="r" t="t"/>
              <a:pathLst>
                <a:path extrusionOk="0" h="21600" w="21600">
                  <a:moveTo>
                    <a:pt x="0" y="0"/>
                  </a:moveTo>
                  <a:cubicBezTo>
                    <a:pt x="479" y="434"/>
                    <a:pt x="2154" y="1600"/>
                    <a:pt x="2873" y="2603"/>
                  </a:cubicBezTo>
                  <a:cubicBezTo>
                    <a:pt x="3591" y="3607"/>
                    <a:pt x="3858" y="5064"/>
                    <a:pt x="4309" y="6020"/>
                  </a:cubicBezTo>
                  <a:cubicBezTo>
                    <a:pt x="4760" y="6976"/>
                    <a:pt x="5064" y="7810"/>
                    <a:pt x="5580" y="8339"/>
                  </a:cubicBezTo>
                  <a:cubicBezTo>
                    <a:pt x="6095" y="8868"/>
                    <a:pt x="6556" y="8773"/>
                    <a:pt x="7403" y="9193"/>
                  </a:cubicBezTo>
                  <a:cubicBezTo>
                    <a:pt x="8250" y="9614"/>
                    <a:pt x="9548" y="10075"/>
                    <a:pt x="10662" y="10861"/>
                  </a:cubicBezTo>
                  <a:cubicBezTo>
                    <a:pt x="11776" y="11647"/>
                    <a:pt x="13221" y="12956"/>
                    <a:pt x="14087" y="13912"/>
                  </a:cubicBezTo>
                  <a:cubicBezTo>
                    <a:pt x="14952" y="14868"/>
                    <a:pt x="15265" y="15736"/>
                    <a:pt x="15855" y="16597"/>
                  </a:cubicBezTo>
                  <a:cubicBezTo>
                    <a:pt x="16444" y="17458"/>
                    <a:pt x="16960" y="18373"/>
                    <a:pt x="17622" y="19078"/>
                  </a:cubicBezTo>
                  <a:cubicBezTo>
                    <a:pt x="18285" y="19783"/>
                    <a:pt x="19169" y="20407"/>
                    <a:pt x="19832" y="20827"/>
                  </a:cubicBezTo>
                  <a:cubicBezTo>
                    <a:pt x="20495" y="21248"/>
                    <a:pt x="21305" y="21471"/>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15ffb4dd3d2_29_266"/>
            <p:cNvSpPr/>
            <p:nvPr/>
          </p:nvSpPr>
          <p:spPr>
            <a:xfrm>
              <a:off x="9131565" y="411998"/>
              <a:ext cx="737902" cy="750203"/>
            </a:xfrm>
            <a:custGeom>
              <a:rect b="b" l="l" r="r" t="t"/>
              <a:pathLst>
                <a:path extrusionOk="0" h="21308" w="21600">
                  <a:moveTo>
                    <a:pt x="21600" y="0"/>
                  </a:moveTo>
                  <a:cubicBezTo>
                    <a:pt x="20310" y="466"/>
                    <a:pt x="16201" y="1571"/>
                    <a:pt x="13860" y="2794"/>
                  </a:cubicBezTo>
                  <a:cubicBezTo>
                    <a:pt x="11521" y="4017"/>
                    <a:pt x="8580" y="5822"/>
                    <a:pt x="7560" y="7336"/>
                  </a:cubicBezTo>
                  <a:cubicBezTo>
                    <a:pt x="6540" y="8850"/>
                    <a:pt x="7530" y="10538"/>
                    <a:pt x="7740" y="11877"/>
                  </a:cubicBezTo>
                  <a:cubicBezTo>
                    <a:pt x="7950" y="13216"/>
                    <a:pt x="9120" y="13914"/>
                    <a:pt x="8820" y="15370"/>
                  </a:cubicBezTo>
                  <a:cubicBezTo>
                    <a:pt x="8520" y="16825"/>
                    <a:pt x="7410" y="19620"/>
                    <a:pt x="5940" y="20610"/>
                  </a:cubicBezTo>
                  <a:cubicBezTo>
                    <a:pt x="4470" y="21600"/>
                    <a:pt x="990" y="21192"/>
                    <a:pt x="0" y="21308"/>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15ffb4dd3d2_29_266"/>
            <p:cNvSpPr/>
            <p:nvPr/>
          </p:nvSpPr>
          <p:spPr>
            <a:xfrm>
              <a:off x="10908717" y="817849"/>
              <a:ext cx="245952" cy="356652"/>
            </a:xfrm>
            <a:custGeom>
              <a:rect b="b" l="l" r="r" t="t"/>
              <a:pathLst>
                <a:path extrusionOk="0" h="21600" w="21600">
                  <a:moveTo>
                    <a:pt x="0" y="21600"/>
                  </a:moveTo>
                  <a:cubicBezTo>
                    <a:pt x="1530" y="20793"/>
                    <a:pt x="7739" y="19305"/>
                    <a:pt x="9180" y="16759"/>
                  </a:cubicBezTo>
                  <a:cubicBezTo>
                    <a:pt x="10620" y="14214"/>
                    <a:pt x="7649" y="8629"/>
                    <a:pt x="8640" y="6332"/>
                  </a:cubicBezTo>
                  <a:cubicBezTo>
                    <a:pt x="9630" y="4035"/>
                    <a:pt x="12960" y="4035"/>
                    <a:pt x="15121" y="2980"/>
                  </a:cubicBezTo>
                  <a:cubicBezTo>
                    <a:pt x="17281" y="1924"/>
                    <a:pt x="20520" y="497"/>
                    <a:pt x="2160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15ffb4dd3d2_29_266"/>
            <p:cNvSpPr/>
            <p:nvPr/>
          </p:nvSpPr>
          <p:spPr>
            <a:xfrm>
              <a:off x="10877967" y="1949325"/>
              <a:ext cx="393552" cy="295883"/>
            </a:xfrm>
            <a:custGeom>
              <a:rect b="b" l="l" r="r" t="t"/>
              <a:pathLst>
                <a:path extrusionOk="0" h="20115" w="21600">
                  <a:moveTo>
                    <a:pt x="0" y="0"/>
                  </a:moveTo>
                  <a:cubicBezTo>
                    <a:pt x="1013" y="3066"/>
                    <a:pt x="3880" y="15189"/>
                    <a:pt x="6074" y="18395"/>
                  </a:cubicBezTo>
                  <a:cubicBezTo>
                    <a:pt x="8268" y="21600"/>
                    <a:pt x="10575" y="19370"/>
                    <a:pt x="13163" y="19231"/>
                  </a:cubicBezTo>
                  <a:cubicBezTo>
                    <a:pt x="15751" y="19091"/>
                    <a:pt x="20194" y="17837"/>
                    <a:pt x="21600" y="17558"/>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15ffb4dd3d2_29_266"/>
            <p:cNvSpPr/>
            <p:nvPr/>
          </p:nvSpPr>
          <p:spPr>
            <a:xfrm>
              <a:off x="10090842" y="1715649"/>
              <a:ext cx="252127" cy="737902"/>
            </a:xfrm>
            <a:custGeom>
              <a:rect b="b" l="l" r="r" t="t"/>
              <a:pathLst>
                <a:path extrusionOk="0" h="21600" w="21600">
                  <a:moveTo>
                    <a:pt x="21600" y="21600"/>
                  </a:moveTo>
                  <a:cubicBezTo>
                    <a:pt x="19580" y="20790"/>
                    <a:pt x="11767" y="18450"/>
                    <a:pt x="9484" y="16740"/>
                  </a:cubicBezTo>
                  <a:cubicBezTo>
                    <a:pt x="7201" y="15030"/>
                    <a:pt x="7289" y="13140"/>
                    <a:pt x="7903" y="11340"/>
                  </a:cubicBezTo>
                  <a:cubicBezTo>
                    <a:pt x="8518" y="9540"/>
                    <a:pt x="12470" y="7500"/>
                    <a:pt x="13172" y="5940"/>
                  </a:cubicBezTo>
                  <a:cubicBezTo>
                    <a:pt x="13875" y="4380"/>
                    <a:pt x="14314" y="2970"/>
                    <a:pt x="12118" y="1980"/>
                  </a:cubicBezTo>
                  <a:cubicBezTo>
                    <a:pt x="9923" y="990"/>
                    <a:pt x="2020" y="330"/>
                    <a:pt x="0" y="0"/>
                  </a:cubicBezTo>
                </a:path>
              </a:pathLst>
            </a:custGeom>
            <a:noFill/>
            <a:ln cap="flat"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5ffb4dd3d2_29_266"/>
            <p:cNvSpPr/>
            <p:nvPr/>
          </p:nvSpPr>
          <p:spPr>
            <a:xfrm>
              <a:off x="8744142" y="-1"/>
              <a:ext cx="2545827" cy="3179177"/>
            </a:xfrm>
            <a:custGeom>
              <a:rect b="b" l="l" r="r" t="t"/>
              <a:pathLst>
                <a:path extrusionOk="0" h="21600" w="21600">
                  <a:moveTo>
                    <a:pt x="0" y="0"/>
                  </a:moveTo>
                  <a:cubicBezTo>
                    <a:pt x="1383" y="348"/>
                    <a:pt x="6217" y="1191"/>
                    <a:pt x="8296" y="2089"/>
                  </a:cubicBezTo>
                  <a:cubicBezTo>
                    <a:pt x="10374" y="2987"/>
                    <a:pt x="10922" y="4554"/>
                    <a:pt x="12470" y="5390"/>
                  </a:cubicBezTo>
                  <a:cubicBezTo>
                    <a:pt x="14017" y="6225"/>
                    <a:pt x="16513" y="6274"/>
                    <a:pt x="17583" y="7103"/>
                  </a:cubicBezTo>
                  <a:cubicBezTo>
                    <a:pt x="18652" y="7931"/>
                    <a:pt x="18748" y="9394"/>
                    <a:pt x="18887" y="10361"/>
                  </a:cubicBezTo>
                  <a:cubicBezTo>
                    <a:pt x="19026" y="11329"/>
                    <a:pt x="19209" y="11977"/>
                    <a:pt x="18417" y="12910"/>
                  </a:cubicBezTo>
                  <a:cubicBezTo>
                    <a:pt x="17626" y="13843"/>
                    <a:pt x="14939" y="15180"/>
                    <a:pt x="14139" y="15960"/>
                  </a:cubicBezTo>
                  <a:cubicBezTo>
                    <a:pt x="13339" y="16740"/>
                    <a:pt x="13504" y="16990"/>
                    <a:pt x="13617" y="17589"/>
                  </a:cubicBezTo>
                  <a:cubicBezTo>
                    <a:pt x="13730" y="18188"/>
                    <a:pt x="14156" y="19051"/>
                    <a:pt x="14817" y="19553"/>
                  </a:cubicBezTo>
                  <a:cubicBezTo>
                    <a:pt x="15478" y="20054"/>
                    <a:pt x="16452" y="20256"/>
                    <a:pt x="17583" y="20597"/>
                  </a:cubicBezTo>
                  <a:cubicBezTo>
                    <a:pt x="18713" y="20939"/>
                    <a:pt x="20930" y="21433"/>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g15ffb4dd3d2_29_266"/>
          <p:cNvSpPr txBox="1"/>
          <p:nvPr>
            <p:ph type="title"/>
          </p:nvPr>
        </p:nvSpPr>
        <p:spPr>
          <a:xfrm>
            <a:off x="1767600" y="1612712"/>
            <a:ext cx="5608800" cy="18735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7400"/>
              <a:buFont typeface="Arial"/>
              <a:buNone/>
              <a:defRPr sz="7400"/>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487" name="Google Shape;487;g15ffb4dd3d2_29_266"/>
          <p:cNvSpPr txBox="1"/>
          <p:nvPr>
            <p:ph idx="1" type="body"/>
          </p:nvPr>
        </p:nvSpPr>
        <p:spPr>
          <a:xfrm>
            <a:off x="3725950" y="3467684"/>
            <a:ext cx="3773102" cy="711902"/>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0443F"/>
              </a:buClr>
              <a:buSzPts val="1600"/>
              <a:buFont typeface="Arial"/>
              <a:buNone/>
              <a:defRPr sz="1600"/>
            </a:lvl1pPr>
            <a:lvl2pPr indent="-228600" lvl="1" marL="914400" algn="ctr">
              <a:lnSpc>
                <a:spcPct val="100000"/>
              </a:lnSpc>
              <a:spcBef>
                <a:spcPts val="0"/>
              </a:spcBef>
              <a:spcAft>
                <a:spcPts val="0"/>
              </a:spcAft>
              <a:buClr>
                <a:srgbClr val="50443F"/>
              </a:buClr>
              <a:buSzPts val="1600"/>
              <a:buFont typeface="Arial"/>
              <a:buNone/>
              <a:defRPr sz="1600"/>
            </a:lvl2pPr>
            <a:lvl3pPr indent="-228600" lvl="2" marL="1371600" algn="ctr">
              <a:lnSpc>
                <a:spcPct val="100000"/>
              </a:lnSpc>
              <a:spcBef>
                <a:spcPts val="0"/>
              </a:spcBef>
              <a:spcAft>
                <a:spcPts val="0"/>
              </a:spcAft>
              <a:buClr>
                <a:srgbClr val="50443F"/>
              </a:buClr>
              <a:buSzPts val="1600"/>
              <a:buFont typeface="Arial"/>
              <a:buNone/>
              <a:defRPr sz="1600"/>
            </a:lvl3pPr>
            <a:lvl4pPr indent="-228600" lvl="3" marL="1828800" algn="ctr">
              <a:lnSpc>
                <a:spcPct val="100000"/>
              </a:lnSpc>
              <a:spcBef>
                <a:spcPts val="0"/>
              </a:spcBef>
              <a:spcAft>
                <a:spcPts val="0"/>
              </a:spcAft>
              <a:buClr>
                <a:srgbClr val="50443F"/>
              </a:buClr>
              <a:buSzPts val="1600"/>
              <a:buFont typeface="Arial"/>
              <a:buNone/>
              <a:defRPr sz="1600"/>
            </a:lvl4pPr>
            <a:lvl5pPr indent="-228600" lvl="4" marL="2286000" algn="ctr">
              <a:lnSpc>
                <a:spcPct val="100000"/>
              </a:lnSpc>
              <a:spcBef>
                <a:spcPts val="0"/>
              </a:spcBef>
              <a:spcAft>
                <a:spcPts val="0"/>
              </a:spcAft>
              <a:buClr>
                <a:srgbClr val="50443F"/>
              </a:buClr>
              <a:buSzPts val="1600"/>
              <a:buFont typeface="Arial"/>
              <a:buNone/>
              <a:defRPr sz="16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488" name="Google Shape;488;g15ffb4dd3d2_29_266"/>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showMasterSp="0">
  <p:cSld name="CAPTION_ONLY">
    <p:spTree>
      <p:nvGrpSpPr>
        <p:cNvPr id="489" name="Shape 489"/>
        <p:cNvGrpSpPr/>
        <p:nvPr/>
      </p:nvGrpSpPr>
      <p:grpSpPr>
        <a:xfrm>
          <a:off x="0" y="0"/>
          <a:ext cx="0" cy="0"/>
          <a:chOff x="0" y="0"/>
          <a:chExt cx="0" cy="0"/>
        </a:xfrm>
      </p:grpSpPr>
      <p:grpSp>
        <p:nvGrpSpPr>
          <p:cNvPr id="490" name="Google Shape;490;g15ffb4dd3d2_29_283"/>
          <p:cNvGrpSpPr/>
          <p:nvPr/>
        </p:nvGrpSpPr>
        <p:grpSpPr>
          <a:xfrm>
            <a:off x="-76203" y="-214900"/>
            <a:ext cx="9378832" cy="5495602"/>
            <a:chOff x="-1" y="0"/>
            <a:chExt cx="9378829" cy="5495601"/>
          </a:xfrm>
        </p:grpSpPr>
        <p:sp>
          <p:nvSpPr>
            <p:cNvPr id="491" name="Google Shape;491;g15ffb4dd3d2_29_283"/>
            <p:cNvSpPr/>
            <p:nvPr/>
          </p:nvSpPr>
          <p:spPr>
            <a:xfrm>
              <a:off x="7997250" y="437483"/>
              <a:ext cx="1074552" cy="923613"/>
            </a:xfrm>
            <a:custGeom>
              <a:rect b="b" l="l" r="r" t="t"/>
              <a:pathLst>
                <a:path extrusionOk="0" h="21266" w="21429">
                  <a:moveTo>
                    <a:pt x="0" y="59"/>
                  </a:moveTo>
                  <a:cubicBezTo>
                    <a:pt x="1497" y="137"/>
                    <a:pt x="6327" y="-334"/>
                    <a:pt x="8980" y="530"/>
                  </a:cubicBezTo>
                  <a:cubicBezTo>
                    <a:pt x="11634" y="1394"/>
                    <a:pt x="14695" y="4025"/>
                    <a:pt x="15919" y="5243"/>
                  </a:cubicBezTo>
                  <a:cubicBezTo>
                    <a:pt x="17144" y="6460"/>
                    <a:pt x="15987" y="6617"/>
                    <a:pt x="16327" y="7835"/>
                  </a:cubicBezTo>
                  <a:cubicBezTo>
                    <a:pt x="16667" y="9052"/>
                    <a:pt x="17178" y="11409"/>
                    <a:pt x="17960" y="12547"/>
                  </a:cubicBezTo>
                  <a:cubicBezTo>
                    <a:pt x="18742" y="13687"/>
                    <a:pt x="20443" y="13215"/>
                    <a:pt x="21022" y="14668"/>
                  </a:cubicBezTo>
                  <a:cubicBezTo>
                    <a:pt x="21600" y="16121"/>
                    <a:pt x="21362" y="20167"/>
                    <a:pt x="21429" y="21266"/>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15ffb4dd3d2_29_283"/>
            <p:cNvSpPr/>
            <p:nvPr/>
          </p:nvSpPr>
          <p:spPr>
            <a:xfrm>
              <a:off x="484754" y="4328924"/>
              <a:ext cx="627112" cy="1166677"/>
            </a:xfrm>
            <a:custGeom>
              <a:rect b="b" l="l" r="r" t="t"/>
              <a:pathLst>
                <a:path extrusionOk="0" h="21600" w="20362">
                  <a:moveTo>
                    <a:pt x="2352" y="0"/>
                  </a:moveTo>
                  <a:cubicBezTo>
                    <a:pt x="2297" y="1137"/>
                    <a:pt x="2351" y="5179"/>
                    <a:pt x="2019" y="6821"/>
                  </a:cubicBezTo>
                  <a:cubicBezTo>
                    <a:pt x="1687" y="8463"/>
                    <a:pt x="580" y="8937"/>
                    <a:pt x="358" y="9853"/>
                  </a:cubicBezTo>
                  <a:cubicBezTo>
                    <a:pt x="137" y="10769"/>
                    <a:pt x="-473" y="11558"/>
                    <a:pt x="690" y="12316"/>
                  </a:cubicBezTo>
                  <a:cubicBezTo>
                    <a:pt x="1853" y="13073"/>
                    <a:pt x="4290" y="13768"/>
                    <a:pt x="7336" y="14400"/>
                  </a:cubicBezTo>
                  <a:cubicBezTo>
                    <a:pt x="10383" y="15032"/>
                    <a:pt x="16807" y="14905"/>
                    <a:pt x="18967" y="16105"/>
                  </a:cubicBezTo>
                  <a:cubicBezTo>
                    <a:pt x="21127" y="17306"/>
                    <a:pt x="20074" y="20684"/>
                    <a:pt x="20296"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15ffb4dd3d2_29_283"/>
            <p:cNvSpPr/>
            <p:nvPr/>
          </p:nvSpPr>
          <p:spPr>
            <a:xfrm>
              <a:off x="-1" y="4236499"/>
              <a:ext cx="2676178" cy="1182349"/>
            </a:xfrm>
            <a:custGeom>
              <a:rect b="b" l="l" r="r" t="t"/>
              <a:pathLst>
                <a:path extrusionOk="0" h="21559" w="21600">
                  <a:moveTo>
                    <a:pt x="21600" y="21559"/>
                  </a:moveTo>
                  <a:cubicBezTo>
                    <a:pt x="21221" y="21264"/>
                    <a:pt x="20017" y="20641"/>
                    <a:pt x="19328" y="19786"/>
                  </a:cubicBezTo>
                  <a:cubicBezTo>
                    <a:pt x="18639" y="18931"/>
                    <a:pt x="18272" y="17360"/>
                    <a:pt x="17466" y="16427"/>
                  </a:cubicBezTo>
                  <a:cubicBezTo>
                    <a:pt x="16659" y="15494"/>
                    <a:pt x="15744" y="14421"/>
                    <a:pt x="14492" y="14188"/>
                  </a:cubicBezTo>
                  <a:cubicBezTo>
                    <a:pt x="13240" y="13954"/>
                    <a:pt x="10628" y="15930"/>
                    <a:pt x="9953" y="15027"/>
                  </a:cubicBezTo>
                  <a:cubicBezTo>
                    <a:pt x="9279" y="14126"/>
                    <a:pt x="10913" y="10409"/>
                    <a:pt x="10444" y="8776"/>
                  </a:cubicBezTo>
                  <a:cubicBezTo>
                    <a:pt x="9976" y="7143"/>
                    <a:pt x="8138" y="6521"/>
                    <a:pt x="7140" y="5231"/>
                  </a:cubicBezTo>
                  <a:cubicBezTo>
                    <a:pt x="6143" y="3940"/>
                    <a:pt x="5086" y="1903"/>
                    <a:pt x="4460" y="1032"/>
                  </a:cubicBezTo>
                  <a:cubicBezTo>
                    <a:pt x="3835" y="161"/>
                    <a:pt x="3731" y="52"/>
                    <a:pt x="3387" y="5"/>
                  </a:cubicBezTo>
                  <a:cubicBezTo>
                    <a:pt x="3042" y="-41"/>
                    <a:pt x="2684" y="208"/>
                    <a:pt x="2395" y="752"/>
                  </a:cubicBezTo>
                  <a:cubicBezTo>
                    <a:pt x="2106" y="1296"/>
                    <a:pt x="2051" y="2214"/>
                    <a:pt x="1652" y="3271"/>
                  </a:cubicBezTo>
                  <a:cubicBezTo>
                    <a:pt x="1253" y="4329"/>
                    <a:pt x="275" y="6459"/>
                    <a:pt x="0" y="7097"/>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15ffb4dd3d2_29_283"/>
            <p:cNvSpPr/>
            <p:nvPr/>
          </p:nvSpPr>
          <p:spPr>
            <a:xfrm>
              <a:off x="7925600" y="0"/>
              <a:ext cx="1453228" cy="1576002"/>
            </a:xfrm>
            <a:custGeom>
              <a:rect b="b" l="l" r="r" t="t"/>
              <a:pathLst>
                <a:path extrusionOk="0" h="21600" w="21600">
                  <a:moveTo>
                    <a:pt x="0" y="0"/>
                  </a:moveTo>
                  <a:cubicBezTo>
                    <a:pt x="203" y="1169"/>
                    <a:pt x="1014" y="4862"/>
                    <a:pt x="1217" y="7013"/>
                  </a:cubicBezTo>
                  <a:cubicBezTo>
                    <a:pt x="1420" y="9164"/>
                    <a:pt x="507" y="11711"/>
                    <a:pt x="1217" y="12904"/>
                  </a:cubicBezTo>
                  <a:cubicBezTo>
                    <a:pt x="1927" y="14096"/>
                    <a:pt x="4209" y="13863"/>
                    <a:pt x="5476" y="14166"/>
                  </a:cubicBezTo>
                  <a:cubicBezTo>
                    <a:pt x="6744" y="14470"/>
                    <a:pt x="7124" y="14096"/>
                    <a:pt x="8823" y="14727"/>
                  </a:cubicBezTo>
                  <a:cubicBezTo>
                    <a:pt x="10521" y="15358"/>
                    <a:pt x="14121" y="17065"/>
                    <a:pt x="15668" y="17953"/>
                  </a:cubicBezTo>
                  <a:cubicBezTo>
                    <a:pt x="17214" y="18842"/>
                    <a:pt x="17113" y="19449"/>
                    <a:pt x="18102" y="20057"/>
                  </a:cubicBezTo>
                  <a:cubicBezTo>
                    <a:pt x="19090" y="20665"/>
                    <a:pt x="21017" y="21343"/>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15ffb4dd3d2_29_283"/>
            <p:cNvSpPr/>
            <p:nvPr/>
          </p:nvSpPr>
          <p:spPr>
            <a:xfrm>
              <a:off x="8703375" y="61400"/>
              <a:ext cx="634528" cy="542402"/>
            </a:xfrm>
            <a:custGeom>
              <a:rect b="b" l="l" r="r" t="t"/>
              <a:pathLst>
                <a:path extrusionOk="0" h="21600" w="21600">
                  <a:moveTo>
                    <a:pt x="0" y="21600"/>
                  </a:moveTo>
                  <a:cubicBezTo>
                    <a:pt x="1335" y="20921"/>
                    <a:pt x="6852" y="19223"/>
                    <a:pt x="8013" y="17524"/>
                  </a:cubicBezTo>
                  <a:cubicBezTo>
                    <a:pt x="9175" y="15826"/>
                    <a:pt x="6213" y="12973"/>
                    <a:pt x="6968" y="11411"/>
                  </a:cubicBezTo>
                  <a:cubicBezTo>
                    <a:pt x="7723" y="9849"/>
                    <a:pt x="10509" y="9034"/>
                    <a:pt x="12542" y="8151"/>
                  </a:cubicBezTo>
                  <a:cubicBezTo>
                    <a:pt x="14574" y="7268"/>
                    <a:pt x="17651" y="7472"/>
                    <a:pt x="19161" y="6113"/>
                  </a:cubicBezTo>
                  <a:cubicBezTo>
                    <a:pt x="20671" y="4755"/>
                    <a:pt x="21193" y="1018"/>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6" name="Google Shape;496;g15ffb4dd3d2_29_283"/>
          <p:cNvSpPr txBox="1"/>
          <p:nvPr>
            <p:ph type="title"/>
          </p:nvPr>
        </p:nvSpPr>
        <p:spPr>
          <a:xfrm>
            <a:off x="2065800" y="377559"/>
            <a:ext cx="5012400" cy="11448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497" name="Google Shape;497;g15ffb4dd3d2_29_283"/>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4" name="Shape 34"/>
        <p:cNvGrpSpPr/>
        <p:nvPr/>
      </p:nvGrpSpPr>
      <p:grpSpPr>
        <a:xfrm>
          <a:off x="0" y="0"/>
          <a:ext cx="0" cy="0"/>
          <a:chOff x="0" y="0"/>
          <a:chExt cx="0" cy="0"/>
        </a:xfrm>
      </p:grpSpPr>
      <p:sp>
        <p:nvSpPr>
          <p:cNvPr id="35" name="Google Shape;35;p43"/>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Fira Sans Extra Condensed SemiBold"/>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6" name="Google Shape;36;p43"/>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rgbClr val="000000"/>
        </a:solidFill>
      </p:bgPr>
    </p:bg>
    <p:spTree>
      <p:nvGrpSpPr>
        <p:cNvPr id="498" name="Shape 498"/>
        <p:cNvGrpSpPr/>
        <p:nvPr/>
      </p:nvGrpSpPr>
      <p:grpSpPr>
        <a:xfrm>
          <a:off x="0" y="0"/>
          <a:ext cx="0" cy="0"/>
          <a:chOff x="0" y="0"/>
          <a:chExt cx="0" cy="0"/>
        </a:xfrm>
      </p:grpSpPr>
      <p:sp>
        <p:nvSpPr>
          <p:cNvPr id="499" name="Google Shape;499;g15ffb4dd3d2_29_292"/>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1" showMasterSp="0">
  <p:cSld name="CUSTOM_11">
    <p:spTree>
      <p:nvGrpSpPr>
        <p:cNvPr id="500" name="Shape 500"/>
        <p:cNvGrpSpPr/>
        <p:nvPr/>
      </p:nvGrpSpPr>
      <p:grpSpPr>
        <a:xfrm>
          <a:off x="0" y="0"/>
          <a:ext cx="0" cy="0"/>
          <a:chOff x="0" y="0"/>
          <a:chExt cx="0" cy="0"/>
        </a:xfrm>
      </p:grpSpPr>
      <p:grpSp>
        <p:nvGrpSpPr>
          <p:cNvPr id="501" name="Google Shape;501;g15ffb4dd3d2_29_294"/>
          <p:cNvGrpSpPr/>
          <p:nvPr/>
        </p:nvGrpSpPr>
        <p:grpSpPr>
          <a:xfrm>
            <a:off x="-1306163" y="-1006116"/>
            <a:ext cx="11756799" cy="7346383"/>
            <a:chOff x="-33" y="31"/>
            <a:chExt cx="11756796" cy="7346381"/>
          </a:xfrm>
        </p:grpSpPr>
        <p:grpSp>
          <p:nvGrpSpPr>
            <p:cNvPr id="502" name="Google Shape;502;g15ffb4dd3d2_29_294"/>
            <p:cNvGrpSpPr/>
            <p:nvPr/>
          </p:nvGrpSpPr>
          <p:grpSpPr>
            <a:xfrm>
              <a:off x="1232327" y="31"/>
              <a:ext cx="10524436" cy="6283426"/>
              <a:chOff x="0" y="31"/>
              <a:chExt cx="10524435" cy="6283424"/>
            </a:xfrm>
          </p:grpSpPr>
          <p:sp>
            <p:nvSpPr>
              <p:cNvPr id="503" name="Google Shape;503;g15ffb4dd3d2_29_294"/>
              <p:cNvSpPr/>
              <p:nvPr/>
            </p:nvSpPr>
            <p:spPr>
              <a:xfrm>
                <a:off x="6148" y="1664121"/>
                <a:ext cx="719479" cy="468233"/>
              </a:xfrm>
              <a:custGeom>
                <a:rect b="b" l="l" r="r" t="t"/>
                <a:pathLst>
                  <a:path extrusionOk="0" h="20996" w="21600">
                    <a:moveTo>
                      <a:pt x="21600" y="20957"/>
                    </a:moveTo>
                    <a:cubicBezTo>
                      <a:pt x="20338" y="20773"/>
                      <a:pt x="16154" y="21600"/>
                      <a:pt x="14031" y="19853"/>
                    </a:cubicBezTo>
                    <a:cubicBezTo>
                      <a:pt x="11907" y="18107"/>
                      <a:pt x="10246" y="12960"/>
                      <a:pt x="8862" y="10478"/>
                    </a:cubicBezTo>
                    <a:cubicBezTo>
                      <a:pt x="7477" y="7996"/>
                      <a:pt x="7200" y="6709"/>
                      <a:pt x="5723" y="4963"/>
                    </a:cubicBezTo>
                    <a:cubicBezTo>
                      <a:pt x="4246" y="3216"/>
                      <a:pt x="954" y="827"/>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15ffb4dd3d2_29_294"/>
              <p:cNvSpPr/>
              <p:nvPr/>
            </p:nvSpPr>
            <p:spPr>
              <a:xfrm>
                <a:off x="665416" y="883171"/>
                <a:ext cx="232590" cy="780952"/>
              </a:xfrm>
              <a:custGeom>
                <a:rect b="b" l="l" r="r" t="t"/>
                <a:pathLst>
                  <a:path extrusionOk="0" h="21600" w="19529">
                    <a:moveTo>
                      <a:pt x="1441" y="0"/>
                    </a:moveTo>
                    <a:cubicBezTo>
                      <a:pt x="4453" y="1162"/>
                      <a:pt x="18996" y="4677"/>
                      <a:pt x="19513" y="6973"/>
                    </a:cubicBezTo>
                    <a:cubicBezTo>
                      <a:pt x="20029" y="9269"/>
                      <a:pt x="7638" y="11933"/>
                      <a:pt x="4540" y="13776"/>
                    </a:cubicBezTo>
                    <a:cubicBezTo>
                      <a:pt x="1441" y="15619"/>
                      <a:pt x="-1571" y="16724"/>
                      <a:pt x="925" y="18029"/>
                    </a:cubicBezTo>
                    <a:cubicBezTo>
                      <a:pt x="3421" y="19333"/>
                      <a:pt x="16414" y="21005"/>
                      <a:pt x="19513"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15ffb4dd3d2_29_294"/>
              <p:cNvSpPr/>
              <p:nvPr/>
            </p:nvSpPr>
            <p:spPr>
              <a:xfrm>
                <a:off x="24600" y="1199575"/>
                <a:ext cx="842451" cy="1270093"/>
              </a:xfrm>
              <a:custGeom>
                <a:rect b="b" l="l" r="r" t="t"/>
                <a:pathLst>
                  <a:path extrusionOk="0" h="21397" w="21600">
                    <a:moveTo>
                      <a:pt x="0" y="21397"/>
                    </a:moveTo>
                    <a:cubicBezTo>
                      <a:pt x="473" y="20430"/>
                      <a:pt x="2286" y="17598"/>
                      <a:pt x="2838" y="15596"/>
                    </a:cubicBezTo>
                    <a:cubicBezTo>
                      <a:pt x="3390" y="13593"/>
                      <a:pt x="3049" y="11297"/>
                      <a:pt x="3311" y="9380"/>
                    </a:cubicBezTo>
                    <a:cubicBezTo>
                      <a:pt x="3574" y="7464"/>
                      <a:pt x="3547" y="5581"/>
                      <a:pt x="4414" y="4096"/>
                    </a:cubicBezTo>
                    <a:cubicBezTo>
                      <a:pt x="5282" y="2611"/>
                      <a:pt x="6859" y="1144"/>
                      <a:pt x="8514" y="470"/>
                    </a:cubicBezTo>
                    <a:cubicBezTo>
                      <a:pt x="10170" y="-203"/>
                      <a:pt x="12167" y="39"/>
                      <a:pt x="14348" y="56"/>
                    </a:cubicBezTo>
                    <a:cubicBezTo>
                      <a:pt x="16529" y="73"/>
                      <a:pt x="20391" y="488"/>
                      <a:pt x="21600" y="574"/>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15ffb4dd3d2_29_294"/>
              <p:cNvSpPr/>
              <p:nvPr/>
            </p:nvSpPr>
            <p:spPr>
              <a:xfrm>
                <a:off x="0" y="756584"/>
                <a:ext cx="2084623" cy="3474348"/>
              </a:xfrm>
              <a:custGeom>
                <a:rect b="b" l="l" r="r" t="t"/>
                <a:pathLst>
                  <a:path extrusionOk="0" h="21600" w="21600">
                    <a:moveTo>
                      <a:pt x="0" y="21600"/>
                    </a:moveTo>
                    <a:cubicBezTo>
                      <a:pt x="528" y="21197"/>
                      <a:pt x="2499" y="20239"/>
                      <a:pt x="3171" y="19182"/>
                    </a:cubicBezTo>
                    <a:cubicBezTo>
                      <a:pt x="3842" y="18126"/>
                      <a:pt x="3523" y="16527"/>
                      <a:pt x="4029" y="15259"/>
                    </a:cubicBezTo>
                    <a:cubicBezTo>
                      <a:pt x="4536" y="13991"/>
                      <a:pt x="5460" y="13039"/>
                      <a:pt x="6209" y="11573"/>
                    </a:cubicBezTo>
                    <a:cubicBezTo>
                      <a:pt x="6958" y="10107"/>
                      <a:pt x="7717" y="7676"/>
                      <a:pt x="8521" y="6460"/>
                    </a:cubicBezTo>
                    <a:cubicBezTo>
                      <a:pt x="9325" y="5245"/>
                      <a:pt x="9226" y="5205"/>
                      <a:pt x="11031" y="4280"/>
                    </a:cubicBezTo>
                    <a:cubicBezTo>
                      <a:pt x="12837" y="3356"/>
                      <a:pt x="17593" y="1625"/>
                      <a:pt x="19354" y="912"/>
                    </a:cubicBezTo>
                    <a:cubicBezTo>
                      <a:pt x="21116" y="198"/>
                      <a:pt x="21226" y="152"/>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15ffb4dd3d2_29_294"/>
              <p:cNvSpPr/>
              <p:nvPr/>
            </p:nvSpPr>
            <p:spPr>
              <a:xfrm flipH="1" rot="2497582">
                <a:off x="8643542" y="327520"/>
                <a:ext cx="1569344" cy="1534569"/>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15ffb4dd3d2_29_294"/>
              <p:cNvSpPr/>
              <p:nvPr/>
            </p:nvSpPr>
            <p:spPr>
              <a:xfrm>
                <a:off x="7755282" y="5069572"/>
                <a:ext cx="1547534" cy="1213883"/>
              </a:xfrm>
              <a:custGeom>
                <a:rect b="b" l="l" r="r" t="t"/>
                <a:pathLst>
                  <a:path extrusionOk="0" h="21600" w="21600">
                    <a:moveTo>
                      <a:pt x="21600" y="0"/>
                    </a:moveTo>
                    <a:cubicBezTo>
                      <a:pt x="21154" y="779"/>
                      <a:pt x="19899" y="2800"/>
                      <a:pt x="18925" y="4674"/>
                    </a:cubicBezTo>
                    <a:cubicBezTo>
                      <a:pt x="17950" y="6548"/>
                      <a:pt x="16597" y="9621"/>
                      <a:pt x="15754" y="11242"/>
                    </a:cubicBezTo>
                    <a:cubicBezTo>
                      <a:pt x="14912" y="12863"/>
                      <a:pt x="14862" y="13474"/>
                      <a:pt x="13872" y="14400"/>
                    </a:cubicBezTo>
                    <a:cubicBezTo>
                      <a:pt x="12881" y="15327"/>
                      <a:pt x="11395" y="16084"/>
                      <a:pt x="9809" y="16800"/>
                    </a:cubicBezTo>
                    <a:cubicBezTo>
                      <a:pt x="8224" y="17516"/>
                      <a:pt x="5995" y="17895"/>
                      <a:pt x="4360" y="18695"/>
                    </a:cubicBezTo>
                    <a:cubicBezTo>
                      <a:pt x="2725" y="19495"/>
                      <a:pt x="727" y="21116"/>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9" name="Google Shape;509;g15ffb4dd3d2_29_294"/>
            <p:cNvSpPr/>
            <p:nvPr/>
          </p:nvSpPr>
          <p:spPr>
            <a:xfrm rot="2700000">
              <a:off x="284848" y="5246377"/>
              <a:ext cx="1997252" cy="1633055"/>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0" name="Google Shape;510;g15ffb4dd3d2_29_294"/>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511" name="Google Shape;511;g15ffb4dd3d2_29_294"/>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 showMasterSp="0">
  <p:cSld name="CUSTOM_10">
    <p:spTree>
      <p:nvGrpSpPr>
        <p:cNvPr id="512" name="Shape 512"/>
        <p:cNvGrpSpPr/>
        <p:nvPr/>
      </p:nvGrpSpPr>
      <p:grpSpPr>
        <a:xfrm>
          <a:off x="0" y="0"/>
          <a:ext cx="0" cy="0"/>
          <a:chOff x="0" y="0"/>
          <a:chExt cx="0" cy="0"/>
        </a:xfrm>
      </p:grpSpPr>
      <p:grpSp>
        <p:nvGrpSpPr>
          <p:cNvPr id="513" name="Google Shape;513;g15ffb4dd3d2_29_306"/>
          <p:cNvGrpSpPr/>
          <p:nvPr/>
        </p:nvGrpSpPr>
        <p:grpSpPr>
          <a:xfrm>
            <a:off x="-1008584" y="-1045516"/>
            <a:ext cx="11110169" cy="7237349"/>
            <a:chOff x="36" y="31"/>
            <a:chExt cx="11110167" cy="7237347"/>
          </a:xfrm>
        </p:grpSpPr>
        <p:sp>
          <p:nvSpPr>
            <p:cNvPr id="514" name="Google Shape;514;g15ffb4dd3d2_29_306"/>
            <p:cNvSpPr/>
            <p:nvPr/>
          </p:nvSpPr>
          <p:spPr>
            <a:xfrm flipH="1" rot="2497582">
              <a:off x="9229311" y="5375322"/>
              <a:ext cx="1569343" cy="1534567"/>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15ffb4dd3d2_29_306"/>
            <p:cNvSpPr/>
            <p:nvPr/>
          </p:nvSpPr>
          <p:spPr>
            <a:xfrm flipH="1" rot="2497582">
              <a:off x="311584" y="327520"/>
              <a:ext cx="1569343" cy="1534568"/>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6" name="Google Shape;516;g15ffb4dd3d2_29_306"/>
            <p:cNvGrpSpPr/>
            <p:nvPr/>
          </p:nvGrpSpPr>
          <p:grpSpPr>
            <a:xfrm>
              <a:off x="934817" y="979019"/>
              <a:ext cx="2084627" cy="3508739"/>
              <a:chOff x="-1" y="-2"/>
              <a:chExt cx="2084626" cy="3508738"/>
            </a:xfrm>
          </p:grpSpPr>
          <p:sp>
            <p:nvSpPr>
              <p:cNvPr id="517" name="Google Shape;517;g15ffb4dd3d2_29_306"/>
              <p:cNvSpPr/>
              <p:nvPr/>
            </p:nvSpPr>
            <p:spPr>
              <a:xfrm>
                <a:off x="6149" y="941924"/>
                <a:ext cx="719478" cy="468234"/>
              </a:xfrm>
              <a:custGeom>
                <a:rect b="b" l="l" r="r" t="t"/>
                <a:pathLst>
                  <a:path extrusionOk="0" h="20996" w="21600">
                    <a:moveTo>
                      <a:pt x="21600" y="20957"/>
                    </a:moveTo>
                    <a:cubicBezTo>
                      <a:pt x="20338" y="20773"/>
                      <a:pt x="16154" y="21600"/>
                      <a:pt x="14031" y="19853"/>
                    </a:cubicBezTo>
                    <a:cubicBezTo>
                      <a:pt x="11907" y="18107"/>
                      <a:pt x="10246" y="12960"/>
                      <a:pt x="8862" y="10478"/>
                    </a:cubicBezTo>
                    <a:cubicBezTo>
                      <a:pt x="7477" y="7996"/>
                      <a:pt x="7200" y="6709"/>
                      <a:pt x="5723" y="4963"/>
                    </a:cubicBezTo>
                    <a:cubicBezTo>
                      <a:pt x="4246" y="3216"/>
                      <a:pt x="954" y="827"/>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15ffb4dd3d2_29_306"/>
              <p:cNvSpPr/>
              <p:nvPr/>
            </p:nvSpPr>
            <p:spPr>
              <a:xfrm>
                <a:off x="646900" y="-2"/>
                <a:ext cx="251587" cy="941928"/>
              </a:xfrm>
              <a:custGeom>
                <a:rect b="b" l="l" r="r" t="t"/>
                <a:pathLst>
                  <a:path extrusionOk="0" h="21600" w="20647">
                    <a:moveTo>
                      <a:pt x="0" y="0"/>
                    </a:moveTo>
                    <a:cubicBezTo>
                      <a:pt x="3433" y="1579"/>
                      <a:pt x="19598" y="6953"/>
                      <a:pt x="20591" y="9473"/>
                    </a:cubicBezTo>
                    <a:cubicBezTo>
                      <a:pt x="21584" y="11992"/>
                      <a:pt x="8985" y="13585"/>
                      <a:pt x="5956" y="15113"/>
                    </a:cubicBezTo>
                    <a:cubicBezTo>
                      <a:pt x="2928" y="16641"/>
                      <a:pt x="-16" y="17558"/>
                      <a:pt x="2423" y="18639"/>
                    </a:cubicBezTo>
                    <a:cubicBezTo>
                      <a:pt x="4863" y="19720"/>
                      <a:pt x="17563" y="21106"/>
                      <a:pt x="20591"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15ffb4dd3d2_29_306"/>
              <p:cNvSpPr/>
              <p:nvPr/>
            </p:nvSpPr>
            <p:spPr>
              <a:xfrm>
                <a:off x="24599" y="477378"/>
                <a:ext cx="842452" cy="1270095"/>
              </a:xfrm>
              <a:custGeom>
                <a:rect b="b" l="l" r="r" t="t"/>
                <a:pathLst>
                  <a:path extrusionOk="0" h="21397" w="21600">
                    <a:moveTo>
                      <a:pt x="0" y="21397"/>
                    </a:moveTo>
                    <a:cubicBezTo>
                      <a:pt x="473" y="20430"/>
                      <a:pt x="2286" y="17598"/>
                      <a:pt x="2838" y="15596"/>
                    </a:cubicBezTo>
                    <a:cubicBezTo>
                      <a:pt x="3390" y="13593"/>
                      <a:pt x="3049" y="11297"/>
                      <a:pt x="3311" y="9380"/>
                    </a:cubicBezTo>
                    <a:cubicBezTo>
                      <a:pt x="3574" y="7464"/>
                      <a:pt x="3547" y="5581"/>
                      <a:pt x="4414" y="4096"/>
                    </a:cubicBezTo>
                    <a:cubicBezTo>
                      <a:pt x="5282" y="2611"/>
                      <a:pt x="6859" y="1144"/>
                      <a:pt x="8514" y="470"/>
                    </a:cubicBezTo>
                    <a:cubicBezTo>
                      <a:pt x="10170" y="-203"/>
                      <a:pt x="12167" y="39"/>
                      <a:pt x="14348" y="56"/>
                    </a:cubicBezTo>
                    <a:cubicBezTo>
                      <a:pt x="16529" y="73"/>
                      <a:pt x="20391" y="488"/>
                      <a:pt x="21600" y="574"/>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15ffb4dd3d2_29_306"/>
              <p:cNvSpPr/>
              <p:nvPr/>
            </p:nvSpPr>
            <p:spPr>
              <a:xfrm>
                <a:off x="-1" y="34388"/>
                <a:ext cx="2084626" cy="3474348"/>
              </a:xfrm>
              <a:custGeom>
                <a:rect b="b" l="l" r="r" t="t"/>
                <a:pathLst>
                  <a:path extrusionOk="0" h="21600" w="21600">
                    <a:moveTo>
                      <a:pt x="0" y="21600"/>
                    </a:moveTo>
                    <a:cubicBezTo>
                      <a:pt x="528" y="21197"/>
                      <a:pt x="2499" y="20239"/>
                      <a:pt x="3171" y="19182"/>
                    </a:cubicBezTo>
                    <a:cubicBezTo>
                      <a:pt x="3842" y="18126"/>
                      <a:pt x="3523" y="16527"/>
                      <a:pt x="4029" y="15259"/>
                    </a:cubicBezTo>
                    <a:cubicBezTo>
                      <a:pt x="4536" y="13991"/>
                      <a:pt x="5460" y="13039"/>
                      <a:pt x="6209" y="11573"/>
                    </a:cubicBezTo>
                    <a:cubicBezTo>
                      <a:pt x="6958" y="10107"/>
                      <a:pt x="7717" y="7676"/>
                      <a:pt x="8521" y="6460"/>
                    </a:cubicBezTo>
                    <a:cubicBezTo>
                      <a:pt x="9325" y="5245"/>
                      <a:pt x="9226" y="5205"/>
                      <a:pt x="11031" y="4280"/>
                    </a:cubicBezTo>
                    <a:cubicBezTo>
                      <a:pt x="12837" y="3356"/>
                      <a:pt x="17593" y="1625"/>
                      <a:pt x="19354" y="912"/>
                    </a:cubicBezTo>
                    <a:cubicBezTo>
                      <a:pt x="21116" y="198"/>
                      <a:pt x="21226" y="152"/>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g15ffb4dd3d2_29_306"/>
            <p:cNvSpPr/>
            <p:nvPr/>
          </p:nvSpPr>
          <p:spPr>
            <a:xfrm>
              <a:off x="6442820" y="5124971"/>
              <a:ext cx="3965165" cy="1162607"/>
            </a:xfrm>
            <a:custGeom>
              <a:rect b="b" l="l" r="r" t="t"/>
              <a:pathLst>
                <a:path extrusionOk="0" h="21600" w="21600">
                  <a:moveTo>
                    <a:pt x="0" y="21600"/>
                  </a:moveTo>
                  <a:cubicBezTo>
                    <a:pt x="194" y="21078"/>
                    <a:pt x="775" y="19165"/>
                    <a:pt x="1163" y="18469"/>
                  </a:cubicBezTo>
                  <a:cubicBezTo>
                    <a:pt x="1550" y="17773"/>
                    <a:pt x="1841" y="17669"/>
                    <a:pt x="2325" y="17426"/>
                  </a:cubicBezTo>
                  <a:cubicBezTo>
                    <a:pt x="2810" y="17183"/>
                    <a:pt x="3610" y="17392"/>
                    <a:pt x="4069" y="17009"/>
                  </a:cubicBezTo>
                  <a:cubicBezTo>
                    <a:pt x="4528" y="16626"/>
                    <a:pt x="4788" y="15634"/>
                    <a:pt x="5079" y="15130"/>
                  </a:cubicBezTo>
                  <a:cubicBezTo>
                    <a:pt x="5370" y="14626"/>
                    <a:pt x="5436" y="14208"/>
                    <a:pt x="5813" y="13982"/>
                  </a:cubicBezTo>
                  <a:cubicBezTo>
                    <a:pt x="6190" y="13757"/>
                    <a:pt x="6884" y="13774"/>
                    <a:pt x="7343" y="13774"/>
                  </a:cubicBezTo>
                  <a:cubicBezTo>
                    <a:pt x="7802" y="13774"/>
                    <a:pt x="8123" y="14156"/>
                    <a:pt x="8567" y="13982"/>
                  </a:cubicBezTo>
                  <a:cubicBezTo>
                    <a:pt x="9010" y="13809"/>
                    <a:pt x="9617" y="13513"/>
                    <a:pt x="10005" y="12730"/>
                  </a:cubicBezTo>
                  <a:cubicBezTo>
                    <a:pt x="10392" y="11948"/>
                    <a:pt x="10627" y="10296"/>
                    <a:pt x="10892" y="9287"/>
                  </a:cubicBezTo>
                  <a:cubicBezTo>
                    <a:pt x="11157" y="8278"/>
                    <a:pt x="11254" y="7218"/>
                    <a:pt x="11595" y="6678"/>
                  </a:cubicBezTo>
                  <a:cubicBezTo>
                    <a:pt x="11937" y="6140"/>
                    <a:pt x="12508" y="6174"/>
                    <a:pt x="12942" y="6052"/>
                  </a:cubicBezTo>
                  <a:cubicBezTo>
                    <a:pt x="13375" y="5930"/>
                    <a:pt x="13533" y="6209"/>
                    <a:pt x="14196" y="5948"/>
                  </a:cubicBezTo>
                  <a:cubicBezTo>
                    <a:pt x="14859" y="5687"/>
                    <a:pt x="16307" y="5096"/>
                    <a:pt x="16919" y="4487"/>
                  </a:cubicBezTo>
                  <a:cubicBezTo>
                    <a:pt x="17531" y="3878"/>
                    <a:pt x="17414" y="2835"/>
                    <a:pt x="17867" y="2296"/>
                  </a:cubicBezTo>
                  <a:cubicBezTo>
                    <a:pt x="18321" y="1757"/>
                    <a:pt x="19208" y="1426"/>
                    <a:pt x="19642" y="1252"/>
                  </a:cubicBezTo>
                  <a:cubicBezTo>
                    <a:pt x="20075" y="1078"/>
                    <a:pt x="20142" y="1461"/>
                    <a:pt x="20468" y="1252"/>
                  </a:cubicBezTo>
                  <a:cubicBezTo>
                    <a:pt x="20794" y="1044"/>
                    <a:pt x="21411" y="20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5ffb4dd3d2_29_306"/>
            <p:cNvSpPr/>
            <p:nvPr/>
          </p:nvSpPr>
          <p:spPr>
            <a:xfrm>
              <a:off x="8188270" y="5845246"/>
              <a:ext cx="758221" cy="442318"/>
            </a:xfrm>
            <a:custGeom>
              <a:rect b="b" l="l" r="r" t="t"/>
              <a:pathLst>
                <a:path extrusionOk="0" h="21600" w="21600">
                  <a:moveTo>
                    <a:pt x="0" y="0"/>
                  </a:moveTo>
                  <a:cubicBezTo>
                    <a:pt x="2799" y="1201"/>
                    <a:pt x="13200" y="3600"/>
                    <a:pt x="16800" y="7201"/>
                  </a:cubicBezTo>
                  <a:cubicBezTo>
                    <a:pt x="20400" y="10801"/>
                    <a:pt x="20800" y="19201"/>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5ffb4dd3d2_29_306"/>
            <p:cNvSpPr/>
            <p:nvPr/>
          </p:nvSpPr>
          <p:spPr>
            <a:xfrm>
              <a:off x="8980845" y="5210746"/>
              <a:ext cx="907395" cy="1095027"/>
            </a:xfrm>
            <a:custGeom>
              <a:rect b="b" l="l" r="r" t="t"/>
              <a:pathLst>
                <a:path extrusionOk="0" h="21600" w="21399">
                  <a:moveTo>
                    <a:pt x="21238" y="0"/>
                  </a:moveTo>
                  <a:cubicBezTo>
                    <a:pt x="21238" y="639"/>
                    <a:pt x="21600" y="2726"/>
                    <a:pt x="21238" y="3836"/>
                  </a:cubicBezTo>
                  <a:cubicBezTo>
                    <a:pt x="20876" y="4946"/>
                    <a:pt x="19750" y="5855"/>
                    <a:pt x="19066" y="6662"/>
                  </a:cubicBezTo>
                  <a:cubicBezTo>
                    <a:pt x="18382" y="7469"/>
                    <a:pt x="17457" y="7570"/>
                    <a:pt x="17135" y="8680"/>
                  </a:cubicBezTo>
                  <a:cubicBezTo>
                    <a:pt x="16813" y="9791"/>
                    <a:pt x="17135" y="11978"/>
                    <a:pt x="17135" y="13324"/>
                  </a:cubicBezTo>
                  <a:cubicBezTo>
                    <a:pt x="17135" y="14669"/>
                    <a:pt x="17738" y="15982"/>
                    <a:pt x="17135" y="16755"/>
                  </a:cubicBezTo>
                  <a:cubicBezTo>
                    <a:pt x="16532" y="17529"/>
                    <a:pt x="14923" y="17630"/>
                    <a:pt x="13515" y="17967"/>
                  </a:cubicBezTo>
                  <a:cubicBezTo>
                    <a:pt x="12107" y="18303"/>
                    <a:pt x="10539" y="18437"/>
                    <a:pt x="8688" y="18774"/>
                  </a:cubicBezTo>
                  <a:cubicBezTo>
                    <a:pt x="6838" y="19110"/>
                    <a:pt x="3861" y="19514"/>
                    <a:pt x="2413" y="19985"/>
                  </a:cubicBezTo>
                  <a:cubicBezTo>
                    <a:pt x="965" y="20456"/>
                    <a:pt x="402" y="21331"/>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5ffb4dd3d2_29_306"/>
            <p:cNvSpPr/>
            <p:nvPr/>
          </p:nvSpPr>
          <p:spPr>
            <a:xfrm>
              <a:off x="9144569" y="5435896"/>
              <a:ext cx="1064328" cy="890352"/>
            </a:xfrm>
            <a:custGeom>
              <a:rect b="b" l="l" r="r" t="t"/>
              <a:pathLst>
                <a:path extrusionOk="0" h="21600" w="21600">
                  <a:moveTo>
                    <a:pt x="0" y="0"/>
                  </a:moveTo>
                  <a:cubicBezTo>
                    <a:pt x="277" y="1324"/>
                    <a:pt x="762" y="6289"/>
                    <a:pt x="1662" y="7945"/>
                  </a:cubicBezTo>
                  <a:cubicBezTo>
                    <a:pt x="2562" y="9600"/>
                    <a:pt x="4016" y="9434"/>
                    <a:pt x="5400" y="9931"/>
                  </a:cubicBezTo>
                  <a:cubicBezTo>
                    <a:pt x="6785" y="10428"/>
                    <a:pt x="8550" y="10386"/>
                    <a:pt x="9969" y="10924"/>
                  </a:cubicBezTo>
                  <a:cubicBezTo>
                    <a:pt x="11388" y="11462"/>
                    <a:pt x="12773" y="12373"/>
                    <a:pt x="13915" y="13159"/>
                  </a:cubicBezTo>
                  <a:cubicBezTo>
                    <a:pt x="15058" y="13945"/>
                    <a:pt x="15854" y="14524"/>
                    <a:pt x="16823" y="15641"/>
                  </a:cubicBezTo>
                  <a:cubicBezTo>
                    <a:pt x="17792" y="16758"/>
                    <a:pt x="18935" y="18869"/>
                    <a:pt x="19731" y="19862"/>
                  </a:cubicBezTo>
                  <a:cubicBezTo>
                    <a:pt x="20527" y="20855"/>
                    <a:pt x="21288" y="21310"/>
                    <a:pt x="2160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g15ffb4dd3d2_29_306"/>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526" name="Google Shape;526;g15ffb4dd3d2_29_306"/>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_1" showMasterSp="0">
  <p:cSld name="CUSTOM_10_1">
    <p:spTree>
      <p:nvGrpSpPr>
        <p:cNvPr id="527" name="Shape 527"/>
        <p:cNvGrpSpPr/>
        <p:nvPr/>
      </p:nvGrpSpPr>
      <p:grpSpPr>
        <a:xfrm>
          <a:off x="0" y="0"/>
          <a:ext cx="0" cy="0"/>
          <a:chOff x="0" y="0"/>
          <a:chExt cx="0" cy="0"/>
        </a:xfrm>
      </p:grpSpPr>
      <p:grpSp>
        <p:nvGrpSpPr>
          <p:cNvPr id="528" name="Google Shape;528;g15ffb4dd3d2_29_321"/>
          <p:cNvGrpSpPr/>
          <p:nvPr/>
        </p:nvGrpSpPr>
        <p:grpSpPr>
          <a:xfrm>
            <a:off x="-862231" y="-89378"/>
            <a:ext cx="11417887" cy="6429643"/>
            <a:chOff x="18" y="-2"/>
            <a:chExt cx="11417885" cy="6429642"/>
          </a:xfrm>
        </p:grpSpPr>
        <p:sp>
          <p:nvSpPr>
            <p:cNvPr id="529" name="Google Shape;529;g15ffb4dd3d2_29_321"/>
            <p:cNvSpPr/>
            <p:nvPr/>
          </p:nvSpPr>
          <p:spPr>
            <a:xfrm rot="2700000">
              <a:off x="9135771" y="4329605"/>
              <a:ext cx="1997250" cy="1633056"/>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0" name="Google Shape;530;g15ffb4dd3d2_29_321"/>
            <p:cNvGrpSpPr/>
            <p:nvPr/>
          </p:nvGrpSpPr>
          <p:grpSpPr>
            <a:xfrm>
              <a:off x="817573" y="-2"/>
              <a:ext cx="9219804" cy="5303555"/>
              <a:chOff x="0" y="-1"/>
              <a:chExt cx="9219803" cy="5303554"/>
            </a:xfrm>
          </p:grpSpPr>
          <p:sp>
            <p:nvSpPr>
              <p:cNvPr id="531" name="Google Shape;531;g15ffb4dd3d2_29_321"/>
              <p:cNvSpPr/>
              <p:nvPr/>
            </p:nvSpPr>
            <p:spPr>
              <a:xfrm>
                <a:off x="714975" y="-1"/>
                <a:ext cx="262600" cy="318402"/>
              </a:xfrm>
              <a:custGeom>
                <a:rect b="b" l="l" r="r" t="t"/>
                <a:pathLst>
                  <a:path extrusionOk="0" h="21600" w="21453">
                    <a:moveTo>
                      <a:pt x="18253" y="21600"/>
                    </a:moveTo>
                    <a:cubicBezTo>
                      <a:pt x="18786" y="20842"/>
                      <a:pt x="21600" y="19263"/>
                      <a:pt x="21447" y="17053"/>
                    </a:cubicBezTo>
                    <a:cubicBezTo>
                      <a:pt x="21296" y="14843"/>
                      <a:pt x="20914" y="11180"/>
                      <a:pt x="17340" y="8337"/>
                    </a:cubicBezTo>
                    <a:cubicBezTo>
                      <a:pt x="13766" y="5495"/>
                      <a:pt x="2890" y="1389"/>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2" name="Google Shape;532;g15ffb4dd3d2_29_321"/>
              <p:cNvGrpSpPr/>
              <p:nvPr/>
            </p:nvGrpSpPr>
            <p:grpSpPr>
              <a:xfrm>
                <a:off x="7812623" y="3246523"/>
                <a:ext cx="1407180" cy="2057030"/>
                <a:chOff x="-1" y="-1"/>
                <a:chExt cx="1407179" cy="2057029"/>
              </a:xfrm>
            </p:grpSpPr>
            <p:sp>
              <p:nvSpPr>
                <p:cNvPr id="533" name="Google Shape;533;g15ffb4dd3d2_29_321"/>
                <p:cNvSpPr/>
                <p:nvPr/>
              </p:nvSpPr>
              <p:spPr>
                <a:xfrm>
                  <a:off x="841827" y="1529976"/>
                  <a:ext cx="443483" cy="515616"/>
                </a:xfrm>
                <a:custGeom>
                  <a:rect b="b" l="l" r="r" t="t"/>
                  <a:pathLst>
                    <a:path extrusionOk="0" h="21600" w="20872">
                      <a:moveTo>
                        <a:pt x="0" y="0"/>
                      </a:moveTo>
                      <a:cubicBezTo>
                        <a:pt x="578" y="831"/>
                        <a:pt x="1911" y="3878"/>
                        <a:pt x="3467" y="4985"/>
                      </a:cubicBezTo>
                      <a:cubicBezTo>
                        <a:pt x="5022" y="6093"/>
                        <a:pt x="7157" y="6251"/>
                        <a:pt x="9334" y="6646"/>
                      </a:cubicBezTo>
                      <a:cubicBezTo>
                        <a:pt x="11512" y="7042"/>
                        <a:pt x="14889" y="6804"/>
                        <a:pt x="16533" y="7358"/>
                      </a:cubicBezTo>
                      <a:cubicBezTo>
                        <a:pt x="18177" y="7912"/>
                        <a:pt x="18533" y="8388"/>
                        <a:pt x="19200" y="9970"/>
                      </a:cubicBezTo>
                      <a:cubicBezTo>
                        <a:pt x="19867" y="11553"/>
                        <a:pt x="21600" y="14915"/>
                        <a:pt x="20533" y="16852"/>
                      </a:cubicBezTo>
                      <a:cubicBezTo>
                        <a:pt x="19466" y="18791"/>
                        <a:pt x="14088" y="20809"/>
                        <a:pt x="1279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5ffb4dd3d2_29_321"/>
                <p:cNvSpPr/>
                <p:nvPr/>
              </p:nvSpPr>
              <p:spPr>
                <a:xfrm>
                  <a:off x="707652" y="895474"/>
                  <a:ext cx="356275" cy="711228"/>
                </a:xfrm>
                <a:custGeom>
                  <a:rect b="b" l="l" r="r" t="t"/>
                  <a:pathLst>
                    <a:path extrusionOk="0" h="21600" w="21600">
                      <a:moveTo>
                        <a:pt x="21600" y="0"/>
                      </a:moveTo>
                      <a:cubicBezTo>
                        <a:pt x="20759" y="286"/>
                        <a:pt x="18000" y="1000"/>
                        <a:pt x="16559" y="1714"/>
                      </a:cubicBezTo>
                      <a:cubicBezTo>
                        <a:pt x="15119" y="2429"/>
                        <a:pt x="13559" y="3400"/>
                        <a:pt x="12959" y="4286"/>
                      </a:cubicBezTo>
                      <a:cubicBezTo>
                        <a:pt x="12359" y="5172"/>
                        <a:pt x="13619" y="6057"/>
                        <a:pt x="12959" y="7029"/>
                      </a:cubicBezTo>
                      <a:cubicBezTo>
                        <a:pt x="12299" y="8000"/>
                        <a:pt x="10381" y="9199"/>
                        <a:pt x="9000" y="10114"/>
                      </a:cubicBezTo>
                      <a:cubicBezTo>
                        <a:pt x="7621" y="11029"/>
                        <a:pt x="5581" y="11514"/>
                        <a:pt x="4680" y="12514"/>
                      </a:cubicBezTo>
                      <a:cubicBezTo>
                        <a:pt x="3780" y="13514"/>
                        <a:pt x="3780" y="15229"/>
                        <a:pt x="3600" y="16114"/>
                      </a:cubicBezTo>
                      <a:cubicBezTo>
                        <a:pt x="3421" y="17000"/>
                        <a:pt x="4200" y="16914"/>
                        <a:pt x="3600" y="17829"/>
                      </a:cubicBezTo>
                      <a:cubicBezTo>
                        <a:pt x="3001" y="18743"/>
                        <a:pt x="600" y="20972"/>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5ffb4dd3d2_29_321"/>
                <p:cNvSpPr/>
                <p:nvPr/>
              </p:nvSpPr>
              <p:spPr>
                <a:xfrm flipH="1">
                  <a:off x="-1" y="-1"/>
                  <a:ext cx="1407179" cy="2057029"/>
                </a:xfrm>
                <a:custGeom>
                  <a:rect b="b" l="l" r="r" t="t"/>
                  <a:pathLst>
                    <a:path extrusionOk="0" h="21600" w="21600">
                      <a:moveTo>
                        <a:pt x="0" y="0"/>
                      </a:moveTo>
                      <a:cubicBezTo>
                        <a:pt x="380" y="421"/>
                        <a:pt x="1518" y="1997"/>
                        <a:pt x="2278" y="2525"/>
                      </a:cubicBezTo>
                      <a:cubicBezTo>
                        <a:pt x="3037" y="3054"/>
                        <a:pt x="4032" y="2758"/>
                        <a:pt x="4556" y="3170"/>
                      </a:cubicBezTo>
                      <a:cubicBezTo>
                        <a:pt x="5080" y="3582"/>
                        <a:pt x="5197" y="4442"/>
                        <a:pt x="5420" y="4997"/>
                      </a:cubicBezTo>
                      <a:cubicBezTo>
                        <a:pt x="5642" y="5552"/>
                        <a:pt x="5839" y="5893"/>
                        <a:pt x="5891" y="6502"/>
                      </a:cubicBezTo>
                      <a:cubicBezTo>
                        <a:pt x="5943" y="7111"/>
                        <a:pt x="6140" y="7702"/>
                        <a:pt x="5734" y="8651"/>
                      </a:cubicBezTo>
                      <a:cubicBezTo>
                        <a:pt x="5328" y="9600"/>
                        <a:pt x="3862" y="11373"/>
                        <a:pt x="3456" y="12197"/>
                      </a:cubicBezTo>
                      <a:cubicBezTo>
                        <a:pt x="3050" y="13021"/>
                        <a:pt x="3220" y="13209"/>
                        <a:pt x="3299" y="13594"/>
                      </a:cubicBezTo>
                      <a:cubicBezTo>
                        <a:pt x="3378" y="13979"/>
                        <a:pt x="3116" y="14078"/>
                        <a:pt x="3927" y="14508"/>
                      </a:cubicBezTo>
                      <a:cubicBezTo>
                        <a:pt x="4739" y="14938"/>
                        <a:pt x="7122" y="15788"/>
                        <a:pt x="8169" y="16173"/>
                      </a:cubicBezTo>
                      <a:cubicBezTo>
                        <a:pt x="9216" y="16558"/>
                        <a:pt x="9334" y="16514"/>
                        <a:pt x="10211" y="16818"/>
                      </a:cubicBezTo>
                      <a:cubicBezTo>
                        <a:pt x="11088" y="17123"/>
                        <a:pt x="12737" y="17633"/>
                        <a:pt x="13431" y="18000"/>
                      </a:cubicBezTo>
                      <a:cubicBezTo>
                        <a:pt x="14125" y="18367"/>
                        <a:pt x="14059" y="18788"/>
                        <a:pt x="14374" y="19021"/>
                      </a:cubicBezTo>
                      <a:cubicBezTo>
                        <a:pt x="14688" y="19254"/>
                        <a:pt x="14610" y="19236"/>
                        <a:pt x="15317" y="19397"/>
                      </a:cubicBezTo>
                      <a:cubicBezTo>
                        <a:pt x="16023" y="19558"/>
                        <a:pt x="17751" y="19782"/>
                        <a:pt x="18615" y="19988"/>
                      </a:cubicBezTo>
                      <a:cubicBezTo>
                        <a:pt x="19479" y="20194"/>
                        <a:pt x="20003" y="20364"/>
                        <a:pt x="20500" y="20633"/>
                      </a:cubicBezTo>
                      <a:cubicBezTo>
                        <a:pt x="20998" y="20901"/>
                        <a:pt x="21417" y="21439"/>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5ffb4dd3d2_29_321"/>
                <p:cNvSpPr/>
                <p:nvPr/>
              </p:nvSpPr>
              <p:spPr>
                <a:xfrm>
                  <a:off x="490827" y="1755126"/>
                  <a:ext cx="338009" cy="286552"/>
                </a:xfrm>
                <a:custGeom>
                  <a:rect b="b" l="l" r="r" t="t"/>
                  <a:pathLst>
                    <a:path extrusionOk="0" h="21600" w="21511">
                      <a:moveTo>
                        <a:pt x="0" y="0"/>
                      </a:moveTo>
                      <a:cubicBezTo>
                        <a:pt x="1031" y="901"/>
                        <a:pt x="3691" y="4500"/>
                        <a:pt x="6188" y="5401"/>
                      </a:cubicBezTo>
                      <a:cubicBezTo>
                        <a:pt x="8684" y="6302"/>
                        <a:pt x="12592" y="4758"/>
                        <a:pt x="14980" y="5401"/>
                      </a:cubicBezTo>
                      <a:cubicBezTo>
                        <a:pt x="17368" y="6044"/>
                        <a:pt x="19430" y="7649"/>
                        <a:pt x="20515" y="9257"/>
                      </a:cubicBezTo>
                      <a:cubicBezTo>
                        <a:pt x="21600" y="10864"/>
                        <a:pt x="21384" y="12986"/>
                        <a:pt x="21492" y="15044"/>
                      </a:cubicBezTo>
                      <a:cubicBezTo>
                        <a:pt x="21600" y="17102"/>
                        <a:pt x="21221" y="20507"/>
                        <a:pt x="21167"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7" name="Google Shape;537;g15ffb4dd3d2_29_321"/>
              <p:cNvSpPr/>
              <p:nvPr/>
            </p:nvSpPr>
            <p:spPr>
              <a:xfrm>
                <a:off x="16750" y="83799"/>
                <a:ext cx="469202" cy="508302"/>
              </a:xfrm>
              <a:custGeom>
                <a:rect b="b" l="l" r="r" t="t"/>
                <a:pathLst>
                  <a:path extrusionOk="0" h="21600" w="21600">
                    <a:moveTo>
                      <a:pt x="21600" y="21600"/>
                    </a:moveTo>
                    <a:cubicBezTo>
                      <a:pt x="20228" y="21244"/>
                      <a:pt x="15643" y="21047"/>
                      <a:pt x="13371" y="19464"/>
                    </a:cubicBezTo>
                    <a:cubicBezTo>
                      <a:pt x="11099" y="17882"/>
                      <a:pt x="9000" y="14162"/>
                      <a:pt x="7971" y="12106"/>
                    </a:cubicBezTo>
                    <a:cubicBezTo>
                      <a:pt x="6942" y="10049"/>
                      <a:pt x="7800" y="8546"/>
                      <a:pt x="7200" y="7121"/>
                    </a:cubicBezTo>
                    <a:cubicBezTo>
                      <a:pt x="6600" y="5696"/>
                      <a:pt x="5571" y="4747"/>
                      <a:pt x="4371" y="3560"/>
                    </a:cubicBezTo>
                    <a:cubicBezTo>
                      <a:pt x="3171" y="2373"/>
                      <a:pt x="729" y="594"/>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5ffb4dd3d2_29_321"/>
              <p:cNvSpPr/>
              <p:nvPr/>
            </p:nvSpPr>
            <p:spPr>
              <a:xfrm>
                <a:off x="0" y="5599"/>
                <a:ext cx="3200678" cy="928672"/>
              </a:xfrm>
              <a:custGeom>
                <a:rect b="b" l="l" r="r" t="t"/>
                <a:pathLst>
                  <a:path extrusionOk="0" h="21291" w="21600">
                    <a:moveTo>
                      <a:pt x="0" y="21258"/>
                    </a:moveTo>
                    <a:cubicBezTo>
                      <a:pt x="289" y="21172"/>
                      <a:pt x="1169" y="21600"/>
                      <a:pt x="1734" y="20746"/>
                    </a:cubicBezTo>
                    <a:cubicBezTo>
                      <a:pt x="2299" y="19893"/>
                      <a:pt x="3141" y="17630"/>
                      <a:pt x="3393" y="16136"/>
                    </a:cubicBezTo>
                    <a:cubicBezTo>
                      <a:pt x="3644" y="14641"/>
                      <a:pt x="3210" y="13147"/>
                      <a:pt x="3242" y="11781"/>
                    </a:cubicBezTo>
                    <a:cubicBezTo>
                      <a:pt x="3273" y="10415"/>
                      <a:pt x="3368" y="8729"/>
                      <a:pt x="3581" y="7939"/>
                    </a:cubicBezTo>
                    <a:cubicBezTo>
                      <a:pt x="3795" y="7150"/>
                      <a:pt x="4184" y="7171"/>
                      <a:pt x="4524" y="7043"/>
                    </a:cubicBezTo>
                    <a:cubicBezTo>
                      <a:pt x="4863" y="6915"/>
                      <a:pt x="5095" y="7065"/>
                      <a:pt x="5617" y="7171"/>
                    </a:cubicBezTo>
                    <a:cubicBezTo>
                      <a:pt x="6138" y="7278"/>
                      <a:pt x="6980" y="7662"/>
                      <a:pt x="7652" y="7683"/>
                    </a:cubicBezTo>
                    <a:cubicBezTo>
                      <a:pt x="8325" y="7704"/>
                      <a:pt x="8921" y="7747"/>
                      <a:pt x="9650" y="7299"/>
                    </a:cubicBezTo>
                    <a:cubicBezTo>
                      <a:pt x="10379" y="6851"/>
                      <a:pt x="11491" y="5634"/>
                      <a:pt x="12025" y="4994"/>
                    </a:cubicBezTo>
                    <a:cubicBezTo>
                      <a:pt x="12559" y="4354"/>
                      <a:pt x="12415" y="3756"/>
                      <a:pt x="12854" y="3457"/>
                    </a:cubicBezTo>
                    <a:cubicBezTo>
                      <a:pt x="13294" y="3159"/>
                      <a:pt x="14086" y="3137"/>
                      <a:pt x="14664" y="3201"/>
                    </a:cubicBezTo>
                    <a:cubicBezTo>
                      <a:pt x="15242" y="3265"/>
                      <a:pt x="15832" y="3670"/>
                      <a:pt x="16322" y="3841"/>
                    </a:cubicBezTo>
                    <a:cubicBezTo>
                      <a:pt x="16813" y="4012"/>
                      <a:pt x="17007" y="4332"/>
                      <a:pt x="17604" y="4226"/>
                    </a:cubicBezTo>
                    <a:cubicBezTo>
                      <a:pt x="18201" y="4119"/>
                      <a:pt x="19388" y="3436"/>
                      <a:pt x="19904" y="3201"/>
                    </a:cubicBezTo>
                    <a:cubicBezTo>
                      <a:pt x="20419" y="2966"/>
                      <a:pt x="20412" y="3351"/>
                      <a:pt x="20695" y="2817"/>
                    </a:cubicBezTo>
                    <a:cubicBezTo>
                      <a:pt x="20978" y="2283"/>
                      <a:pt x="21449" y="46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15ffb4dd3d2_29_321"/>
              <p:cNvSpPr/>
              <p:nvPr/>
            </p:nvSpPr>
            <p:spPr>
              <a:xfrm>
                <a:off x="178725" y="5599"/>
                <a:ext cx="1390877" cy="290452"/>
              </a:xfrm>
              <a:custGeom>
                <a:rect b="b" l="l" r="r" t="t"/>
                <a:pathLst>
                  <a:path extrusionOk="0" h="21600" w="21600">
                    <a:moveTo>
                      <a:pt x="0" y="21600"/>
                    </a:moveTo>
                    <a:cubicBezTo>
                      <a:pt x="231" y="20977"/>
                      <a:pt x="839" y="18484"/>
                      <a:pt x="1388" y="17861"/>
                    </a:cubicBezTo>
                    <a:cubicBezTo>
                      <a:pt x="1937" y="17238"/>
                      <a:pt x="2747" y="17861"/>
                      <a:pt x="3297" y="17861"/>
                    </a:cubicBezTo>
                    <a:cubicBezTo>
                      <a:pt x="3846" y="17861"/>
                      <a:pt x="3991" y="18138"/>
                      <a:pt x="4685" y="17861"/>
                    </a:cubicBezTo>
                    <a:cubicBezTo>
                      <a:pt x="5379" y="17584"/>
                      <a:pt x="6825" y="16891"/>
                      <a:pt x="7461" y="16199"/>
                    </a:cubicBezTo>
                    <a:cubicBezTo>
                      <a:pt x="8097" y="15507"/>
                      <a:pt x="8068" y="14262"/>
                      <a:pt x="8501" y="13708"/>
                    </a:cubicBezTo>
                    <a:cubicBezTo>
                      <a:pt x="8935" y="13154"/>
                      <a:pt x="9412" y="13016"/>
                      <a:pt x="10063" y="12877"/>
                    </a:cubicBezTo>
                    <a:cubicBezTo>
                      <a:pt x="10714" y="12739"/>
                      <a:pt x="11798" y="12877"/>
                      <a:pt x="12405" y="12877"/>
                    </a:cubicBezTo>
                    <a:cubicBezTo>
                      <a:pt x="13012" y="12877"/>
                      <a:pt x="12911" y="12877"/>
                      <a:pt x="13706" y="12877"/>
                    </a:cubicBezTo>
                    <a:cubicBezTo>
                      <a:pt x="14501" y="12877"/>
                      <a:pt x="16236" y="13362"/>
                      <a:pt x="17176" y="12877"/>
                    </a:cubicBezTo>
                    <a:cubicBezTo>
                      <a:pt x="18116" y="12391"/>
                      <a:pt x="18795" y="10800"/>
                      <a:pt x="19345" y="9969"/>
                    </a:cubicBezTo>
                    <a:cubicBezTo>
                      <a:pt x="19894" y="9138"/>
                      <a:pt x="20097" y="9554"/>
                      <a:pt x="20473" y="7892"/>
                    </a:cubicBezTo>
                    <a:cubicBezTo>
                      <a:pt x="20848" y="6230"/>
                      <a:pt x="21412" y="131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g15ffb4dd3d2_29_321"/>
            <p:cNvSpPr/>
            <p:nvPr/>
          </p:nvSpPr>
          <p:spPr>
            <a:xfrm>
              <a:off x="18" y="4561587"/>
              <a:ext cx="1544651" cy="1094539"/>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g15ffb4dd3d2_29_321"/>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542" name="Google Shape;542;g15ffb4dd3d2_29_321"/>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 showMasterSp="0">
  <p:cSld name="CUSTOM_2_1">
    <p:spTree>
      <p:nvGrpSpPr>
        <p:cNvPr id="543" name="Shape 543"/>
        <p:cNvGrpSpPr/>
        <p:nvPr/>
      </p:nvGrpSpPr>
      <p:grpSpPr>
        <a:xfrm>
          <a:off x="0" y="0"/>
          <a:ext cx="0" cy="0"/>
          <a:chOff x="0" y="0"/>
          <a:chExt cx="0" cy="0"/>
        </a:xfrm>
      </p:grpSpPr>
      <p:grpSp>
        <p:nvGrpSpPr>
          <p:cNvPr id="544" name="Google Shape;544;g15ffb4dd3d2_29_337"/>
          <p:cNvGrpSpPr/>
          <p:nvPr/>
        </p:nvGrpSpPr>
        <p:grpSpPr>
          <a:xfrm>
            <a:off x="-1305607" y="-1006116"/>
            <a:ext cx="10516636" cy="8501517"/>
            <a:chOff x="-55" y="31"/>
            <a:chExt cx="10516635" cy="8501516"/>
          </a:xfrm>
        </p:grpSpPr>
        <p:sp>
          <p:nvSpPr>
            <p:cNvPr id="545" name="Google Shape;545;g15ffb4dd3d2_29_337"/>
            <p:cNvSpPr/>
            <p:nvPr/>
          </p:nvSpPr>
          <p:spPr>
            <a:xfrm rot="10800000">
              <a:off x="-55" y="5575371"/>
              <a:ext cx="4130208" cy="2926176"/>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15ffb4dd3d2_29_337"/>
            <p:cNvSpPr/>
            <p:nvPr/>
          </p:nvSpPr>
          <p:spPr>
            <a:xfrm>
              <a:off x="4528575" y="5854639"/>
              <a:ext cx="368710" cy="374252"/>
            </a:xfrm>
            <a:custGeom>
              <a:rect b="b" l="l" r="r" t="t"/>
              <a:pathLst>
                <a:path extrusionOk="0" h="21600" w="21440">
                  <a:moveTo>
                    <a:pt x="21437" y="0"/>
                  </a:moveTo>
                  <a:cubicBezTo>
                    <a:pt x="21383" y="592"/>
                    <a:pt x="21600" y="2097"/>
                    <a:pt x="21113" y="3547"/>
                  </a:cubicBezTo>
                  <a:cubicBezTo>
                    <a:pt x="20626" y="4998"/>
                    <a:pt x="19978" y="7362"/>
                    <a:pt x="18515" y="8705"/>
                  </a:cubicBezTo>
                  <a:cubicBezTo>
                    <a:pt x="17054" y="10048"/>
                    <a:pt x="14292" y="10586"/>
                    <a:pt x="12342" y="11607"/>
                  </a:cubicBezTo>
                  <a:cubicBezTo>
                    <a:pt x="10393" y="12628"/>
                    <a:pt x="8445" y="13595"/>
                    <a:pt x="6821" y="14830"/>
                  </a:cubicBezTo>
                  <a:cubicBezTo>
                    <a:pt x="5197" y="16067"/>
                    <a:pt x="3735" y="17893"/>
                    <a:pt x="2598" y="19022"/>
                  </a:cubicBezTo>
                  <a:cubicBezTo>
                    <a:pt x="1461" y="20150"/>
                    <a:pt x="433" y="21170"/>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15ffb4dd3d2_29_337"/>
            <p:cNvSpPr/>
            <p:nvPr/>
          </p:nvSpPr>
          <p:spPr>
            <a:xfrm>
              <a:off x="1702136" y="5423375"/>
              <a:ext cx="955205" cy="737318"/>
            </a:xfrm>
            <a:custGeom>
              <a:rect b="b" l="l" r="r" t="t"/>
              <a:pathLst>
                <a:path extrusionOk="0" h="21600" w="21600">
                  <a:moveTo>
                    <a:pt x="0" y="0"/>
                  </a:moveTo>
                  <a:cubicBezTo>
                    <a:pt x="763" y="926"/>
                    <a:pt x="3536" y="3945"/>
                    <a:pt x="4574" y="5559"/>
                  </a:cubicBezTo>
                  <a:cubicBezTo>
                    <a:pt x="5612" y="7174"/>
                    <a:pt x="5380" y="8603"/>
                    <a:pt x="6226" y="9688"/>
                  </a:cubicBezTo>
                  <a:cubicBezTo>
                    <a:pt x="7074" y="10774"/>
                    <a:pt x="8577" y="11568"/>
                    <a:pt x="9656" y="12070"/>
                  </a:cubicBezTo>
                  <a:cubicBezTo>
                    <a:pt x="10736" y="12574"/>
                    <a:pt x="11478" y="12282"/>
                    <a:pt x="12706" y="12706"/>
                  </a:cubicBezTo>
                  <a:cubicBezTo>
                    <a:pt x="13934" y="13129"/>
                    <a:pt x="15903" y="13579"/>
                    <a:pt x="17026" y="14612"/>
                  </a:cubicBezTo>
                  <a:cubicBezTo>
                    <a:pt x="18148" y="15644"/>
                    <a:pt x="18678" y="17736"/>
                    <a:pt x="19440" y="18900"/>
                  </a:cubicBezTo>
                  <a:cubicBezTo>
                    <a:pt x="20203" y="20065"/>
                    <a:pt x="21240" y="21150"/>
                    <a:pt x="2160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15ffb4dd3d2_29_337"/>
            <p:cNvSpPr/>
            <p:nvPr/>
          </p:nvSpPr>
          <p:spPr>
            <a:xfrm>
              <a:off x="1551295" y="5364805"/>
              <a:ext cx="430132" cy="929959"/>
            </a:xfrm>
            <a:custGeom>
              <a:rect b="b" l="l" r="r" t="t"/>
              <a:pathLst>
                <a:path extrusionOk="0" h="21437" w="21555">
                  <a:moveTo>
                    <a:pt x="11758" y="218"/>
                  </a:moveTo>
                  <a:cubicBezTo>
                    <a:pt x="11758" y="197"/>
                    <a:pt x="12411" y="-163"/>
                    <a:pt x="11758" y="90"/>
                  </a:cubicBezTo>
                  <a:cubicBezTo>
                    <a:pt x="11105" y="343"/>
                    <a:pt x="9379" y="1119"/>
                    <a:pt x="7839" y="1737"/>
                  </a:cubicBezTo>
                  <a:cubicBezTo>
                    <a:pt x="6299" y="2355"/>
                    <a:pt x="3827" y="2703"/>
                    <a:pt x="2521" y="3797"/>
                  </a:cubicBezTo>
                  <a:cubicBezTo>
                    <a:pt x="1214" y="4892"/>
                    <a:pt x="-45" y="6845"/>
                    <a:pt x="1" y="8304"/>
                  </a:cubicBezTo>
                  <a:cubicBezTo>
                    <a:pt x="48" y="9763"/>
                    <a:pt x="1587" y="11372"/>
                    <a:pt x="2800" y="12553"/>
                  </a:cubicBezTo>
                  <a:cubicBezTo>
                    <a:pt x="4013" y="13733"/>
                    <a:pt x="5133" y="14398"/>
                    <a:pt x="7279" y="15386"/>
                  </a:cubicBezTo>
                  <a:cubicBezTo>
                    <a:pt x="9425" y="16373"/>
                    <a:pt x="13298" y="17467"/>
                    <a:pt x="15677" y="18476"/>
                  </a:cubicBezTo>
                  <a:cubicBezTo>
                    <a:pt x="18056" y="19484"/>
                    <a:pt x="20575" y="20944"/>
                    <a:pt x="21555" y="21437"/>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15ffb4dd3d2_29_337"/>
            <p:cNvSpPr/>
            <p:nvPr/>
          </p:nvSpPr>
          <p:spPr>
            <a:xfrm flipH="1" rot="2497582">
              <a:off x="647491" y="327520"/>
              <a:ext cx="1569342" cy="1534568"/>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15ffb4dd3d2_29_337"/>
            <p:cNvSpPr/>
            <p:nvPr/>
          </p:nvSpPr>
          <p:spPr>
            <a:xfrm>
              <a:off x="1244100" y="5211117"/>
              <a:ext cx="1843727" cy="813287"/>
            </a:xfrm>
            <a:custGeom>
              <a:rect b="b" l="l" r="r" t="t"/>
              <a:pathLst>
                <a:path extrusionOk="0" h="21266" w="21600">
                  <a:moveTo>
                    <a:pt x="0" y="469"/>
                  </a:moveTo>
                  <a:cubicBezTo>
                    <a:pt x="458" y="420"/>
                    <a:pt x="1799" y="-334"/>
                    <a:pt x="2748" y="177"/>
                  </a:cubicBezTo>
                  <a:cubicBezTo>
                    <a:pt x="3697" y="688"/>
                    <a:pt x="4788" y="2782"/>
                    <a:pt x="5693" y="3537"/>
                  </a:cubicBezTo>
                  <a:cubicBezTo>
                    <a:pt x="6599" y="4291"/>
                    <a:pt x="7395" y="3999"/>
                    <a:pt x="8180" y="4705"/>
                  </a:cubicBezTo>
                  <a:cubicBezTo>
                    <a:pt x="8965" y="5411"/>
                    <a:pt x="9467" y="7163"/>
                    <a:pt x="10405" y="7772"/>
                  </a:cubicBezTo>
                  <a:cubicBezTo>
                    <a:pt x="11343" y="8380"/>
                    <a:pt x="12794" y="7529"/>
                    <a:pt x="13808" y="8356"/>
                  </a:cubicBezTo>
                  <a:cubicBezTo>
                    <a:pt x="14822" y="9184"/>
                    <a:pt x="15793" y="11642"/>
                    <a:pt x="16491" y="12738"/>
                  </a:cubicBezTo>
                  <a:cubicBezTo>
                    <a:pt x="17189" y="13834"/>
                    <a:pt x="17410" y="14516"/>
                    <a:pt x="17996" y="14928"/>
                  </a:cubicBezTo>
                  <a:cubicBezTo>
                    <a:pt x="18582" y="15342"/>
                    <a:pt x="19582" y="14781"/>
                    <a:pt x="20005" y="15215"/>
                  </a:cubicBezTo>
                  <a:cubicBezTo>
                    <a:pt x="20428" y="15649"/>
                    <a:pt x="20368" y="16850"/>
                    <a:pt x="20532" y="17531"/>
                  </a:cubicBezTo>
                  <a:cubicBezTo>
                    <a:pt x="20696" y="18213"/>
                    <a:pt x="20809" y="18681"/>
                    <a:pt x="20987" y="19303"/>
                  </a:cubicBezTo>
                  <a:cubicBezTo>
                    <a:pt x="21165" y="19925"/>
                    <a:pt x="21498" y="20939"/>
                    <a:pt x="21600" y="21266"/>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15ffb4dd3d2_29_337"/>
            <p:cNvSpPr/>
            <p:nvPr/>
          </p:nvSpPr>
          <p:spPr>
            <a:xfrm>
              <a:off x="3074325" y="5754555"/>
              <a:ext cx="2610528" cy="485526"/>
            </a:xfrm>
            <a:custGeom>
              <a:rect b="b" l="l" r="r" t="t"/>
              <a:pathLst>
                <a:path extrusionOk="0" h="21462" w="21600">
                  <a:moveTo>
                    <a:pt x="0" y="11253"/>
                  </a:moveTo>
                  <a:cubicBezTo>
                    <a:pt x="299" y="11672"/>
                    <a:pt x="1145" y="13792"/>
                    <a:pt x="1795" y="13765"/>
                  </a:cubicBezTo>
                  <a:cubicBezTo>
                    <a:pt x="2445" y="13739"/>
                    <a:pt x="3201" y="11373"/>
                    <a:pt x="3898" y="11092"/>
                  </a:cubicBezTo>
                  <a:cubicBezTo>
                    <a:pt x="4596" y="10811"/>
                    <a:pt x="5383" y="11727"/>
                    <a:pt x="5978" y="12079"/>
                  </a:cubicBezTo>
                  <a:cubicBezTo>
                    <a:pt x="6573" y="12431"/>
                    <a:pt x="7023" y="13445"/>
                    <a:pt x="7470" y="13204"/>
                  </a:cubicBezTo>
                  <a:cubicBezTo>
                    <a:pt x="7916" y="12963"/>
                    <a:pt x="8097" y="11868"/>
                    <a:pt x="8655" y="10631"/>
                  </a:cubicBezTo>
                  <a:cubicBezTo>
                    <a:pt x="9214" y="9394"/>
                    <a:pt x="10235" y="7059"/>
                    <a:pt x="10821" y="5783"/>
                  </a:cubicBezTo>
                  <a:cubicBezTo>
                    <a:pt x="11407" y="4507"/>
                    <a:pt x="11620" y="3231"/>
                    <a:pt x="12170" y="2973"/>
                  </a:cubicBezTo>
                  <a:cubicBezTo>
                    <a:pt x="12720" y="2715"/>
                    <a:pt x="13525" y="4162"/>
                    <a:pt x="14121" y="4235"/>
                  </a:cubicBezTo>
                  <a:cubicBezTo>
                    <a:pt x="14716" y="4308"/>
                    <a:pt x="15299" y="4117"/>
                    <a:pt x="15746" y="3412"/>
                  </a:cubicBezTo>
                  <a:cubicBezTo>
                    <a:pt x="16193" y="2706"/>
                    <a:pt x="16194" y="-138"/>
                    <a:pt x="16801" y="5"/>
                  </a:cubicBezTo>
                  <a:cubicBezTo>
                    <a:pt x="17408" y="147"/>
                    <a:pt x="18587" y="692"/>
                    <a:pt x="19387" y="4268"/>
                  </a:cubicBezTo>
                  <a:cubicBezTo>
                    <a:pt x="20187" y="7844"/>
                    <a:pt x="21231" y="18597"/>
                    <a:pt x="21600" y="21462"/>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5ffb4dd3d2_29_337"/>
            <p:cNvSpPr/>
            <p:nvPr/>
          </p:nvSpPr>
          <p:spPr>
            <a:xfrm>
              <a:off x="2372450" y="6016638"/>
              <a:ext cx="709402" cy="262527"/>
            </a:xfrm>
            <a:custGeom>
              <a:rect b="b" l="l" r="r" t="t"/>
              <a:pathLst>
                <a:path extrusionOk="0" h="21600" w="21600">
                  <a:moveTo>
                    <a:pt x="21600" y="0"/>
                  </a:moveTo>
                  <a:cubicBezTo>
                    <a:pt x="21090" y="919"/>
                    <a:pt x="19786" y="4519"/>
                    <a:pt x="18538" y="5515"/>
                  </a:cubicBezTo>
                  <a:cubicBezTo>
                    <a:pt x="17292" y="6510"/>
                    <a:pt x="15846" y="5821"/>
                    <a:pt x="14117" y="5973"/>
                  </a:cubicBezTo>
                  <a:cubicBezTo>
                    <a:pt x="12388" y="6128"/>
                    <a:pt x="9440" y="5821"/>
                    <a:pt x="8164" y="6434"/>
                  </a:cubicBezTo>
                  <a:cubicBezTo>
                    <a:pt x="6888" y="7047"/>
                    <a:pt x="7370" y="8503"/>
                    <a:pt x="6463" y="9651"/>
                  </a:cubicBezTo>
                  <a:cubicBezTo>
                    <a:pt x="5555" y="10801"/>
                    <a:pt x="3798" y="11336"/>
                    <a:pt x="2721" y="13327"/>
                  </a:cubicBezTo>
                  <a:cubicBezTo>
                    <a:pt x="1644" y="15318"/>
                    <a:pt x="454" y="20222"/>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3" name="Google Shape;553;g15ffb4dd3d2_29_337"/>
            <p:cNvGrpSpPr/>
            <p:nvPr/>
          </p:nvGrpSpPr>
          <p:grpSpPr>
            <a:xfrm>
              <a:off x="7875724" y="949869"/>
              <a:ext cx="2640856" cy="676305"/>
              <a:chOff x="-2" y="-1"/>
              <a:chExt cx="2640855" cy="676304"/>
            </a:xfrm>
          </p:grpSpPr>
          <p:sp>
            <p:nvSpPr>
              <p:cNvPr id="554" name="Google Shape;554;g15ffb4dd3d2_29_337"/>
              <p:cNvSpPr/>
              <p:nvPr/>
            </p:nvSpPr>
            <p:spPr>
              <a:xfrm>
                <a:off x="1330399" y="30675"/>
                <a:ext cx="317253" cy="240501"/>
              </a:xfrm>
              <a:custGeom>
                <a:rect b="b" l="l" r="r" t="t"/>
                <a:pathLst>
                  <a:path extrusionOk="0" h="21600" w="21600">
                    <a:moveTo>
                      <a:pt x="0" y="21600"/>
                    </a:moveTo>
                    <a:cubicBezTo>
                      <a:pt x="1452" y="21140"/>
                      <a:pt x="5923" y="20298"/>
                      <a:pt x="8710" y="18843"/>
                    </a:cubicBezTo>
                    <a:cubicBezTo>
                      <a:pt x="11496" y="17388"/>
                      <a:pt x="15328" y="15012"/>
                      <a:pt x="16722" y="12868"/>
                    </a:cubicBezTo>
                    <a:cubicBezTo>
                      <a:pt x="18116" y="10724"/>
                      <a:pt x="16257" y="8119"/>
                      <a:pt x="17071" y="5975"/>
                    </a:cubicBezTo>
                    <a:cubicBezTo>
                      <a:pt x="17884" y="3831"/>
                      <a:pt x="20846" y="997"/>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15ffb4dd3d2_29_337"/>
              <p:cNvSpPr/>
              <p:nvPr/>
            </p:nvSpPr>
            <p:spPr>
              <a:xfrm>
                <a:off x="2273332" y="425100"/>
                <a:ext cx="317251" cy="92102"/>
              </a:xfrm>
              <a:custGeom>
                <a:rect b="b" l="l" r="r" t="t"/>
                <a:pathLst>
                  <a:path extrusionOk="0" h="21600" w="21600">
                    <a:moveTo>
                      <a:pt x="0" y="21600"/>
                    </a:moveTo>
                    <a:cubicBezTo>
                      <a:pt x="2205" y="20199"/>
                      <a:pt x="9992" y="14998"/>
                      <a:pt x="13225" y="13198"/>
                    </a:cubicBezTo>
                    <a:cubicBezTo>
                      <a:pt x="16457" y="11398"/>
                      <a:pt x="17999" y="12999"/>
                      <a:pt x="19395" y="10800"/>
                    </a:cubicBezTo>
                    <a:cubicBezTo>
                      <a:pt x="20790" y="8601"/>
                      <a:pt x="21232" y="1800"/>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5ffb4dd3d2_29_337"/>
              <p:cNvSpPr/>
              <p:nvPr/>
            </p:nvSpPr>
            <p:spPr>
              <a:xfrm>
                <a:off x="-2" y="-1"/>
                <a:ext cx="2640855" cy="676304"/>
              </a:xfrm>
              <a:custGeom>
                <a:rect b="b" l="l" r="r" t="t"/>
                <a:pathLst>
                  <a:path extrusionOk="0" h="21409" w="21600">
                    <a:moveTo>
                      <a:pt x="0" y="0"/>
                    </a:moveTo>
                    <a:cubicBezTo>
                      <a:pt x="579" y="837"/>
                      <a:pt x="2525" y="4185"/>
                      <a:pt x="3474" y="5022"/>
                    </a:cubicBezTo>
                    <a:cubicBezTo>
                      <a:pt x="4422" y="5859"/>
                      <a:pt x="4862" y="4914"/>
                      <a:pt x="5692" y="5022"/>
                    </a:cubicBezTo>
                    <a:cubicBezTo>
                      <a:pt x="6522" y="5129"/>
                      <a:pt x="7673" y="5237"/>
                      <a:pt x="8454" y="5669"/>
                    </a:cubicBezTo>
                    <a:cubicBezTo>
                      <a:pt x="9236" y="6101"/>
                      <a:pt x="9772" y="6803"/>
                      <a:pt x="10379" y="7613"/>
                    </a:cubicBezTo>
                    <a:cubicBezTo>
                      <a:pt x="10986" y="8423"/>
                      <a:pt x="11300" y="9854"/>
                      <a:pt x="12095" y="10529"/>
                    </a:cubicBezTo>
                    <a:cubicBezTo>
                      <a:pt x="12891" y="11204"/>
                      <a:pt x="14139" y="11042"/>
                      <a:pt x="15151" y="11662"/>
                    </a:cubicBezTo>
                    <a:cubicBezTo>
                      <a:pt x="16162" y="12284"/>
                      <a:pt x="17424" y="12747"/>
                      <a:pt x="18164" y="14254"/>
                    </a:cubicBezTo>
                    <a:cubicBezTo>
                      <a:pt x="18904" y="15761"/>
                      <a:pt x="19146" y="19804"/>
                      <a:pt x="19590" y="20702"/>
                    </a:cubicBezTo>
                    <a:cubicBezTo>
                      <a:pt x="20033" y="21600"/>
                      <a:pt x="20488" y="19523"/>
                      <a:pt x="20823" y="19641"/>
                    </a:cubicBezTo>
                    <a:cubicBezTo>
                      <a:pt x="21159" y="19759"/>
                      <a:pt x="21471" y="21115"/>
                      <a:pt x="21600" y="21409"/>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57" name="Google Shape;557;g15ffb4dd3d2_29_337"/>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558" name="Google Shape;558;g15ffb4dd3d2_29_337"/>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_1" showMasterSp="0">
  <p:cSld name="CUSTOM_2_1_1">
    <p:spTree>
      <p:nvGrpSpPr>
        <p:cNvPr id="559" name="Shape 559"/>
        <p:cNvGrpSpPr/>
        <p:nvPr/>
      </p:nvGrpSpPr>
      <p:grpSpPr>
        <a:xfrm>
          <a:off x="0" y="0"/>
          <a:ext cx="0" cy="0"/>
          <a:chOff x="0" y="0"/>
          <a:chExt cx="0" cy="0"/>
        </a:xfrm>
      </p:grpSpPr>
      <p:grpSp>
        <p:nvGrpSpPr>
          <p:cNvPr id="560" name="Google Shape;560;g15ffb4dd3d2_29_353"/>
          <p:cNvGrpSpPr/>
          <p:nvPr/>
        </p:nvGrpSpPr>
        <p:grpSpPr>
          <a:xfrm>
            <a:off x="-842770" y="-61405"/>
            <a:ext cx="10027700" cy="3993931"/>
            <a:chOff x="-76" y="-3"/>
            <a:chExt cx="10027698" cy="3993930"/>
          </a:xfrm>
        </p:grpSpPr>
        <p:sp>
          <p:nvSpPr>
            <p:cNvPr id="561" name="Google Shape;561;g15ffb4dd3d2_29_353"/>
            <p:cNvSpPr/>
            <p:nvPr/>
          </p:nvSpPr>
          <p:spPr>
            <a:xfrm>
              <a:off x="-76" y="1272399"/>
              <a:ext cx="3328469" cy="2721528"/>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2" name="Google Shape;562;g15ffb4dd3d2_29_353"/>
            <p:cNvGrpSpPr/>
            <p:nvPr/>
          </p:nvGrpSpPr>
          <p:grpSpPr>
            <a:xfrm>
              <a:off x="7991066" y="-3"/>
              <a:ext cx="2036556" cy="1103054"/>
              <a:chOff x="-1" y="-1"/>
              <a:chExt cx="2036554" cy="1103053"/>
            </a:xfrm>
          </p:grpSpPr>
          <p:sp>
            <p:nvSpPr>
              <p:cNvPr id="563" name="Google Shape;563;g15ffb4dd3d2_29_353"/>
              <p:cNvSpPr/>
              <p:nvPr/>
            </p:nvSpPr>
            <p:spPr>
              <a:xfrm>
                <a:off x="788025" y="409349"/>
                <a:ext cx="1243428" cy="148403"/>
              </a:xfrm>
              <a:custGeom>
                <a:rect b="b" l="l" r="r" t="t"/>
                <a:pathLst>
                  <a:path extrusionOk="0" h="21600" w="21600">
                    <a:moveTo>
                      <a:pt x="0" y="21600"/>
                    </a:moveTo>
                    <a:cubicBezTo>
                      <a:pt x="933" y="20607"/>
                      <a:pt x="3867" y="17750"/>
                      <a:pt x="5600" y="15640"/>
                    </a:cubicBezTo>
                    <a:cubicBezTo>
                      <a:pt x="7333" y="13529"/>
                      <a:pt x="8918" y="8813"/>
                      <a:pt x="10400" y="8937"/>
                    </a:cubicBezTo>
                    <a:cubicBezTo>
                      <a:pt x="11881" y="9061"/>
                      <a:pt x="13244" y="15516"/>
                      <a:pt x="14489" y="16386"/>
                    </a:cubicBezTo>
                    <a:cubicBezTo>
                      <a:pt x="15733" y="17255"/>
                      <a:pt x="16918" y="16138"/>
                      <a:pt x="17866" y="14151"/>
                    </a:cubicBezTo>
                    <a:cubicBezTo>
                      <a:pt x="18814" y="12165"/>
                      <a:pt x="19555" y="6826"/>
                      <a:pt x="20178" y="4468"/>
                    </a:cubicBezTo>
                    <a:cubicBezTo>
                      <a:pt x="20800" y="2111"/>
                      <a:pt x="21363" y="74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5ffb4dd3d2_29_353"/>
              <p:cNvSpPr/>
              <p:nvPr/>
            </p:nvSpPr>
            <p:spPr>
              <a:xfrm>
                <a:off x="-1" y="-1"/>
                <a:ext cx="2036554" cy="1103053"/>
              </a:xfrm>
              <a:custGeom>
                <a:rect b="b" l="l" r="r" t="t"/>
                <a:pathLst>
                  <a:path extrusionOk="0" h="21391" w="21600">
                    <a:moveTo>
                      <a:pt x="0" y="0"/>
                    </a:moveTo>
                    <a:cubicBezTo>
                      <a:pt x="479" y="662"/>
                      <a:pt x="2216" y="2927"/>
                      <a:pt x="2876" y="3969"/>
                    </a:cubicBezTo>
                    <a:cubicBezTo>
                      <a:pt x="3537" y="5011"/>
                      <a:pt x="3528" y="5855"/>
                      <a:pt x="3962" y="6252"/>
                    </a:cubicBezTo>
                    <a:cubicBezTo>
                      <a:pt x="4396" y="6649"/>
                      <a:pt x="4785" y="6169"/>
                      <a:pt x="5482" y="6351"/>
                    </a:cubicBezTo>
                    <a:cubicBezTo>
                      <a:pt x="6178" y="6533"/>
                      <a:pt x="7707" y="6748"/>
                      <a:pt x="8141" y="7343"/>
                    </a:cubicBezTo>
                    <a:cubicBezTo>
                      <a:pt x="8575" y="7939"/>
                      <a:pt x="7879" y="8799"/>
                      <a:pt x="8087" y="9923"/>
                    </a:cubicBezTo>
                    <a:cubicBezTo>
                      <a:pt x="8295" y="11048"/>
                      <a:pt x="8865" y="13099"/>
                      <a:pt x="9389" y="14091"/>
                    </a:cubicBezTo>
                    <a:cubicBezTo>
                      <a:pt x="9914" y="15083"/>
                      <a:pt x="10456" y="15612"/>
                      <a:pt x="11234" y="15877"/>
                    </a:cubicBezTo>
                    <a:cubicBezTo>
                      <a:pt x="12012" y="16142"/>
                      <a:pt x="13287" y="15613"/>
                      <a:pt x="14056" y="15679"/>
                    </a:cubicBezTo>
                    <a:cubicBezTo>
                      <a:pt x="14825" y="15745"/>
                      <a:pt x="15422" y="15894"/>
                      <a:pt x="15847" y="16274"/>
                    </a:cubicBezTo>
                    <a:cubicBezTo>
                      <a:pt x="16273" y="16655"/>
                      <a:pt x="16037" y="17168"/>
                      <a:pt x="16607" y="17961"/>
                    </a:cubicBezTo>
                    <a:cubicBezTo>
                      <a:pt x="17177" y="18756"/>
                      <a:pt x="18579" y="20475"/>
                      <a:pt x="19266" y="21038"/>
                    </a:cubicBezTo>
                    <a:cubicBezTo>
                      <a:pt x="19954" y="21600"/>
                      <a:pt x="20343" y="21319"/>
                      <a:pt x="20732" y="21335"/>
                    </a:cubicBezTo>
                    <a:cubicBezTo>
                      <a:pt x="21121" y="21352"/>
                      <a:pt x="21455" y="21169"/>
                      <a:pt x="21600" y="21137"/>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5" name="Google Shape;565;g15ffb4dd3d2_29_353"/>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566" name="Google Shape;566;g15ffb4dd3d2_29_353"/>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 showMasterSp="0">
  <p:cSld name="CUSTOM_6">
    <p:spTree>
      <p:nvGrpSpPr>
        <p:cNvPr id="567" name="Shape 567"/>
        <p:cNvGrpSpPr/>
        <p:nvPr/>
      </p:nvGrpSpPr>
      <p:grpSpPr>
        <a:xfrm>
          <a:off x="0" y="0"/>
          <a:ext cx="0" cy="0"/>
          <a:chOff x="0" y="0"/>
          <a:chExt cx="0" cy="0"/>
        </a:xfrm>
      </p:grpSpPr>
      <p:grpSp>
        <p:nvGrpSpPr>
          <p:cNvPr id="568" name="Google Shape;568;g15ffb4dd3d2_29_361"/>
          <p:cNvGrpSpPr/>
          <p:nvPr/>
        </p:nvGrpSpPr>
        <p:grpSpPr>
          <a:xfrm>
            <a:off x="-1306163" y="-1006116"/>
            <a:ext cx="11756799" cy="7346383"/>
            <a:chOff x="-33" y="31"/>
            <a:chExt cx="11756796" cy="7346381"/>
          </a:xfrm>
        </p:grpSpPr>
        <p:grpSp>
          <p:nvGrpSpPr>
            <p:cNvPr id="569" name="Google Shape;569;g15ffb4dd3d2_29_361"/>
            <p:cNvGrpSpPr/>
            <p:nvPr/>
          </p:nvGrpSpPr>
          <p:grpSpPr>
            <a:xfrm>
              <a:off x="1232327" y="31"/>
              <a:ext cx="10524436" cy="6283426"/>
              <a:chOff x="0" y="31"/>
              <a:chExt cx="10524435" cy="6283424"/>
            </a:xfrm>
          </p:grpSpPr>
          <p:sp>
            <p:nvSpPr>
              <p:cNvPr id="570" name="Google Shape;570;g15ffb4dd3d2_29_361"/>
              <p:cNvSpPr/>
              <p:nvPr/>
            </p:nvSpPr>
            <p:spPr>
              <a:xfrm>
                <a:off x="6148" y="1664121"/>
                <a:ext cx="719479" cy="468233"/>
              </a:xfrm>
              <a:custGeom>
                <a:rect b="b" l="l" r="r" t="t"/>
                <a:pathLst>
                  <a:path extrusionOk="0" h="20996" w="21600">
                    <a:moveTo>
                      <a:pt x="21600" y="20957"/>
                    </a:moveTo>
                    <a:cubicBezTo>
                      <a:pt x="20338" y="20773"/>
                      <a:pt x="16154" y="21600"/>
                      <a:pt x="14031" y="19853"/>
                    </a:cubicBezTo>
                    <a:cubicBezTo>
                      <a:pt x="11907" y="18107"/>
                      <a:pt x="10246" y="12960"/>
                      <a:pt x="8862" y="10478"/>
                    </a:cubicBezTo>
                    <a:cubicBezTo>
                      <a:pt x="7477" y="7996"/>
                      <a:pt x="7200" y="6709"/>
                      <a:pt x="5723" y="4963"/>
                    </a:cubicBezTo>
                    <a:cubicBezTo>
                      <a:pt x="4246" y="3216"/>
                      <a:pt x="954" y="827"/>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15ffb4dd3d2_29_361"/>
              <p:cNvSpPr/>
              <p:nvPr/>
            </p:nvSpPr>
            <p:spPr>
              <a:xfrm>
                <a:off x="665416" y="883171"/>
                <a:ext cx="232590" cy="780952"/>
              </a:xfrm>
              <a:custGeom>
                <a:rect b="b" l="l" r="r" t="t"/>
                <a:pathLst>
                  <a:path extrusionOk="0" h="21600" w="19529">
                    <a:moveTo>
                      <a:pt x="1441" y="0"/>
                    </a:moveTo>
                    <a:cubicBezTo>
                      <a:pt x="4453" y="1162"/>
                      <a:pt x="18996" y="4677"/>
                      <a:pt x="19513" y="6973"/>
                    </a:cubicBezTo>
                    <a:cubicBezTo>
                      <a:pt x="20029" y="9269"/>
                      <a:pt x="7638" y="11933"/>
                      <a:pt x="4540" y="13776"/>
                    </a:cubicBezTo>
                    <a:cubicBezTo>
                      <a:pt x="1441" y="15619"/>
                      <a:pt x="-1571" y="16724"/>
                      <a:pt x="925" y="18029"/>
                    </a:cubicBezTo>
                    <a:cubicBezTo>
                      <a:pt x="3421" y="19333"/>
                      <a:pt x="16414" y="21005"/>
                      <a:pt x="19513" y="2160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15ffb4dd3d2_29_361"/>
              <p:cNvSpPr/>
              <p:nvPr/>
            </p:nvSpPr>
            <p:spPr>
              <a:xfrm>
                <a:off x="24600" y="1199575"/>
                <a:ext cx="842451" cy="1270093"/>
              </a:xfrm>
              <a:custGeom>
                <a:rect b="b" l="l" r="r" t="t"/>
                <a:pathLst>
                  <a:path extrusionOk="0" h="21397" w="21600">
                    <a:moveTo>
                      <a:pt x="0" y="21397"/>
                    </a:moveTo>
                    <a:cubicBezTo>
                      <a:pt x="473" y="20430"/>
                      <a:pt x="2286" y="17598"/>
                      <a:pt x="2838" y="15596"/>
                    </a:cubicBezTo>
                    <a:cubicBezTo>
                      <a:pt x="3390" y="13593"/>
                      <a:pt x="3049" y="11297"/>
                      <a:pt x="3311" y="9380"/>
                    </a:cubicBezTo>
                    <a:cubicBezTo>
                      <a:pt x="3574" y="7464"/>
                      <a:pt x="3547" y="5581"/>
                      <a:pt x="4414" y="4096"/>
                    </a:cubicBezTo>
                    <a:cubicBezTo>
                      <a:pt x="5282" y="2611"/>
                      <a:pt x="6859" y="1144"/>
                      <a:pt x="8514" y="470"/>
                    </a:cubicBezTo>
                    <a:cubicBezTo>
                      <a:pt x="10170" y="-203"/>
                      <a:pt x="12167" y="39"/>
                      <a:pt x="14348" y="56"/>
                    </a:cubicBezTo>
                    <a:cubicBezTo>
                      <a:pt x="16529" y="73"/>
                      <a:pt x="20391" y="488"/>
                      <a:pt x="21600" y="574"/>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15ffb4dd3d2_29_361"/>
              <p:cNvSpPr/>
              <p:nvPr/>
            </p:nvSpPr>
            <p:spPr>
              <a:xfrm>
                <a:off x="0" y="756584"/>
                <a:ext cx="2084623" cy="3474348"/>
              </a:xfrm>
              <a:custGeom>
                <a:rect b="b" l="l" r="r" t="t"/>
                <a:pathLst>
                  <a:path extrusionOk="0" h="21600" w="21600">
                    <a:moveTo>
                      <a:pt x="0" y="21600"/>
                    </a:moveTo>
                    <a:cubicBezTo>
                      <a:pt x="528" y="21197"/>
                      <a:pt x="2499" y="20239"/>
                      <a:pt x="3171" y="19182"/>
                    </a:cubicBezTo>
                    <a:cubicBezTo>
                      <a:pt x="3842" y="18126"/>
                      <a:pt x="3523" y="16527"/>
                      <a:pt x="4029" y="15259"/>
                    </a:cubicBezTo>
                    <a:cubicBezTo>
                      <a:pt x="4536" y="13991"/>
                      <a:pt x="5460" y="13039"/>
                      <a:pt x="6209" y="11573"/>
                    </a:cubicBezTo>
                    <a:cubicBezTo>
                      <a:pt x="6958" y="10107"/>
                      <a:pt x="7717" y="7676"/>
                      <a:pt x="8521" y="6460"/>
                    </a:cubicBezTo>
                    <a:cubicBezTo>
                      <a:pt x="9325" y="5245"/>
                      <a:pt x="9226" y="5205"/>
                      <a:pt x="11031" y="4280"/>
                    </a:cubicBezTo>
                    <a:cubicBezTo>
                      <a:pt x="12837" y="3356"/>
                      <a:pt x="17593" y="1625"/>
                      <a:pt x="19354" y="912"/>
                    </a:cubicBezTo>
                    <a:cubicBezTo>
                      <a:pt x="21116" y="198"/>
                      <a:pt x="21226" y="152"/>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15ffb4dd3d2_29_361"/>
              <p:cNvSpPr/>
              <p:nvPr/>
            </p:nvSpPr>
            <p:spPr>
              <a:xfrm flipH="1" rot="2497582">
                <a:off x="8643542" y="327520"/>
                <a:ext cx="1569344" cy="1534569"/>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15ffb4dd3d2_29_361"/>
              <p:cNvSpPr/>
              <p:nvPr/>
            </p:nvSpPr>
            <p:spPr>
              <a:xfrm>
                <a:off x="7755282" y="5069572"/>
                <a:ext cx="1547534" cy="1213883"/>
              </a:xfrm>
              <a:custGeom>
                <a:rect b="b" l="l" r="r" t="t"/>
                <a:pathLst>
                  <a:path extrusionOk="0" h="21600" w="21600">
                    <a:moveTo>
                      <a:pt x="21600" y="0"/>
                    </a:moveTo>
                    <a:cubicBezTo>
                      <a:pt x="21154" y="779"/>
                      <a:pt x="19899" y="2800"/>
                      <a:pt x="18925" y="4674"/>
                    </a:cubicBezTo>
                    <a:cubicBezTo>
                      <a:pt x="17950" y="6548"/>
                      <a:pt x="16597" y="9621"/>
                      <a:pt x="15754" y="11242"/>
                    </a:cubicBezTo>
                    <a:cubicBezTo>
                      <a:pt x="14912" y="12863"/>
                      <a:pt x="14862" y="13474"/>
                      <a:pt x="13872" y="14400"/>
                    </a:cubicBezTo>
                    <a:cubicBezTo>
                      <a:pt x="12881" y="15327"/>
                      <a:pt x="11395" y="16084"/>
                      <a:pt x="9809" y="16800"/>
                    </a:cubicBezTo>
                    <a:cubicBezTo>
                      <a:pt x="8224" y="17516"/>
                      <a:pt x="5995" y="17895"/>
                      <a:pt x="4360" y="18695"/>
                    </a:cubicBezTo>
                    <a:cubicBezTo>
                      <a:pt x="2725" y="19495"/>
                      <a:pt x="727" y="21116"/>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6" name="Google Shape;576;g15ffb4dd3d2_29_361"/>
            <p:cNvSpPr/>
            <p:nvPr/>
          </p:nvSpPr>
          <p:spPr>
            <a:xfrm rot="2700000">
              <a:off x="284848" y="5246377"/>
              <a:ext cx="1997252" cy="1633055"/>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7" name="Google Shape;577;g15ffb4dd3d2_29_361"/>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578" name="Google Shape;578;g15ffb4dd3d2_29_361"/>
          <p:cNvSpPr txBox="1"/>
          <p:nvPr>
            <p:ph idx="1" type="body"/>
          </p:nvPr>
        </p:nvSpPr>
        <p:spPr>
          <a:xfrm>
            <a:off x="1377123" y="2298500"/>
            <a:ext cx="2497503" cy="1396801"/>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rgbClr val="50443F"/>
              </a:buClr>
              <a:buSzPts val="1400"/>
              <a:buFont typeface="Arial"/>
              <a:buNone/>
              <a:defRPr sz="1400"/>
            </a:lvl1pPr>
            <a:lvl2pPr indent="-228600" lvl="1" marL="914400" algn="l">
              <a:lnSpc>
                <a:spcPct val="100000"/>
              </a:lnSpc>
              <a:spcBef>
                <a:spcPts val="0"/>
              </a:spcBef>
              <a:spcAft>
                <a:spcPts val="0"/>
              </a:spcAft>
              <a:buClr>
                <a:srgbClr val="50443F"/>
              </a:buClr>
              <a:buSzPts val="1400"/>
              <a:buFont typeface="Arial"/>
              <a:buNone/>
              <a:defRPr sz="1400"/>
            </a:lvl2pPr>
            <a:lvl3pPr indent="-228600" lvl="2" marL="1371600" algn="l">
              <a:lnSpc>
                <a:spcPct val="100000"/>
              </a:lnSpc>
              <a:spcBef>
                <a:spcPts val="0"/>
              </a:spcBef>
              <a:spcAft>
                <a:spcPts val="0"/>
              </a:spcAft>
              <a:buClr>
                <a:srgbClr val="50443F"/>
              </a:buClr>
              <a:buSzPts val="1400"/>
              <a:buFont typeface="Arial"/>
              <a:buNone/>
              <a:defRPr sz="1400"/>
            </a:lvl3pPr>
            <a:lvl4pPr indent="-228600" lvl="3" marL="1828800" algn="l">
              <a:lnSpc>
                <a:spcPct val="100000"/>
              </a:lnSpc>
              <a:spcBef>
                <a:spcPts val="0"/>
              </a:spcBef>
              <a:spcAft>
                <a:spcPts val="0"/>
              </a:spcAft>
              <a:buClr>
                <a:srgbClr val="50443F"/>
              </a:buClr>
              <a:buSzPts val="1400"/>
              <a:buFont typeface="Arial"/>
              <a:buNone/>
              <a:defRPr sz="1400"/>
            </a:lvl4pPr>
            <a:lvl5pPr indent="-228600" lvl="4" marL="2286000" algn="l">
              <a:lnSpc>
                <a:spcPct val="100000"/>
              </a:lnSpc>
              <a:spcBef>
                <a:spcPts val="0"/>
              </a:spcBef>
              <a:spcAft>
                <a:spcPts val="0"/>
              </a:spcAft>
              <a:buClr>
                <a:srgbClr val="50443F"/>
              </a:buClr>
              <a:buSzPts val="1400"/>
              <a:buFont typeface="Arial"/>
              <a:buNone/>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579" name="Google Shape;579;g15ffb4dd3d2_29_361"/>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_2" showMasterSp="0">
  <p:cSld name="CUSTOM_6_2">
    <p:spTree>
      <p:nvGrpSpPr>
        <p:cNvPr id="580" name="Shape 580"/>
        <p:cNvGrpSpPr/>
        <p:nvPr/>
      </p:nvGrpSpPr>
      <p:grpSpPr>
        <a:xfrm>
          <a:off x="0" y="0"/>
          <a:ext cx="0" cy="0"/>
          <a:chOff x="0" y="0"/>
          <a:chExt cx="0" cy="0"/>
        </a:xfrm>
      </p:grpSpPr>
      <p:grpSp>
        <p:nvGrpSpPr>
          <p:cNvPr id="581" name="Google Shape;581;g15ffb4dd3d2_29_374"/>
          <p:cNvGrpSpPr/>
          <p:nvPr/>
        </p:nvGrpSpPr>
        <p:grpSpPr>
          <a:xfrm>
            <a:off x="-862231" y="-89378"/>
            <a:ext cx="11417887" cy="6429643"/>
            <a:chOff x="18" y="-2"/>
            <a:chExt cx="11417885" cy="6429642"/>
          </a:xfrm>
        </p:grpSpPr>
        <p:sp>
          <p:nvSpPr>
            <p:cNvPr id="582" name="Google Shape;582;g15ffb4dd3d2_29_374"/>
            <p:cNvSpPr/>
            <p:nvPr/>
          </p:nvSpPr>
          <p:spPr>
            <a:xfrm rot="2700000">
              <a:off x="9135771" y="4329605"/>
              <a:ext cx="1997250" cy="1633056"/>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3" name="Google Shape;583;g15ffb4dd3d2_29_374"/>
            <p:cNvGrpSpPr/>
            <p:nvPr/>
          </p:nvGrpSpPr>
          <p:grpSpPr>
            <a:xfrm>
              <a:off x="817573" y="-2"/>
              <a:ext cx="9219804" cy="5303555"/>
              <a:chOff x="0" y="-1"/>
              <a:chExt cx="9219803" cy="5303554"/>
            </a:xfrm>
          </p:grpSpPr>
          <p:sp>
            <p:nvSpPr>
              <p:cNvPr id="584" name="Google Shape;584;g15ffb4dd3d2_29_374"/>
              <p:cNvSpPr/>
              <p:nvPr/>
            </p:nvSpPr>
            <p:spPr>
              <a:xfrm>
                <a:off x="714975" y="-1"/>
                <a:ext cx="262600" cy="318402"/>
              </a:xfrm>
              <a:custGeom>
                <a:rect b="b" l="l" r="r" t="t"/>
                <a:pathLst>
                  <a:path extrusionOk="0" h="21600" w="21453">
                    <a:moveTo>
                      <a:pt x="18253" y="21600"/>
                    </a:moveTo>
                    <a:cubicBezTo>
                      <a:pt x="18786" y="20842"/>
                      <a:pt x="21600" y="19263"/>
                      <a:pt x="21447" y="17053"/>
                    </a:cubicBezTo>
                    <a:cubicBezTo>
                      <a:pt x="21296" y="14843"/>
                      <a:pt x="20914" y="11180"/>
                      <a:pt x="17340" y="8337"/>
                    </a:cubicBezTo>
                    <a:cubicBezTo>
                      <a:pt x="13766" y="5495"/>
                      <a:pt x="2890" y="1389"/>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5" name="Google Shape;585;g15ffb4dd3d2_29_374"/>
              <p:cNvGrpSpPr/>
              <p:nvPr/>
            </p:nvGrpSpPr>
            <p:grpSpPr>
              <a:xfrm>
                <a:off x="7812623" y="3246523"/>
                <a:ext cx="1407180" cy="2057030"/>
                <a:chOff x="-1" y="-1"/>
                <a:chExt cx="1407179" cy="2057029"/>
              </a:xfrm>
            </p:grpSpPr>
            <p:sp>
              <p:nvSpPr>
                <p:cNvPr id="586" name="Google Shape;586;g15ffb4dd3d2_29_374"/>
                <p:cNvSpPr/>
                <p:nvPr/>
              </p:nvSpPr>
              <p:spPr>
                <a:xfrm>
                  <a:off x="841827" y="1529976"/>
                  <a:ext cx="443483" cy="515616"/>
                </a:xfrm>
                <a:custGeom>
                  <a:rect b="b" l="l" r="r" t="t"/>
                  <a:pathLst>
                    <a:path extrusionOk="0" h="21600" w="20872">
                      <a:moveTo>
                        <a:pt x="0" y="0"/>
                      </a:moveTo>
                      <a:cubicBezTo>
                        <a:pt x="578" y="831"/>
                        <a:pt x="1911" y="3878"/>
                        <a:pt x="3467" y="4985"/>
                      </a:cubicBezTo>
                      <a:cubicBezTo>
                        <a:pt x="5022" y="6093"/>
                        <a:pt x="7157" y="6251"/>
                        <a:pt x="9334" y="6646"/>
                      </a:cubicBezTo>
                      <a:cubicBezTo>
                        <a:pt x="11512" y="7042"/>
                        <a:pt x="14889" y="6804"/>
                        <a:pt x="16533" y="7358"/>
                      </a:cubicBezTo>
                      <a:cubicBezTo>
                        <a:pt x="18177" y="7912"/>
                        <a:pt x="18533" y="8388"/>
                        <a:pt x="19200" y="9970"/>
                      </a:cubicBezTo>
                      <a:cubicBezTo>
                        <a:pt x="19867" y="11553"/>
                        <a:pt x="21600" y="14915"/>
                        <a:pt x="20533" y="16852"/>
                      </a:cubicBezTo>
                      <a:cubicBezTo>
                        <a:pt x="19466" y="18791"/>
                        <a:pt x="14088" y="20809"/>
                        <a:pt x="1279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5ffb4dd3d2_29_374"/>
                <p:cNvSpPr/>
                <p:nvPr/>
              </p:nvSpPr>
              <p:spPr>
                <a:xfrm>
                  <a:off x="707652" y="895474"/>
                  <a:ext cx="356275" cy="711228"/>
                </a:xfrm>
                <a:custGeom>
                  <a:rect b="b" l="l" r="r" t="t"/>
                  <a:pathLst>
                    <a:path extrusionOk="0" h="21600" w="21600">
                      <a:moveTo>
                        <a:pt x="21600" y="0"/>
                      </a:moveTo>
                      <a:cubicBezTo>
                        <a:pt x="20759" y="286"/>
                        <a:pt x="18000" y="1000"/>
                        <a:pt x="16559" y="1714"/>
                      </a:cubicBezTo>
                      <a:cubicBezTo>
                        <a:pt x="15119" y="2429"/>
                        <a:pt x="13559" y="3400"/>
                        <a:pt x="12959" y="4286"/>
                      </a:cubicBezTo>
                      <a:cubicBezTo>
                        <a:pt x="12359" y="5172"/>
                        <a:pt x="13619" y="6057"/>
                        <a:pt x="12959" y="7029"/>
                      </a:cubicBezTo>
                      <a:cubicBezTo>
                        <a:pt x="12299" y="8000"/>
                        <a:pt x="10381" y="9199"/>
                        <a:pt x="9000" y="10114"/>
                      </a:cubicBezTo>
                      <a:cubicBezTo>
                        <a:pt x="7621" y="11029"/>
                        <a:pt x="5581" y="11514"/>
                        <a:pt x="4680" y="12514"/>
                      </a:cubicBezTo>
                      <a:cubicBezTo>
                        <a:pt x="3780" y="13514"/>
                        <a:pt x="3780" y="15229"/>
                        <a:pt x="3600" y="16114"/>
                      </a:cubicBezTo>
                      <a:cubicBezTo>
                        <a:pt x="3421" y="17000"/>
                        <a:pt x="4200" y="16914"/>
                        <a:pt x="3600" y="17829"/>
                      </a:cubicBezTo>
                      <a:cubicBezTo>
                        <a:pt x="3001" y="18743"/>
                        <a:pt x="600" y="20972"/>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5ffb4dd3d2_29_374"/>
                <p:cNvSpPr/>
                <p:nvPr/>
              </p:nvSpPr>
              <p:spPr>
                <a:xfrm flipH="1">
                  <a:off x="-1" y="-1"/>
                  <a:ext cx="1407179" cy="2057029"/>
                </a:xfrm>
                <a:custGeom>
                  <a:rect b="b" l="l" r="r" t="t"/>
                  <a:pathLst>
                    <a:path extrusionOk="0" h="21600" w="21600">
                      <a:moveTo>
                        <a:pt x="0" y="0"/>
                      </a:moveTo>
                      <a:cubicBezTo>
                        <a:pt x="380" y="421"/>
                        <a:pt x="1518" y="1997"/>
                        <a:pt x="2278" y="2525"/>
                      </a:cubicBezTo>
                      <a:cubicBezTo>
                        <a:pt x="3037" y="3054"/>
                        <a:pt x="4032" y="2758"/>
                        <a:pt x="4556" y="3170"/>
                      </a:cubicBezTo>
                      <a:cubicBezTo>
                        <a:pt x="5080" y="3582"/>
                        <a:pt x="5197" y="4442"/>
                        <a:pt x="5420" y="4997"/>
                      </a:cubicBezTo>
                      <a:cubicBezTo>
                        <a:pt x="5642" y="5552"/>
                        <a:pt x="5839" y="5893"/>
                        <a:pt x="5891" y="6502"/>
                      </a:cubicBezTo>
                      <a:cubicBezTo>
                        <a:pt x="5943" y="7111"/>
                        <a:pt x="6140" y="7702"/>
                        <a:pt x="5734" y="8651"/>
                      </a:cubicBezTo>
                      <a:cubicBezTo>
                        <a:pt x="5328" y="9600"/>
                        <a:pt x="3862" y="11373"/>
                        <a:pt x="3456" y="12197"/>
                      </a:cubicBezTo>
                      <a:cubicBezTo>
                        <a:pt x="3050" y="13021"/>
                        <a:pt x="3220" y="13209"/>
                        <a:pt x="3299" y="13594"/>
                      </a:cubicBezTo>
                      <a:cubicBezTo>
                        <a:pt x="3378" y="13979"/>
                        <a:pt x="3116" y="14078"/>
                        <a:pt x="3927" y="14508"/>
                      </a:cubicBezTo>
                      <a:cubicBezTo>
                        <a:pt x="4739" y="14938"/>
                        <a:pt x="7122" y="15788"/>
                        <a:pt x="8169" y="16173"/>
                      </a:cubicBezTo>
                      <a:cubicBezTo>
                        <a:pt x="9216" y="16558"/>
                        <a:pt x="9334" y="16514"/>
                        <a:pt x="10211" y="16818"/>
                      </a:cubicBezTo>
                      <a:cubicBezTo>
                        <a:pt x="11088" y="17123"/>
                        <a:pt x="12737" y="17633"/>
                        <a:pt x="13431" y="18000"/>
                      </a:cubicBezTo>
                      <a:cubicBezTo>
                        <a:pt x="14125" y="18367"/>
                        <a:pt x="14059" y="18788"/>
                        <a:pt x="14374" y="19021"/>
                      </a:cubicBezTo>
                      <a:cubicBezTo>
                        <a:pt x="14688" y="19254"/>
                        <a:pt x="14610" y="19236"/>
                        <a:pt x="15317" y="19397"/>
                      </a:cubicBezTo>
                      <a:cubicBezTo>
                        <a:pt x="16023" y="19558"/>
                        <a:pt x="17751" y="19782"/>
                        <a:pt x="18615" y="19988"/>
                      </a:cubicBezTo>
                      <a:cubicBezTo>
                        <a:pt x="19479" y="20194"/>
                        <a:pt x="20003" y="20364"/>
                        <a:pt x="20500" y="20633"/>
                      </a:cubicBezTo>
                      <a:cubicBezTo>
                        <a:pt x="20998" y="20901"/>
                        <a:pt x="21417" y="21439"/>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15ffb4dd3d2_29_374"/>
                <p:cNvSpPr/>
                <p:nvPr/>
              </p:nvSpPr>
              <p:spPr>
                <a:xfrm>
                  <a:off x="490827" y="1755126"/>
                  <a:ext cx="338009" cy="286552"/>
                </a:xfrm>
                <a:custGeom>
                  <a:rect b="b" l="l" r="r" t="t"/>
                  <a:pathLst>
                    <a:path extrusionOk="0" h="21600" w="21511">
                      <a:moveTo>
                        <a:pt x="0" y="0"/>
                      </a:moveTo>
                      <a:cubicBezTo>
                        <a:pt x="1031" y="901"/>
                        <a:pt x="3691" y="4500"/>
                        <a:pt x="6188" y="5401"/>
                      </a:cubicBezTo>
                      <a:cubicBezTo>
                        <a:pt x="8684" y="6302"/>
                        <a:pt x="12592" y="4758"/>
                        <a:pt x="14980" y="5401"/>
                      </a:cubicBezTo>
                      <a:cubicBezTo>
                        <a:pt x="17368" y="6044"/>
                        <a:pt x="19430" y="7649"/>
                        <a:pt x="20515" y="9257"/>
                      </a:cubicBezTo>
                      <a:cubicBezTo>
                        <a:pt x="21600" y="10864"/>
                        <a:pt x="21384" y="12986"/>
                        <a:pt x="21492" y="15044"/>
                      </a:cubicBezTo>
                      <a:cubicBezTo>
                        <a:pt x="21600" y="17102"/>
                        <a:pt x="21221" y="20507"/>
                        <a:pt x="21167"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0" name="Google Shape;590;g15ffb4dd3d2_29_374"/>
              <p:cNvSpPr/>
              <p:nvPr/>
            </p:nvSpPr>
            <p:spPr>
              <a:xfrm>
                <a:off x="16750" y="83799"/>
                <a:ext cx="469202" cy="508302"/>
              </a:xfrm>
              <a:custGeom>
                <a:rect b="b" l="l" r="r" t="t"/>
                <a:pathLst>
                  <a:path extrusionOk="0" h="21600" w="21600">
                    <a:moveTo>
                      <a:pt x="21600" y="21600"/>
                    </a:moveTo>
                    <a:cubicBezTo>
                      <a:pt x="20228" y="21244"/>
                      <a:pt x="15643" y="21047"/>
                      <a:pt x="13371" y="19464"/>
                    </a:cubicBezTo>
                    <a:cubicBezTo>
                      <a:pt x="11099" y="17882"/>
                      <a:pt x="9000" y="14162"/>
                      <a:pt x="7971" y="12106"/>
                    </a:cubicBezTo>
                    <a:cubicBezTo>
                      <a:pt x="6942" y="10049"/>
                      <a:pt x="7800" y="8546"/>
                      <a:pt x="7200" y="7121"/>
                    </a:cubicBezTo>
                    <a:cubicBezTo>
                      <a:pt x="6600" y="5696"/>
                      <a:pt x="5571" y="4747"/>
                      <a:pt x="4371" y="3560"/>
                    </a:cubicBezTo>
                    <a:cubicBezTo>
                      <a:pt x="3171" y="2373"/>
                      <a:pt x="729" y="594"/>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15ffb4dd3d2_29_374"/>
              <p:cNvSpPr/>
              <p:nvPr/>
            </p:nvSpPr>
            <p:spPr>
              <a:xfrm>
                <a:off x="0" y="5599"/>
                <a:ext cx="3200678" cy="928672"/>
              </a:xfrm>
              <a:custGeom>
                <a:rect b="b" l="l" r="r" t="t"/>
                <a:pathLst>
                  <a:path extrusionOk="0" h="21291" w="21600">
                    <a:moveTo>
                      <a:pt x="0" y="21258"/>
                    </a:moveTo>
                    <a:cubicBezTo>
                      <a:pt x="289" y="21172"/>
                      <a:pt x="1169" y="21600"/>
                      <a:pt x="1734" y="20746"/>
                    </a:cubicBezTo>
                    <a:cubicBezTo>
                      <a:pt x="2299" y="19893"/>
                      <a:pt x="3141" y="17630"/>
                      <a:pt x="3393" y="16136"/>
                    </a:cubicBezTo>
                    <a:cubicBezTo>
                      <a:pt x="3644" y="14641"/>
                      <a:pt x="3210" y="13147"/>
                      <a:pt x="3242" y="11781"/>
                    </a:cubicBezTo>
                    <a:cubicBezTo>
                      <a:pt x="3273" y="10415"/>
                      <a:pt x="3368" y="8729"/>
                      <a:pt x="3581" y="7939"/>
                    </a:cubicBezTo>
                    <a:cubicBezTo>
                      <a:pt x="3795" y="7150"/>
                      <a:pt x="4184" y="7171"/>
                      <a:pt x="4524" y="7043"/>
                    </a:cubicBezTo>
                    <a:cubicBezTo>
                      <a:pt x="4863" y="6915"/>
                      <a:pt x="5095" y="7065"/>
                      <a:pt x="5617" y="7171"/>
                    </a:cubicBezTo>
                    <a:cubicBezTo>
                      <a:pt x="6138" y="7278"/>
                      <a:pt x="6980" y="7662"/>
                      <a:pt x="7652" y="7683"/>
                    </a:cubicBezTo>
                    <a:cubicBezTo>
                      <a:pt x="8325" y="7704"/>
                      <a:pt x="8921" y="7747"/>
                      <a:pt x="9650" y="7299"/>
                    </a:cubicBezTo>
                    <a:cubicBezTo>
                      <a:pt x="10379" y="6851"/>
                      <a:pt x="11491" y="5634"/>
                      <a:pt x="12025" y="4994"/>
                    </a:cubicBezTo>
                    <a:cubicBezTo>
                      <a:pt x="12559" y="4354"/>
                      <a:pt x="12415" y="3756"/>
                      <a:pt x="12854" y="3457"/>
                    </a:cubicBezTo>
                    <a:cubicBezTo>
                      <a:pt x="13294" y="3159"/>
                      <a:pt x="14086" y="3137"/>
                      <a:pt x="14664" y="3201"/>
                    </a:cubicBezTo>
                    <a:cubicBezTo>
                      <a:pt x="15242" y="3265"/>
                      <a:pt x="15832" y="3670"/>
                      <a:pt x="16322" y="3841"/>
                    </a:cubicBezTo>
                    <a:cubicBezTo>
                      <a:pt x="16813" y="4012"/>
                      <a:pt x="17007" y="4332"/>
                      <a:pt x="17604" y="4226"/>
                    </a:cubicBezTo>
                    <a:cubicBezTo>
                      <a:pt x="18201" y="4119"/>
                      <a:pt x="19388" y="3436"/>
                      <a:pt x="19904" y="3201"/>
                    </a:cubicBezTo>
                    <a:cubicBezTo>
                      <a:pt x="20419" y="2966"/>
                      <a:pt x="20412" y="3351"/>
                      <a:pt x="20695" y="2817"/>
                    </a:cubicBezTo>
                    <a:cubicBezTo>
                      <a:pt x="20978" y="2283"/>
                      <a:pt x="21449" y="46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15ffb4dd3d2_29_374"/>
              <p:cNvSpPr/>
              <p:nvPr/>
            </p:nvSpPr>
            <p:spPr>
              <a:xfrm>
                <a:off x="178725" y="5599"/>
                <a:ext cx="1390877" cy="290452"/>
              </a:xfrm>
              <a:custGeom>
                <a:rect b="b" l="l" r="r" t="t"/>
                <a:pathLst>
                  <a:path extrusionOk="0" h="21600" w="21600">
                    <a:moveTo>
                      <a:pt x="0" y="21600"/>
                    </a:moveTo>
                    <a:cubicBezTo>
                      <a:pt x="231" y="20977"/>
                      <a:pt x="839" y="18484"/>
                      <a:pt x="1388" y="17861"/>
                    </a:cubicBezTo>
                    <a:cubicBezTo>
                      <a:pt x="1937" y="17238"/>
                      <a:pt x="2747" y="17861"/>
                      <a:pt x="3297" y="17861"/>
                    </a:cubicBezTo>
                    <a:cubicBezTo>
                      <a:pt x="3846" y="17861"/>
                      <a:pt x="3991" y="18138"/>
                      <a:pt x="4685" y="17861"/>
                    </a:cubicBezTo>
                    <a:cubicBezTo>
                      <a:pt x="5379" y="17584"/>
                      <a:pt x="6825" y="16891"/>
                      <a:pt x="7461" y="16199"/>
                    </a:cubicBezTo>
                    <a:cubicBezTo>
                      <a:pt x="8097" y="15507"/>
                      <a:pt x="8068" y="14262"/>
                      <a:pt x="8501" y="13708"/>
                    </a:cubicBezTo>
                    <a:cubicBezTo>
                      <a:pt x="8935" y="13154"/>
                      <a:pt x="9412" y="13016"/>
                      <a:pt x="10063" y="12877"/>
                    </a:cubicBezTo>
                    <a:cubicBezTo>
                      <a:pt x="10714" y="12739"/>
                      <a:pt x="11798" y="12877"/>
                      <a:pt x="12405" y="12877"/>
                    </a:cubicBezTo>
                    <a:cubicBezTo>
                      <a:pt x="13012" y="12877"/>
                      <a:pt x="12911" y="12877"/>
                      <a:pt x="13706" y="12877"/>
                    </a:cubicBezTo>
                    <a:cubicBezTo>
                      <a:pt x="14501" y="12877"/>
                      <a:pt x="16236" y="13362"/>
                      <a:pt x="17176" y="12877"/>
                    </a:cubicBezTo>
                    <a:cubicBezTo>
                      <a:pt x="18116" y="12391"/>
                      <a:pt x="18795" y="10800"/>
                      <a:pt x="19345" y="9969"/>
                    </a:cubicBezTo>
                    <a:cubicBezTo>
                      <a:pt x="19894" y="9138"/>
                      <a:pt x="20097" y="9554"/>
                      <a:pt x="20473" y="7892"/>
                    </a:cubicBezTo>
                    <a:cubicBezTo>
                      <a:pt x="20848" y="6230"/>
                      <a:pt x="21412" y="131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3" name="Google Shape;593;g15ffb4dd3d2_29_374"/>
            <p:cNvSpPr/>
            <p:nvPr/>
          </p:nvSpPr>
          <p:spPr>
            <a:xfrm>
              <a:off x="18" y="4561587"/>
              <a:ext cx="1544651" cy="1094539"/>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4" name="Google Shape;594;g15ffb4dd3d2_29_374"/>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595" name="Google Shape;595;g15ffb4dd3d2_29_374"/>
          <p:cNvSpPr txBox="1"/>
          <p:nvPr>
            <p:ph idx="1" type="body"/>
          </p:nvPr>
        </p:nvSpPr>
        <p:spPr>
          <a:xfrm>
            <a:off x="5919225" y="2298500"/>
            <a:ext cx="2497502" cy="1396801"/>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rgbClr val="50443F"/>
              </a:buClr>
              <a:buSzPts val="1400"/>
              <a:buFont typeface="Arial"/>
              <a:buNone/>
              <a:defRPr sz="1400"/>
            </a:lvl1pPr>
            <a:lvl2pPr indent="-228600" lvl="1" marL="914400" algn="l">
              <a:lnSpc>
                <a:spcPct val="100000"/>
              </a:lnSpc>
              <a:spcBef>
                <a:spcPts val="0"/>
              </a:spcBef>
              <a:spcAft>
                <a:spcPts val="0"/>
              </a:spcAft>
              <a:buClr>
                <a:srgbClr val="50443F"/>
              </a:buClr>
              <a:buSzPts val="1400"/>
              <a:buFont typeface="Arial"/>
              <a:buNone/>
              <a:defRPr sz="1400"/>
            </a:lvl2pPr>
            <a:lvl3pPr indent="-228600" lvl="2" marL="1371600" algn="l">
              <a:lnSpc>
                <a:spcPct val="100000"/>
              </a:lnSpc>
              <a:spcBef>
                <a:spcPts val="0"/>
              </a:spcBef>
              <a:spcAft>
                <a:spcPts val="0"/>
              </a:spcAft>
              <a:buClr>
                <a:srgbClr val="50443F"/>
              </a:buClr>
              <a:buSzPts val="1400"/>
              <a:buFont typeface="Arial"/>
              <a:buNone/>
              <a:defRPr sz="1400"/>
            </a:lvl3pPr>
            <a:lvl4pPr indent="-228600" lvl="3" marL="1828800" algn="l">
              <a:lnSpc>
                <a:spcPct val="100000"/>
              </a:lnSpc>
              <a:spcBef>
                <a:spcPts val="0"/>
              </a:spcBef>
              <a:spcAft>
                <a:spcPts val="0"/>
              </a:spcAft>
              <a:buClr>
                <a:srgbClr val="50443F"/>
              </a:buClr>
              <a:buSzPts val="1400"/>
              <a:buFont typeface="Arial"/>
              <a:buNone/>
              <a:defRPr sz="1400"/>
            </a:lvl4pPr>
            <a:lvl5pPr indent="-228600" lvl="4" marL="2286000" algn="l">
              <a:lnSpc>
                <a:spcPct val="100000"/>
              </a:lnSpc>
              <a:spcBef>
                <a:spcPts val="0"/>
              </a:spcBef>
              <a:spcAft>
                <a:spcPts val="0"/>
              </a:spcAft>
              <a:buClr>
                <a:srgbClr val="50443F"/>
              </a:buClr>
              <a:buSzPts val="1400"/>
              <a:buFont typeface="Arial"/>
              <a:buNone/>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596" name="Google Shape;596;g15ffb4dd3d2_29_374"/>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_1" showMasterSp="0">
  <p:cSld name="CUSTOM_6_1">
    <p:spTree>
      <p:nvGrpSpPr>
        <p:cNvPr id="597" name="Shape 597"/>
        <p:cNvGrpSpPr/>
        <p:nvPr/>
      </p:nvGrpSpPr>
      <p:grpSpPr>
        <a:xfrm>
          <a:off x="0" y="0"/>
          <a:ext cx="0" cy="0"/>
          <a:chOff x="0" y="0"/>
          <a:chExt cx="0" cy="0"/>
        </a:xfrm>
      </p:grpSpPr>
      <p:grpSp>
        <p:nvGrpSpPr>
          <p:cNvPr id="598" name="Google Shape;598;g15ffb4dd3d2_29_391"/>
          <p:cNvGrpSpPr/>
          <p:nvPr/>
        </p:nvGrpSpPr>
        <p:grpSpPr>
          <a:xfrm>
            <a:off x="-862231" y="-89378"/>
            <a:ext cx="11417887" cy="6429643"/>
            <a:chOff x="18" y="-2"/>
            <a:chExt cx="11417885" cy="6429642"/>
          </a:xfrm>
        </p:grpSpPr>
        <p:sp>
          <p:nvSpPr>
            <p:cNvPr id="599" name="Google Shape;599;g15ffb4dd3d2_29_391"/>
            <p:cNvSpPr/>
            <p:nvPr/>
          </p:nvSpPr>
          <p:spPr>
            <a:xfrm rot="2700000">
              <a:off x="9135771" y="4329605"/>
              <a:ext cx="1997250" cy="1633056"/>
            </a:xfrm>
            <a:custGeom>
              <a:rect b="b" l="l" r="r" t="t"/>
              <a:pathLst>
                <a:path extrusionOk="0" h="21600" w="19317">
                  <a:moveTo>
                    <a:pt x="4704" y="0"/>
                  </a:moveTo>
                  <a:cubicBezTo>
                    <a:pt x="2693" y="0"/>
                    <a:pt x="965" y="1648"/>
                    <a:pt x="343" y="4314"/>
                  </a:cubicBezTo>
                  <a:cubicBezTo>
                    <a:pt x="-1403" y="11801"/>
                    <a:pt x="3847" y="19989"/>
                    <a:pt x="8447" y="21350"/>
                  </a:cubicBezTo>
                  <a:cubicBezTo>
                    <a:pt x="9018" y="21518"/>
                    <a:pt x="9577" y="21600"/>
                    <a:pt x="10122" y="21600"/>
                  </a:cubicBezTo>
                  <a:cubicBezTo>
                    <a:pt x="13976" y="21600"/>
                    <a:pt x="17141" y="17534"/>
                    <a:pt x="18760" y="11437"/>
                  </a:cubicBezTo>
                  <a:cubicBezTo>
                    <a:pt x="20197" y="6019"/>
                    <a:pt x="18653" y="3635"/>
                    <a:pt x="16392" y="3635"/>
                  </a:cubicBezTo>
                  <a:cubicBezTo>
                    <a:pt x="15747" y="3635"/>
                    <a:pt x="15044" y="3829"/>
                    <a:pt x="14336" y="4201"/>
                  </a:cubicBezTo>
                  <a:cubicBezTo>
                    <a:pt x="13660" y="4556"/>
                    <a:pt x="13089" y="4709"/>
                    <a:pt x="12582" y="4709"/>
                  </a:cubicBezTo>
                  <a:cubicBezTo>
                    <a:pt x="10693" y="4709"/>
                    <a:pt x="9680" y="2590"/>
                    <a:pt x="7324" y="917"/>
                  </a:cubicBezTo>
                  <a:cubicBezTo>
                    <a:pt x="6441" y="290"/>
                    <a:pt x="5548" y="0"/>
                    <a:pt x="4704"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0" name="Google Shape;600;g15ffb4dd3d2_29_391"/>
            <p:cNvGrpSpPr/>
            <p:nvPr/>
          </p:nvGrpSpPr>
          <p:grpSpPr>
            <a:xfrm>
              <a:off x="817573" y="-2"/>
              <a:ext cx="9219804" cy="5303555"/>
              <a:chOff x="0" y="-1"/>
              <a:chExt cx="9219803" cy="5303554"/>
            </a:xfrm>
          </p:grpSpPr>
          <p:sp>
            <p:nvSpPr>
              <p:cNvPr id="601" name="Google Shape;601;g15ffb4dd3d2_29_391"/>
              <p:cNvSpPr/>
              <p:nvPr/>
            </p:nvSpPr>
            <p:spPr>
              <a:xfrm>
                <a:off x="714975" y="-1"/>
                <a:ext cx="262600" cy="318402"/>
              </a:xfrm>
              <a:custGeom>
                <a:rect b="b" l="l" r="r" t="t"/>
                <a:pathLst>
                  <a:path extrusionOk="0" h="21600" w="21453">
                    <a:moveTo>
                      <a:pt x="18253" y="21600"/>
                    </a:moveTo>
                    <a:cubicBezTo>
                      <a:pt x="18786" y="20842"/>
                      <a:pt x="21600" y="19263"/>
                      <a:pt x="21447" y="17053"/>
                    </a:cubicBezTo>
                    <a:cubicBezTo>
                      <a:pt x="21296" y="14843"/>
                      <a:pt x="20914" y="11180"/>
                      <a:pt x="17340" y="8337"/>
                    </a:cubicBezTo>
                    <a:cubicBezTo>
                      <a:pt x="13766" y="5495"/>
                      <a:pt x="2890" y="1389"/>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2" name="Google Shape;602;g15ffb4dd3d2_29_391"/>
              <p:cNvGrpSpPr/>
              <p:nvPr/>
            </p:nvGrpSpPr>
            <p:grpSpPr>
              <a:xfrm>
                <a:off x="7812623" y="3246523"/>
                <a:ext cx="1407180" cy="2057030"/>
                <a:chOff x="-1" y="-1"/>
                <a:chExt cx="1407179" cy="2057029"/>
              </a:xfrm>
            </p:grpSpPr>
            <p:sp>
              <p:nvSpPr>
                <p:cNvPr id="603" name="Google Shape;603;g15ffb4dd3d2_29_391"/>
                <p:cNvSpPr/>
                <p:nvPr/>
              </p:nvSpPr>
              <p:spPr>
                <a:xfrm>
                  <a:off x="841827" y="1529976"/>
                  <a:ext cx="443483" cy="515616"/>
                </a:xfrm>
                <a:custGeom>
                  <a:rect b="b" l="l" r="r" t="t"/>
                  <a:pathLst>
                    <a:path extrusionOk="0" h="21600" w="20872">
                      <a:moveTo>
                        <a:pt x="0" y="0"/>
                      </a:moveTo>
                      <a:cubicBezTo>
                        <a:pt x="578" y="831"/>
                        <a:pt x="1911" y="3878"/>
                        <a:pt x="3467" y="4985"/>
                      </a:cubicBezTo>
                      <a:cubicBezTo>
                        <a:pt x="5022" y="6093"/>
                        <a:pt x="7157" y="6251"/>
                        <a:pt x="9334" y="6646"/>
                      </a:cubicBezTo>
                      <a:cubicBezTo>
                        <a:pt x="11512" y="7042"/>
                        <a:pt x="14889" y="6804"/>
                        <a:pt x="16533" y="7358"/>
                      </a:cubicBezTo>
                      <a:cubicBezTo>
                        <a:pt x="18177" y="7912"/>
                        <a:pt x="18533" y="8388"/>
                        <a:pt x="19200" y="9970"/>
                      </a:cubicBezTo>
                      <a:cubicBezTo>
                        <a:pt x="19867" y="11553"/>
                        <a:pt x="21600" y="14915"/>
                        <a:pt x="20533" y="16852"/>
                      </a:cubicBezTo>
                      <a:cubicBezTo>
                        <a:pt x="19466" y="18791"/>
                        <a:pt x="14088" y="20809"/>
                        <a:pt x="1279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15ffb4dd3d2_29_391"/>
                <p:cNvSpPr/>
                <p:nvPr/>
              </p:nvSpPr>
              <p:spPr>
                <a:xfrm>
                  <a:off x="707652" y="895474"/>
                  <a:ext cx="356275" cy="711228"/>
                </a:xfrm>
                <a:custGeom>
                  <a:rect b="b" l="l" r="r" t="t"/>
                  <a:pathLst>
                    <a:path extrusionOk="0" h="21600" w="21600">
                      <a:moveTo>
                        <a:pt x="21600" y="0"/>
                      </a:moveTo>
                      <a:cubicBezTo>
                        <a:pt x="20759" y="286"/>
                        <a:pt x="18000" y="1000"/>
                        <a:pt x="16559" y="1714"/>
                      </a:cubicBezTo>
                      <a:cubicBezTo>
                        <a:pt x="15119" y="2429"/>
                        <a:pt x="13559" y="3400"/>
                        <a:pt x="12959" y="4286"/>
                      </a:cubicBezTo>
                      <a:cubicBezTo>
                        <a:pt x="12359" y="5172"/>
                        <a:pt x="13619" y="6057"/>
                        <a:pt x="12959" y="7029"/>
                      </a:cubicBezTo>
                      <a:cubicBezTo>
                        <a:pt x="12299" y="8000"/>
                        <a:pt x="10381" y="9199"/>
                        <a:pt x="9000" y="10114"/>
                      </a:cubicBezTo>
                      <a:cubicBezTo>
                        <a:pt x="7621" y="11029"/>
                        <a:pt x="5581" y="11514"/>
                        <a:pt x="4680" y="12514"/>
                      </a:cubicBezTo>
                      <a:cubicBezTo>
                        <a:pt x="3780" y="13514"/>
                        <a:pt x="3780" y="15229"/>
                        <a:pt x="3600" y="16114"/>
                      </a:cubicBezTo>
                      <a:cubicBezTo>
                        <a:pt x="3421" y="17000"/>
                        <a:pt x="4200" y="16914"/>
                        <a:pt x="3600" y="17829"/>
                      </a:cubicBezTo>
                      <a:cubicBezTo>
                        <a:pt x="3001" y="18743"/>
                        <a:pt x="600" y="20972"/>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15ffb4dd3d2_29_391"/>
                <p:cNvSpPr/>
                <p:nvPr/>
              </p:nvSpPr>
              <p:spPr>
                <a:xfrm flipH="1">
                  <a:off x="-1" y="-1"/>
                  <a:ext cx="1407179" cy="2057029"/>
                </a:xfrm>
                <a:custGeom>
                  <a:rect b="b" l="l" r="r" t="t"/>
                  <a:pathLst>
                    <a:path extrusionOk="0" h="21600" w="21600">
                      <a:moveTo>
                        <a:pt x="0" y="0"/>
                      </a:moveTo>
                      <a:cubicBezTo>
                        <a:pt x="380" y="421"/>
                        <a:pt x="1518" y="1997"/>
                        <a:pt x="2278" y="2525"/>
                      </a:cubicBezTo>
                      <a:cubicBezTo>
                        <a:pt x="3037" y="3054"/>
                        <a:pt x="4032" y="2758"/>
                        <a:pt x="4556" y="3170"/>
                      </a:cubicBezTo>
                      <a:cubicBezTo>
                        <a:pt x="5080" y="3582"/>
                        <a:pt x="5197" y="4442"/>
                        <a:pt x="5420" y="4997"/>
                      </a:cubicBezTo>
                      <a:cubicBezTo>
                        <a:pt x="5642" y="5552"/>
                        <a:pt x="5839" y="5893"/>
                        <a:pt x="5891" y="6502"/>
                      </a:cubicBezTo>
                      <a:cubicBezTo>
                        <a:pt x="5943" y="7111"/>
                        <a:pt x="6140" y="7702"/>
                        <a:pt x="5734" y="8651"/>
                      </a:cubicBezTo>
                      <a:cubicBezTo>
                        <a:pt x="5328" y="9600"/>
                        <a:pt x="3862" y="11373"/>
                        <a:pt x="3456" y="12197"/>
                      </a:cubicBezTo>
                      <a:cubicBezTo>
                        <a:pt x="3050" y="13021"/>
                        <a:pt x="3220" y="13209"/>
                        <a:pt x="3299" y="13594"/>
                      </a:cubicBezTo>
                      <a:cubicBezTo>
                        <a:pt x="3378" y="13979"/>
                        <a:pt x="3116" y="14078"/>
                        <a:pt x="3927" y="14508"/>
                      </a:cubicBezTo>
                      <a:cubicBezTo>
                        <a:pt x="4739" y="14938"/>
                        <a:pt x="7122" y="15788"/>
                        <a:pt x="8169" y="16173"/>
                      </a:cubicBezTo>
                      <a:cubicBezTo>
                        <a:pt x="9216" y="16558"/>
                        <a:pt x="9334" y="16514"/>
                        <a:pt x="10211" y="16818"/>
                      </a:cubicBezTo>
                      <a:cubicBezTo>
                        <a:pt x="11088" y="17123"/>
                        <a:pt x="12737" y="17633"/>
                        <a:pt x="13431" y="18000"/>
                      </a:cubicBezTo>
                      <a:cubicBezTo>
                        <a:pt x="14125" y="18367"/>
                        <a:pt x="14059" y="18788"/>
                        <a:pt x="14374" y="19021"/>
                      </a:cubicBezTo>
                      <a:cubicBezTo>
                        <a:pt x="14688" y="19254"/>
                        <a:pt x="14610" y="19236"/>
                        <a:pt x="15317" y="19397"/>
                      </a:cubicBezTo>
                      <a:cubicBezTo>
                        <a:pt x="16023" y="19558"/>
                        <a:pt x="17751" y="19782"/>
                        <a:pt x="18615" y="19988"/>
                      </a:cubicBezTo>
                      <a:cubicBezTo>
                        <a:pt x="19479" y="20194"/>
                        <a:pt x="20003" y="20364"/>
                        <a:pt x="20500" y="20633"/>
                      </a:cubicBezTo>
                      <a:cubicBezTo>
                        <a:pt x="20998" y="20901"/>
                        <a:pt x="21417" y="21439"/>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15ffb4dd3d2_29_391"/>
                <p:cNvSpPr/>
                <p:nvPr/>
              </p:nvSpPr>
              <p:spPr>
                <a:xfrm>
                  <a:off x="490827" y="1755126"/>
                  <a:ext cx="338009" cy="286552"/>
                </a:xfrm>
                <a:custGeom>
                  <a:rect b="b" l="l" r="r" t="t"/>
                  <a:pathLst>
                    <a:path extrusionOk="0" h="21600" w="21511">
                      <a:moveTo>
                        <a:pt x="0" y="0"/>
                      </a:moveTo>
                      <a:cubicBezTo>
                        <a:pt x="1031" y="901"/>
                        <a:pt x="3691" y="4500"/>
                        <a:pt x="6188" y="5401"/>
                      </a:cubicBezTo>
                      <a:cubicBezTo>
                        <a:pt x="8684" y="6302"/>
                        <a:pt x="12592" y="4758"/>
                        <a:pt x="14980" y="5401"/>
                      </a:cubicBezTo>
                      <a:cubicBezTo>
                        <a:pt x="17368" y="6044"/>
                        <a:pt x="19430" y="7649"/>
                        <a:pt x="20515" y="9257"/>
                      </a:cubicBezTo>
                      <a:cubicBezTo>
                        <a:pt x="21600" y="10864"/>
                        <a:pt x="21384" y="12986"/>
                        <a:pt x="21492" y="15044"/>
                      </a:cubicBezTo>
                      <a:cubicBezTo>
                        <a:pt x="21600" y="17102"/>
                        <a:pt x="21221" y="20507"/>
                        <a:pt x="21167"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7" name="Google Shape;607;g15ffb4dd3d2_29_391"/>
              <p:cNvSpPr/>
              <p:nvPr/>
            </p:nvSpPr>
            <p:spPr>
              <a:xfrm>
                <a:off x="16750" y="83799"/>
                <a:ext cx="469202" cy="508302"/>
              </a:xfrm>
              <a:custGeom>
                <a:rect b="b" l="l" r="r" t="t"/>
                <a:pathLst>
                  <a:path extrusionOk="0" h="21600" w="21600">
                    <a:moveTo>
                      <a:pt x="21600" y="21600"/>
                    </a:moveTo>
                    <a:cubicBezTo>
                      <a:pt x="20228" y="21244"/>
                      <a:pt x="15643" y="21047"/>
                      <a:pt x="13371" y="19464"/>
                    </a:cubicBezTo>
                    <a:cubicBezTo>
                      <a:pt x="11099" y="17882"/>
                      <a:pt x="9000" y="14162"/>
                      <a:pt x="7971" y="12106"/>
                    </a:cubicBezTo>
                    <a:cubicBezTo>
                      <a:pt x="6942" y="10049"/>
                      <a:pt x="7800" y="8546"/>
                      <a:pt x="7200" y="7121"/>
                    </a:cubicBezTo>
                    <a:cubicBezTo>
                      <a:pt x="6600" y="5696"/>
                      <a:pt x="5571" y="4747"/>
                      <a:pt x="4371" y="3560"/>
                    </a:cubicBezTo>
                    <a:cubicBezTo>
                      <a:pt x="3171" y="2373"/>
                      <a:pt x="729" y="594"/>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15ffb4dd3d2_29_391"/>
              <p:cNvSpPr/>
              <p:nvPr/>
            </p:nvSpPr>
            <p:spPr>
              <a:xfrm>
                <a:off x="0" y="5599"/>
                <a:ext cx="3200678" cy="928672"/>
              </a:xfrm>
              <a:custGeom>
                <a:rect b="b" l="l" r="r" t="t"/>
                <a:pathLst>
                  <a:path extrusionOk="0" h="21291" w="21600">
                    <a:moveTo>
                      <a:pt x="0" y="21258"/>
                    </a:moveTo>
                    <a:cubicBezTo>
                      <a:pt x="289" y="21172"/>
                      <a:pt x="1169" y="21600"/>
                      <a:pt x="1734" y="20746"/>
                    </a:cubicBezTo>
                    <a:cubicBezTo>
                      <a:pt x="2299" y="19893"/>
                      <a:pt x="3141" y="17630"/>
                      <a:pt x="3393" y="16136"/>
                    </a:cubicBezTo>
                    <a:cubicBezTo>
                      <a:pt x="3644" y="14641"/>
                      <a:pt x="3210" y="13147"/>
                      <a:pt x="3242" y="11781"/>
                    </a:cubicBezTo>
                    <a:cubicBezTo>
                      <a:pt x="3273" y="10415"/>
                      <a:pt x="3368" y="8729"/>
                      <a:pt x="3581" y="7939"/>
                    </a:cubicBezTo>
                    <a:cubicBezTo>
                      <a:pt x="3795" y="7150"/>
                      <a:pt x="4184" y="7171"/>
                      <a:pt x="4524" y="7043"/>
                    </a:cubicBezTo>
                    <a:cubicBezTo>
                      <a:pt x="4863" y="6915"/>
                      <a:pt x="5095" y="7065"/>
                      <a:pt x="5617" y="7171"/>
                    </a:cubicBezTo>
                    <a:cubicBezTo>
                      <a:pt x="6138" y="7278"/>
                      <a:pt x="6980" y="7662"/>
                      <a:pt x="7652" y="7683"/>
                    </a:cubicBezTo>
                    <a:cubicBezTo>
                      <a:pt x="8325" y="7704"/>
                      <a:pt x="8921" y="7747"/>
                      <a:pt x="9650" y="7299"/>
                    </a:cubicBezTo>
                    <a:cubicBezTo>
                      <a:pt x="10379" y="6851"/>
                      <a:pt x="11491" y="5634"/>
                      <a:pt x="12025" y="4994"/>
                    </a:cubicBezTo>
                    <a:cubicBezTo>
                      <a:pt x="12559" y="4354"/>
                      <a:pt x="12415" y="3756"/>
                      <a:pt x="12854" y="3457"/>
                    </a:cubicBezTo>
                    <a:cubicBezTo>
                      <a:pt x="13294" y="3159"/>
                      <a:pt x="14086" y="3137"/>
                      <a:pt x="14664" y="3201"/>
                    </a:cubicBezTo>
                    <a:cubicBezTo>
                      <a:pt x="15242" y="3265"/>
                      <a:pt x="15832" y="3670"/>
                      <a:pt x="16322" y="3841"/>
                    </a:cubicBezTo>
                    <a:cubicBezTo>
                      <a:pt x="16813" y="4012"/>
                      <a:pt x="17007" y="4332"/>
                      <a:pt x="17604" y="4226"/>
                    </a:cubicBezTo>
                    <a:cubicBezTo>
                      <a:pt x="18201" y="4119"/>
                      <a:pt x="19388" y="3436"/>
                      <a:pt x="19904" y="3201"/>
                    </a:cubicBezTo>
                    <a:cubicBezTo>
                      <a:pt x="20419" y="2966"/>
                      <a:pt x="20412" y="3351"/>
                      <a:pt x="20695" y="2817"/>
                    </a:cubicBezTo>
                    <a:cubicBezTo>
                      <a:pt x="20978" y="2283"/>
                      <a:pt x="21449" y="46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15ffb4dd3d2_29_391"/>
              <p:cNvSpPr/>
              <p:nvPr/>
            </p:nvSpPr>
            <p:spPr>
              <a:xfrm>
                <a:off x="178725" y="5599"/>
                <a:ext cx="1390877" cy="290452"/>
              </a:xfrm>
              <a:custGeom>
                <a:rect b="b" l="l" r="r" t="t"/>
                <a:pathLst>
                  <a:path extrusionOk="0" h="21600" w="21600">
                    <a:moveTo>
                      <a:pt x="0" y="21600"/>
                    </a:moveTo>
                    <a:cubicBezTo>
                      <a:pt x="231" y="20977"/>
                      <a:pt x="839" y="18484"/>
                      <a:pt x="1388" y="17861"/>
                    </a:cubicBezTo>
                    <a:cubicBezTo>
                      <a:pt x="1937" y="17238"/>
                      <a:pt x="2747" y="17861"/>
                      <a:pt x="3297" y="17861"/>
                    </a:cubicBezTo>
                    <a:cubicBezTo>
                      <a:pt x="3846" y="17861"/>
                      <a:pt x="3991" y="18138"/>
                      <a:pt x="4685" y="17861"/>
                    </a:cubicBezTo>
                    <a:cubicBezTo>
                      <a:pt x="5379" y="17584"/>
                      <a:pt x="6825" y="16891"/>
                      <a:pt x="7461" y="16199"/>
                    </a:cubicBezTo>
                    <a:cubicBezTo>
                      <a:pt x="8097" y="15507"/>
                      <a:pt x="8068" y="14262"/>
                      <a:pt x="8501" y="13708"/>
                    </a:cubicBezTo>
                    <a:cubicBezTo>
                      <a:pt x="8935" y="13154"/>
                      <a:pt x="9412" y="13016"/>
                      <a:pt x="10063" y="12877"/>
                    </a:cubicBezTo>
                    <a:cubicBezTo>
                      <a:pt x="10714" y="12739"/>
                      <a:pt x="11798" y="12877"/>
                      <a:pt x="12405" y="12877"/>
                    </a:cubicBezTo>
                    <a:cubicBezTo>
                      <a:pt x="13012" y="12877"/>
                      <a:pt x="12911" y="12877"/>
                      <a:pt x="13706" y="12877"/>
                    </a:cubicBezTo>
                    <a:cubicBezTo>
                      <a:pt x="14501" y="12877"/>
                      <a:pt x="16236" y="13362"/>
                      <a:pt x="17176" y="12877"/>
                    </a:cubicBezTo>
                    <a:cubicBezTo>
                      <a:pt x="18116" y="12391"/>
                      <a:pt x="18795" y="10800"/>
                      <a:pt x="19345" y="9969"/>
                    </a:cubicBezTo>
                    <a:cubicBezTo>
                      <a:pt x="19894" y="9138"/>
                      <a:pt x="20097" y="9554"/>
                      <a:pt x="20473" y="7892"/>
                    </a:cubicBezTo>
                    <a:cubicBezTo>
                      <a:pt x="20848" y="6230"/>
                      <a:pt x="21412" y="131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g15ffb4dd3d2_29_391"/>
            <p:cNvSpPr/>
            <p:nvPr/>
          </p:nvSpPr>
          <p:spPr>
            <a:xfrm>
              <a:off x="18" y="4561587"/>
              <a:ext cx="1544651" cy="1094539"/>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1" name="Google Shape;611;g15ffb4dd3d2_29_391"/>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800"/>
              <a:buNone/>
              <a:defRPr/>
            </a:lvl1pPr>
            <a:lvl2pPr lvl="1" algn="ctr">
              <a:lnSpc>
                <a:spcPct val="100000"/>
              </a:lnSpc>
              <a:spcBef>
                <a:spcPts val="0"/>
              </a:spcBef>
              <a:spcAft>
                <a:spcPts val="0"/>
              </a:spcAft>
              <a:buClr>
                <a:schemeClr val="accent5"/>
              </a:buClr>
              <a:buSzPts val="1800"/>
              <a:buNone/>
              <a:defRPr/>
            </a:lvl2pPr>
            <a:lvl3pPr lvl="2" algn="ctr">
              <a:lnSpc>
                <a:spcPct val="100000"/>
              </a:lnSpc>
              <a:spcBef>
                <a:spcPts val="0"/>
              </a:spcBef>
              <a:spcAft>
                <a:spcPts val="0"/>
              </a:spcAft>
              <a:buClr>
                <a:schemeClr val="accent5"/>
              </a:buClr>
              <a:buSzPts val="1800"/>
              <a:buNone/>
              <a:defRPr/>
            </a:lvl3pPr>
            <a:lvl4pPr lvl="3" algn="ctr">
              <a:lnSpc>
                <a:spcPct val="100000"/>
              </a:lnSpc>
              <a:spcBef>
                <a:spcPts val="0"/>
              </a:spcBef>
              <a:spcAft>
                <a:spcPts val="0"/>
              </a:spcAft>
              <a:buClr>
                <a:schemeClr val="accent5"/>
              </a:buClr>
              <a:buSzPts val="1800"/>
              <a:buNone/>
              <a:defRPr/>
            </a:lvl4pPr>
            <a:lvl5pPr lvl="4" algn="ctr">
              <a:lnSpc>
                <a:spcPct val="100000"/>
              </a:lnSpc>
              <a:spcBef>
                <a:spcPts val="0"/>
              </a:spcBef>
              <a:spcAft>
                <a:spcPts val="0"/>
              </a:spcAft>
              <a:buClr>
                <a:schemeClr val="accent5"/>
              </a:buClr>
              <a:buSzPts val="1800"/>
              <a:buNone/>
              <a:defRPr/>
            </a:lvl5pPr>
            <a:lvl6pPr lvl="5" algn="ctr">
              <a:lnSpc>
                <a:spcPct val="100000"/>
              </a:lnSpc>
              <a:spcBef>
                <a:spcPts val="0"/>
              </a:spcBef>
              <a:spcAft>
                <a:spcPts val="0"/>
              </a:spcAft>
              <a:buClr>
                <a:schemeClr val="accent5"/>
              </a:buClr>
              <a:buSzPts val="1800"/>
              <a:buNone/>
              <a:defRPr/>
            </a:lvl6pPr>
            <a:lvl7pPr lvl="6" algn="ctr">
              <a:lnSpc>
                <a:spcPct val="100000"/>
              </a:lnSpc>
              <a:spcBef>
                <a:spcPts val="0"/>
              </a:spcBef>
              <a:spcAft>
                <a:spcPts val="0"/>
              </a:spcAft>
              <a:buClr>
                <a:schemeClr val="accent5"/>
              </a:buClr>
              <a:buSzPts val="1800"/>
              <a:buNone/>
              <a:defRPr/>
            </a:lvl7pPr>
            <a:lvl8pPr lvl="7" algn="ctr">
              <a:lnSpc>
                <a:spcPct val="100000"/>
              </a:lnSpc>
              <a:spcBef>
                <a:spcPts val="0"/>
              </a:spcBef>
              <a:spcAft>
                <a:spcPts val="0"/>
              </a:spcAft>
              <a:buClr>
                <a:schemeClr val="accent5"/>
              </a:buClr>
              <a:buSzPts val="1800"/>
              <a:buNone/>
              <a:defRPr/>
            </a:lvl8pPr>
            <a:lvl9pPr lvl="8" algn="ctr">
              <a:lnSpc>
                <a:spcPct val="100000"/>
              </a:lnSpc>
              <a:spcBef>
                <a:spcPts val="0"/>
              </a:spcBef>
              <a:spcAft>
                <a:spcPts val="0"/>
              </a:spcAft>
              <a:buClr>
                <a:schemeClr val="accent5"/>
              </a:buClr>
              <a:buSzPts val="1800"/>
              <a:buNone/>
              <a:defRPr/>
            </a:lvl9pPr>
          </a:lstStyle>
          <a:p/>
        </p:txBody>
      </p:sp>
      <p:sp>
        <p:nvSpPr>
          <p:cNvPr id="612" name="Google Shape;612;g15ffb4dd3d2_29_391"/>
          <p:cNvSpPr txBox="1"/>
          <p:nvPr>
            <p:ph idx="1" type="body"/>
          </p:nvPr>
        </p:nvSpPr>
        <p:spPr>
          <a:xfrm>
            <a:off x="1215975" y="1496996"/>
            <a:ext cx="3606302" cy="1099802"/>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0"/>
              </a:spcBef>
              <a:spcAft>
                <a:spcPts val="0"/>
              </a:spcAft>
              <a:buClr>
                <a:schemeClr val="accent3"/>
              </a:buClr>
              <a:buSzPts val="1400"/>
              <a:buFont typeface="Helvetica Neue"/>
              <a:buChar char="■"/>
              <a:defRPr sz="1400"/>
            </a:lvl1pPr>
            <a:lvl2pPr indent="-317500" lvl="1" marL="914400" algn="l">
              <a:lnSpc>
                <a:spcPct val="100000"/>
              </a:lnSpc>
              <a:spcBef>
                <a:spcPts val="0"/>
              </a:spcBef>
              <a:spcAft>
                <a:spcPts val="0"/>
              </a:spcAft>
              <a:buClr>
                <a:schemeClr val="accent3"/>
              </a:buClr>
              <a:buSzPts val="1400"/>
              <a:buFont typeface="Helvetica Neue"/>
              <a:buChar char="○"/>
              <a:defRPr sz="1400"/>
            </a:lvl2pPr>
            <a:lvl3pPr indent="-317500" lvl="2" marL="1371600" algn="l">
              <a:lnSpc>
                <a:spcPct val="100000"/>
              </a:lnSpc>
              <a:spcBef>
                <a:spcPts val="0"/>
              </a:spcBef>
              <a:spcAft>
                <a:spcPts val="0"/>
              </a:spcAft>
              <a:buClr>
                <a:schemeClr val="accent3"/>
              </a:buClr>
              <a:buSzPts val="1400"/>
              <a:buFont typeface="Helvetica Neue"/>
              <a:buChar char="■"/>
              <a:defRPr sz="1400"/>
            </a:lvl3pPr>
            <a:lvl4pPr indent="-317500" lvl="3" marL="1828800" algn="l">
              <a:lnSpc>
                <a:spcPct val="100000"/>
              </a:lnSpc>
              <a:spcBef>
                <a:spcPts val="0"/>
              </a:spcBef>
              <a:spcAft>
                <a:spcPts val="0"/>
              </a:spcAft>
              <a:buClr>
                <a:schemeClr val="accent3"/>
              </a:buClr>
              <a:buSzPts val="1400"/>
              <a:buFont typeface="Helvetica Neue"/>
              <a:buChar char="●"/>
              <a:defRPr sz="1400"/>
            </a:lvl4pPr>
            <a:lvl5pPr indent="-317500" lvl="4" marL="2286000" algn="l">
              <a:lnSpc>
                <a:spcPct val="100000"/>
              </a:lnSpc>
              <a:spcBef>
                <a:spcPts val="0"/>
              </a:spcBef>
              <a:spcAft>
                <a:spcPts val="0"/>
              </a:spcAft>
              <a:buClr>
                <a:schemeClr val="accent3"/>
              </a:buClr>
              <a:buSzPts val="1400"/>
              <a:buFont typeface="Helvetica Neue"/>
              <a:buChar char="○"/>
              <a:defRPr sz="1400"/>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613" name="Google Shape;613;g15ffb4dd3d2_29_391"/>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8" showMasterSp="0">
  <p:cSld name="CUSTOM_8">
    <p:spTree>
      <p:nvGrpSpPr>
        <p:cNvPr id="614" name="Shape 614"/>
        <p:cNvGrpSpPr/>
        <p:nvPr/>
      </p:nvGrpSpPr>
      <p:grpSpPr>
        <a:xfrm>
          <a:off x="0" y="0"/>
          <a:ext cx="0" cy="0"/>
          <a:chOff x="0" y="0"/>
          <a:chExt cx="0" cy="0"/>
        </a:xfrm>
      </p:grpSpPr>
      <p:grpSp>
        <p:nvGrpSpPr>
          <p:cNvPr id="615" name="Google Shape;615;g15ffb4dd3d2_29_408"/>
          <p:cNvGrpSpPr/>
          <p:nvPr/>
        </p:nvGrpSpPr>
        <p:grpSpPr>
          <a:xfrm>
            <a:off x="-44676" y="-89379"/>
            <a:ext cx="12988899" cy="6345028"/>
            <a:chOff x="0" y="-3"/>
            <a:chExt cx="12988896" cy="6345026"/>
          </a:xfrm>
        </p:grpSpPr>
        <p:sp>
          <p:nvSpPr>
            <p:cNvPr id="616" name="Google Shape;616;g15ffb4dd3d2_29_408"/>
            <p:cNvSpPr/>
            <p:nvPr/>
          </p:nvSpPr>
          <p:spPr>
            <a:xfrm rot="650892">
              <a:off x="8620218" y="3056315"/>
              <a:ext cx="4130218" cy="2926185"/>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7" name="Google Shape;617;g15ffb4dd3d2_29_408"/>
            <p:cNvGrpSpPr/>
            <p:nvPr/>
          </p:nvGrpSpPr>
          <p:grpSpPr>
            <a:xfrm>
              <a:off x="0" y="-3"/>
              <a:ext cx="9219804" cy="5303557"/>
              <a:chOff x="0" y="-1"/>
              <a:chExt cx="9219803" cy="5303555"/>
            </a:xfrm>
          </p:grpSpPr>
          <p:sp>
            <p:nvSpPr>
              <p:cNvPr id="618" name="Google Shape;618;g15ffb4dd3d2_29_408"/>
              <p:cNvSpPr/>
              <p:nvPr/>
            </p:nvSpPr>
            <p:spPr>
              <a:xfrm>
                <a:off x="714975" y="-1"/>
                <a:ext cx="262600" cy="318402"/>
              </a:xfrm>
              <a:custGeom>
                <a:rect b="b" l="l" r="r" t="t"/>
                <a:pathLst>
                  <a:path extrusionOk="0" h="21600" w="21453">
                    <a:moveTo>
                      <a:pt x="18253" y="21600"/>
                    </a:moveTo>
                    <a:cubicBezTo>
                      <a:pt x="18786" y="20842"/>
                      <a:pt x="21600" y="19263"/>
                      <a:pt x="21447" y="17053"/>
                    </a:cubicBezTo>
                    <a:cubicBezTo>
                      <a:pt x="21296" y="14843"/>
                      <a:pt x="20914" y="11180"/>
                      <a:pt x="17340" y="8337"/>
                    </a:cubicBezTo>
                    <a:cubicBezTo>
                      <a:pt x="13766" y="5495"/>
                      <a:pt x="2890" y="1389"/>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9" name="Google Shape;619;g15ffb4dd3d2_29_408"/>
              <p:cNvGrpSpPr/>
              <p:nvPr/>
            </p:nvGrpSpPr>
            <p:grpSpPr>
              <a:xfrm>
                <a:off x="7812622" y="3246523"/>
                <a:ext cx="1407181" cy="2057031"/>
                <a:chOff x="-2" y="-1"/>
                <a:chExt cx="1407180" cy="2057029"/>
              </a:xfrm>
            </p:grpSpPr>
            <p:sp>
              <p:nvSpPr>
                <p:cNvPr id="620" name="Google Shape;620;g15ffb4dd3d2_29_408"/>
                <p:cNvSpPr/>
                <p:nvPr/>
              </p:nvSpPr>
              <p:spPr>
                <a:xfrm>
                  <a:off x="841827" y="1529976"/>
                  <a:ext cx="443483" cy="515616"/>
                </a:xfrm>
                <a:custGeom>
                  <a:rect b="b" l="l" r="r" t="t"/>
                  <a:pathLst>
                    <a:path extrusionOk="0" h="21600" w="20872">
                      <a:moveTo>
                        <a:pt x="0" y="0"/>
                      </a:moveTo>
                      <a:cubicBezTo>
                        <a:pt x="578" y="831"/>
                        <a:pt x="1911" y="3878"/>
                        <a:pt x="3467" y="4985"/>
                      </a:cubicBezTo>
                      <a:cubicBezTo>
                        <a:pt x="5022" y="6093"/>
                        <a:pt x="7157" y="6251"/>
                        <a:pt x="9334" y="6646"/>
                      </a:cubicBezTo>
                      <a:cubicBezTo>
                        <a:pt x="11512" y="7042"/>
                        <a:pt x="14889" y="6804"/>
                        <a:pt x="16533" y="7358"/>
                      </a:cubicBezTo>
                      <a:cubicBezTo>
                        <a:pt x="18177" y="7912"/>
                        <a:pt x="18533" y="8388"/>
                        <a:pt x="19200" y="9970"/>
                      </a:cubicBezTo>
                      <a:cubicBezTo>
                        <a:pt x="19867" y="11553"/>
                        <a:pt x="21600" y="14915"/>
                        <a:pt x="20533" y="16852"/>
                      </a:cubicBezTo>
                      <a:cubicBezTo>
                        <a:pt x="19466" y="18791"/>
                        <a:pt x="14088" y="20809"/>
                        <a:pt x="12799"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15ffb4dd3d2_29_408"/>
                <p:cNvSpPr/>
                <p:nvPr/>
              </p:nvSpPr>
              <p:spPr>
                <a:xfrm>
                  <a:off x="707652" y="895474"/>
                  <a:ext cx="356274" cy="711228"/>
                </a:xfrm>
                <a:custGeom>
                  <a:rect b="b" l="l" r="r" t="t"/>
                  <a:pathLst>
                    <a:path extrusionOk="0" h="21600" w="21600">
                      <a:moveTo>
                        <a:pt x="21600" y="0"/>
                      </a:moveTo>
                      <a:cubicBezTo>
                        <a:pt x="20759" y="286"/>
                        <a:pt x="18000" y="1000"/>
                        <a:pt x="16559" y="1714"/>
                      </a:cubicBezTo>
                      <a:cubicBezTo>
                        <a:pt x="15119" y="2429"/>
                        <a:pt x="13559" y="3400"/>
                        <a:pt x="12959" y="4286"/>
                      </a:cubicBezTo>
                      <a:cubicBezTo>
                        <a:pt x="12359" y="5172"/>
                        <a:pt x="13619" y="6057"/>
                        <a:pt x="12959" y="7029"/>
                      </a:cubicBezTo>
                      <a:cubicBezTo>
                        <a:pt x="12299" y="8000"/>
                        <a:pt x="10381" y="9199"/>
                        <a:pt x="9000" y="10114"/>
                      </a:cubicBezTo>
                      <a:cubicBezTo>
                        <a:pt x="7621" y="11029"/>
                        <a:pt x="5581" y="11514"/>
                        <a:pt x="4680" y="12514"/>
                      </a:cubicBezTo>
                      <a:cubicBezTo>
                        <a:pt x="3780" y="13514"/>
                        <a:pt x="3780" y="15229"/>
                        <a:pt x="3600" y="16114"/>
                      </a:cubicBezTo>
                      <a:cubicBezTo>
                        <a:pt x="3421" y="17000"/>
                        <a:pt x="4200" y="16914"/>
                        <a:pt x="3600" y="17829"/>
                      </a:cubicBezTo>
                      <a:cubicBezTo>
                        <a:pt x="3001" y="18743"/>
                        <a:pt x="600" y="20972"/>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5ffb4dd3d2_29_408"/>
                <p:cNvSpPr/>
                <p:nvPr/>
              </p:nvSpPr>
              <p:spPr>
                <a:xfrm flipH="1">
                  <a:off x="-2" y="-1"/>
                  <a:ext cx="1407180" cy="2057029"/>
                </a:xfrm>
                <a:custGeom>
                  <a:rect b="b" l="l" r="r" t="t"/>
                  <a:pathLst>
                    <a:path extrusionOk="0" h="21600" w="21600">
                      <a:moveTo>
                        <a:pt x="0" y="0"/>
                      </a:moveTo>
                      <a:cubicBezTo>
                        <a:pt x="380" y="421"/>
                        <a:pt x="1518" y="1997"/>
                        <a:pt x="2278" y="2525"/>
                      </a:cubicBezTo>
                      <a:cubicBezTo>
                        <a:pt x="3037" y="3054"/>
                        <a:pt x="4032" y="2758"/>
                        <a:pt x="4556" y="3170"/>
                      </a:cubicBezTo>
                      <a:cubicBezTo>
                        <a:pt x="5080" y="3582"/>
                        <a:pt x="5197" y="4442"/>
                        <a:pt x="5420" y="4997"/>
                      </a:cubicBezTo>
                      <a:cubicBezTo>
                        <a:pt x="5642" y="5552"/>
                        <a:pt x="5839" y="5893"/>
                        <a:pt x="5891" y="6502"/>
                      </a:cubicBezTo>
                      <a:cubicBezTo>
                        <a:pt x="5943" y="7111"/>
                        <a:pt x="6140" y="7702"/>
                        <a:pt x="5734" y="8651"/>
                      </a:cubicBezTo>
                      <a:cubicBezTo>
                        <a:pt x="5328" y="9600"/>
                        <a:pt x="3862" y="11373"/>
                        <a:pt x="3456" y="12197"/>
                      </a:cubicBezTo>
                      <a:cubicBezTo>
                        <a:pt x="3050" y="13021"/>
                        <a:pt x="3220" y="13209"/>
                        <a:pt x="3299" y="13594"/>
                      </a:cubicBezTo>
                      <a:cubicBezTo>
                        <a:pt x="3378" y="13979"/>
                        <a:pt x="3116" y="14078"/>
                        <a:pt x="3927" y="14508"/>
                      </a:cubicBezTo>
                      <a:cubicBezTo>
                        <a:pt x="4739" y="14938"/>
                        <a:pt x="7122" y="15788"/>
                        <a:pt x="8169" y="16173"/>
                      </a:cubicBezTo>
                      <a:cubicBezTo>
                        <a:pt x="9216" y="16558"/>
                        <a:pt x="9334" y="16514"/>
                        <a:pt x="10211" y="16818"/>
                      </a:cubicBezTo>
                      <a:cubicBezTo>
                        <a:pt x="11088" y="17123"/>
                        <a:pt x="12737" y="17633"/>
                        <a:pt x="13431" y="18000"/>
                      </a:cubicBezTo>
                      <a:cubicBezTo>
                        <a:pt x="14125" y="18367"/>
                        <a:pt x="14059" y="18788"/>
                        <a:pt x="14374" y="19021"/>
                      </a:cubicBezTo>
                      <a:cubicBezTo>
                        <a:pt x="14688" y="19254"/>
                        <a:pt x="14610" y="19236"/>
                        <a:pt x="15317" y="19397"/>
                      </a:cubicBezTo>
                      <a:cubicBezTo>
                        <a:pt x="16023" y="19558"/>
                        <a:pt x="17751" y="19782"/>
                        <a:pt x="18615" y="19988"/>
                      </a:cubicBezTo>
                      <a:cubicBezTo>
                        <a:pt x="19479" y="20194"/>
                        <a:pt x="20003" y="20364"/>
                        <a:pt x="20500" y="20633"/>
                      </a:cubicBezTo>
                      <a:cubicBezTo>
                        <a:pt x="20998" y="20901"/>
                        <a:pt x="21417" y="21439"/>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15ffb4dd3d2_29_408"/>
                <p:cNvSpPr/>
                <p:nvPr/>
              </p:nvSpPr>
              <p:spPr>
                <a:xfrm>
                  <a:off x="490827" y="1755126"/>
                  <a:ext cx="338009" cy="286552"/>
                </a:xfrm>
                <a:custGeom>
                  <a:rect b="b" l="l" r="r" t="t"/>
                  <a:pathLst>
                    <a:path extrusionOk="0" h="21600" w="21511">
                      <a:moveTo>
                        <a:pt x="0" y="0"/>
                      </a:moveTo>
                      <a:cubicBezTo>
                        <a:pt x="1031" y="901"/>
                        <a:pt x="3691" y="4500"/>
                        <a:pt x="6188" y="5401"/>
                      </a:cubicBezTo>
                      <a:cubicBezTo>
                        <a:pt x="8684" y="6302"/>
                        <a:pt x="12592" y="4758"/>
                        <a:pt x="14980" y="5401"/>
                      </a:cubicBezTo>
                      <a:cubicBezTo>
                        <a:pt x="17368" y="6044"/>
                        <a:pt x="19430" y="7649"/>
                        <a:pt x="20515" y="9257"/>
                      </a:cubicBezTo>
                      <a:cubicBezTo>
                        <a:pt x="21600" y="10864"/>
                        <a:pt x="21384" y="12986"/>
                        <a:pt x="21492" y="15044"/>
                      </a:cubicBezTo>
                      <a:cubicBezTo>
                        <a:pt x="21600" y="17102"/>
                        <a:pt x="21221" y="20507"/>
                        <a:pt x="21167"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g15ffb4dd3d2_29_408"/>
              <p:cNvSpPr/>
              <p:nvPr/>
            </p:nvSpPr>
            <p:spPr>
              <a:xfrm>
                <a:off x="16750" y="83799"/>
                <a:ext cx="469202" cy="508302"/>
              </a:xfrm>
              <a:custGeom>
                <a:rect b="b" l="l" r="r" t="t"/>
                <a:pathLst>
                  <a:path extrusionOk="0" h="21600" w="21600">
                    <a:moveTo>
                      <a:pt x="21600" y="21600"/>
                    </a:moveTo>
                    <a:cubicBezTo>
                      <a:pt x="20228" y="21244"/>
                      <a:pt x="15643" y="21047"/>
                      <a:pt x="13371" y="19464"/>
                    </a:cubicBezTo>
                    <a:cubicBezTo>
                      <a:pt x="11099" y="17882"/>
                      <a:pt x="9000" y="14162"/>
                      <a:pt x="7971" y="12106"/>
                    </a:cubicBezTo>
                    <a:cubicBezTo>
                      <a:pt x="6942" y="10049"/>
                      <a:pt x="7800" y="8546"/>
                      <a:pt x="7200" y="7121"/>
                    </a:cubicBezTo>
                    <a:cubicBezTo>
                      <a:pt x="6600" y="5696"/>
                      <a:pt x="5571" y="4747"/>
                      <a:pt x="4371" y="3560"/>
                    </a:cubicBezTo>
                    <a:cubicBezTo>
                      <a:pt x="3171" y="2373"/>
                      <a:pt x="729" y="594"/>
                      <a:pt x="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15ffb4dd3d2_29_408"/>
              <p:cNvSpPr/>
              <p:nvPr/>
            </p:nvSpPr>
            <p:spPr>
              <a:xfrm>
                <a:off x="0" y="5599"/>
                <a:ext cx="3200677" cy="928672"/>
              </a:xfrm>
              <a:custGeom>
                <a:rect b="b" l="l" r="r" t="t"/>
                <a:pathLst>
                  <a:path extrusionOk="0" h="21291" w="21600">
                    <a:moveTo>
                      <a:pt x="0" y="21258"/>
                    </a:moveTo>
                    <a:cubicBezTo>
                      <a:pt x="289" y="21172"/>
                      <a:pt x="1169" y="21600"/>
                      <a:pt x="1734" y="20746"/>
                    </a:cubicBezTo>
                    <a:cubicBezTo>
                      <a:pt x="2299" y="19893"/>
                      <a:pt x="3141" y="17630"/>
                      <a:pt x="3393" y="16136"/>
                    </a:cubicBezTo>
                    <a:cubicBezTo>
                      <a:pt x="3644" y="14641"/>
                      <a:pt x="3210" y="13147"/>
                      <a:pt x="3242" y="11781"/>
                    </a:cubicBezTo>
                    <a:cubicBezTo>
                      <a:pt x="3273" y="10415"/>
                      <a:pt x="3368" y="8729"/>
                      <a:pt x="3581" y="7939"/>
                    </a:cubicBezTo>
                    <a:cubicBezTo>
                      <a:pt x="3795" y="7150"/>
                      <a:pt x="4184" y="7171"/>
                      <a:pt x="4524" y="7043"/>
                    </a:cubicBezTo>
                    <a:cubicBezTo>
                      <a:pt x="4863" y="6915"/>
                      <a:pt x="5095" y="7065"/>
                      <a:pt x="5617" y="7171"/>
                    </a:cubicBezTo>
                    <a:cubicBezTo>
                      <a:pt x="6138" y="7278"/>
                      <a:pt x="6980" y="7662"/>
                      <a:pt x="7652" y="7683"/>
                    </a:cubicBezTo>
                    <a:cubicBezTo>
                      <a:pt x="8325" y="7704"/>
                      <a:pt x="8921" y="7747"/>
                      <a:pt x="9650" y="7299"/>
                    </a:cubicBezTo>
                    <a:cubicBezTo>
                      <a:pt x="10379" y="6851"/>
                      <a:pt x="11491" y="5634"/>
                      <a:pt x="12025" y="4994"/>
                    </a:cubicBezTo>
                    <a:cubicBezTo>
                      <a:pt x="12559" y="4354"/>
                      <a:pt x="12415" y="3756"/>
                      <a:pt x="12854" y="3457"/>
                    </a:cubicBezTo>
                    <a:cubicBezTo>
                      <a:pt x="13294" y="3159"/>
                      <a:pt x="14086" y="3137"/>
                      <a:pt x="14664" y="3201"/>
                    </a:cubicBezTo>
                    <a:cubicBezTo>
                      <a:pt x="15242" y="3265"/>
                      <a:pt x="15832" y="3670"/>
                      <a:pt x="16322" y="3841"/>
                    </a:cubicBezTo>
                    <a:cubicBezTo>
                      <a:pt x="16813" y="4012"/>
                      <a:pt x="17007" y="4332"/>
                      <a:pt x="17604" y="4226"/>
                    </a:cubicBezTo>
                    <a:cubicBezTo>
                      <a:pt x="18201" y="4119"/>
                      <a:pt x="19388" y="3436"/>
                      <a:pt x="19904" y="3201"/>
                    </a:cubicBezTo>
                    <a:cubicBezTo>
                      <a:pt x="20419" y="2966"/>
                      <a:pt x="20412" y="3351"/>
                      <a:pt x="20695" y="2817"/>
                    </a:cubicBezTo>
                    <a:cubicBezTo>
                      <a:pt x="20978" y="2283"/>
                      <a:pt x="21449" y="469"/>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15ffb4dd3d2_29_408"/>
              <p:cNvSpPr/>
              <p:nvPr/>
            </p:nvSpPr>
            <p:spPr>
              <a:xfrm>
                <a:off x="178725" y="5599"/>
                <a:ext cx="1390877" cy="290452"/>
              </a:xfrm>
              <a:custGeom>
                <a:rect b="b" l="l" r="r" t="t"/>
                <a:pathLst>
                  <a:path extrusionOk="0" h="21600" w="21600">
                    <a:moveTo>
                      <a:pt x="0" y="21600"/>
                    </a:moveTo>
                    <a:cubicBezTo>
                      <a:pt x="231" y="20977"/>
                      <a:pt x="839" y="18484"/>
                      <a:pt x="1388" y="17861"/>
                    </a:cubicBezTo>
                    <a:cubicBezTo>
                      <a:pt x="1937" y="17238"/>
                      <a:pt x="2747" y="17861"/>
                      <a:pt x="3297" y="17861"/>
                    </a:cubicBezTo>
                    <a:cubicBezTo>
                      <a:pt x="3846" y="17861"/>
                      <a:pt x="3991" y="18138"/>
                      <a:pt x="4685" y="17861"/>
                    </a:cubicBezTo>
                    <a:cubicBezTo>
                      <a:pt x="5379" y="17584"/>
                      <a:pt x="6825" y="16891"/>
                      <a:pt x="7461" y="16199"/>
                    </a:cubicBezTo>
                    <a:cubicBezTo>
                      <a:pt x="8097" y="15507"/>
                      <a:pt x="8068" y="14262"/>
                      <a:pt x="8501" y="13708"/>
                    </a:cubicBezTo>
                    <a:cubicBezTo>
                      <a:pt x="8935" y="13154"/>
                      <a:pt x="9412" y="13016"/>
                      <a:pt x="10063" y="12877"/>
                    </a:cubicBezTo>
                    <a:cubicBezTo>
                      <a:pt x="10714" y="12739"/>
                      <a:pt x="11798" y="12877"/>
                      <a:pt x="12405" y="12877"/>
                    </a:cubicBezTo>
                    <a:cubicBezTo>
                      <a:pt x="13012" y="12877"/>
                      <a:pt x="12911" y="12877"/>
                      <a:pt x="13706" y="12877"/>
                    </a:cubicBezTo>
                    <a:cubicBezTo>
                      <a:pt x="14501" y="12877"/>
                      <a:pt x="16236" y="13362"/>
                      <a:pt x="17176" y="12877"/>
                    </a:cubicBezTo>
                    <a:cubicBezTo>
                      <a:pt x="18116" y="12391"/>
                      <a:pt x="18795" y="10800"/>
                      <a:pt x="19345" y="9969"/>
                    </a:cubicBezTo>
                    <a:cubicBezTo>
                      <a:pt x="19894" y="9138"/>
                      <a:pt x="20097" y="9554"/>
                      <a:pt x="20473" y="7892"/>
                    </a:cubicBezTo>
                    <a:cubicBezTo>
                      <a:pt x="20848" y="6230"/>
                      <a:pt x="21412" y="1316"/>
                      <a:pt x="21600" y="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27" name="Google Shape;627;g15ffb4dd3d2_29_40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7" name="Shape 37"/>
        <p:cNvGrpSpPr/>
        <p:nvPr/>
      </p:nvGrpSpPr>
      <p:grpSpPr>
        <a:xfrm>
          <a:off x="0" y="0"/>
          <a:ext cx="0" cy="0"/>
          <a:chOff x="0" y="0"/>
          <a:chExt cx="0" cy="0"/>
        </a:xfrm>
      </p:grpSpPr>
      <p:sp>
        <p:nvSpPr>
          <p:cNvPr id="38" name="Google Shape;38;p44"/>
          <p:cNvSpPr/>
          <p:nvPr/>
        </p:nvSpPr>
        <p:spPr>
          <a:xfrm>
            <a:off x="4572000" y="-125"/>
            <a:ext cx="4572000" cy="5143501"/>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4"/>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Fira Sans Extra Condensed SemiBold"/>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0" name="Google Shape;40;p44"/>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000000"/>
              </a:buClr>
              <a:buSzPts val="2100"/>
              <a:buFont typeface="Roboto"/>
              <a:buNone/>
              <a:defRPr sz="2100"/>
            </a:lvl1pPr>
            <a:lvl2pPr indent="-228600" lvl="1" marL="914400" algn="ctr">
              <a:lnSpc>
                <a:spcPct val="100000"/>
              </a:lnSpc>
              <a:spcBef>
                <a:spcPts val="0"/>
              </a:spcBef>
              <a:spcAft>
                <a:spcPts val="0"/>
              </a:spcAft>
              <a:buClr>
                <a:srgbClr val="000000"/>
              </a:buClr>
              <a:buSzPts val="2100"/>
              <a:buFont typeface="Roboto"/>
              <a:buNone/>
              <a:defRPr sz="2100"/>
            </a:lvl2pPr>
            <a:lvl3pPr indent="-228600" lvl="2" marL="1371600" algn="ctr">
              <a:lnSpc>
                <a:spcPct val="100000"/>
              </a:lnSpc>
              <a:spcBef>
                <a:spcPts val="0"/>
              </a:spcBef>
              <a:spcAft>
                <a:spcPts val="0"/>
              </a:spcAft>
              <a:buClr>
                <a:srgbClr val="000000"/>
              </a:buClr>
              <a:buSzPts val="2100"/>
              <a:buFont typeface="Roboto"/>
              <a:buNone/>
              <a:defRPr sz="2100"/>
            </a:lvl3pPr>
            <a:lvl4pPr indent="-228600" lvl="3" marL="1828800" algn="ctr">
              <a:lnSpc>
                <a:spcPct val="100000"/>
              </a:lnSpc>
              <a:spcBef>
                <a:spcPts val="0"/>
              </a:spcBef>
              <a:spcAft>
                <a:spcPts val="0"/>
              </a:spcAft>
              <a:buClr>
                <a:srgbClr val="000000"/>
              </a:buClr>
              <a:buSzPts val="2100"/>
              <a:buFont typeface="Roboto"/>
              <a:buNone/>
              <a:defRPr sz="2100"/>
            </a:lvl4pPr>
            <a:lvl5pPr indent="-228600" lvl="4" marL="2286000" algn="ctr">
              <a:lnSpc>
                <a:spcPct val="100000"/>
              </a:lnSpc>
              <a:spcBef>
                <a:spcPts val="0"/>
              </a:spcBef>
              <a:spcAft>
                <a:spcPts val="0"/>
              </a:spcAft>
              <a:buClr>
                <a:srgbClr val="000000"/>
              </a:buClr>
              <a:buSzPts val="2100"/>
              <a:buFont typeface="Roboto"/>
              <a:buNone/>
              <a:defRPr sz="21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1" name="Google Shape;41;p44"/>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2" name="Google Shape;42;p44"/>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 showMasterSp="0">
  <p:cSld name="CUSTOM_9">
    <p:spTree>
      <p:nvGrpSpPr>
        <p:cNvPr id="628" name="Shape 628"/>
        <p:cNvGrpSpPr/>
        <p:nvPr/>
      </p:nvGrpSpPr>
      <p:grpSpPr>
        <a:xfrm>
          <a:off x="0" y="0"/>
          <a:ext cx="0" cy="0"/>
          <a:chOff x="0" y="0"/>
          <a:chExt cx="0" cy="0"/>
        </a:xfrm>
      </p:grpSpPr>
      <p:grpSp>
        <p:nvGrpSpPr>
          <p:cNvPr id="629" name="Google Shape;629;g15ffb4dd3d2_29_422"/>
          <p:cNvGrpSpPr/>
          <p:nvPr/>
        </p:nvGrpSpPr>
        <p:grpSpPr>
          <a:xfrm>
            <a:off x="-1305607" y="-1006116"/>
            <a:ext cx="10516636" cy="8501517"/>
            <a:chOff x="-55" y="31"/>
            <a:chExt cx="10516635" cy="8501516"/>
          </a:xfrm>
        </p:grpSpPr>
        <p:sp>
          <p:nvSpPr>
            <p:cNvPr id="630" name="Google Shape;630;g15ffb4dd3d2_29_422"/>
            <p:cNvSpPr/>
            <p:nvPr/>
          </p:nvSpPr>
          <p:spPr>
            <a:xfrm rot="10800000">
              <a:off x="-55" y="5575371"/>
              <a:ext cx="4130208" cy="2926176"/>
            </a:xfrm>
            <a:custGeom>
              <a:rect b="b" l="l" r="r" t="t"/>
              <a:pathLst>
                <a:path extrusionOk="0" h="21600" w="20438">
                  <a:moveTo>
                    <a:pt x="4128" y="0"/>
                  </a:moveTo>
                  <a:cubicBezTo>
                    <a:pt x="3855" y="0"/>
                    <a:pt x="3582" y="44"/>
                    <a:pt x="3315" y="138"/>
                  </a:cubicBezTo>
                  <a:cubicBezTo>
                    <a:pt x="2804" y="325"/>
                    <a:pt x="2324" y="671"/>
                    <a:pt x="1907" y="1158"/>
                  </a:cubicBezTo>
                  <a:cubicBezTo>
                    <a:pt x="1181" y="2009"/>
                    <a:pt x="632" y="3148"/>
                    <a:pt x="327" y="4447"/>
                  </a:cubicBezTo>
                  <a:cubicBezTo>
                    <a:pt x="-151" y="6487"/>
                    <a:pt x="-59" y="8742"/>
                    <a:pt x="310" y="10828"/>
                  </a:cubicBezTo>
                  <a:cubicBezTo>
                    <a:pt x="769" y="13415"/>
                    <a:pt x="1671" y="15853"/>
                    <a:pt x="3003" y="17650"/>
                  </a:cubicBezTo>
                  <a:cubicBezTo>
                    <a:pt x="4507" y="19679"/>
                    <a:pt x="6492" y="20784"/>
                    <a:pt x="8491" y="21295"/>
                  </a:cubicBezTo>
                  <a:cubicBezTo>
                    <a:pt x="9260" y="21492"/>
                    <a:pt x="10048" y="21600"/>
                    <a:pt x="10835" y="21600"/>
                  </a:cubicBezTo>
                  <a:cubicBezTo>
                    <a:pt x="12744" y="21600"/>
                    <a:pt x="14642" y="20963"/>
                    <a:pt x="16225" y="19411"/>
                  </a:cubicBezTo>
                  <a:cubicBezTo>
                    <a:pt x="17635" y="18031"/>
                    <a:pt x="18726" y="15984"/>
                    <a:pt x="19417" y="13690"/>
                  </a:cubicBezTo>
                  <a:cubicBezTo>
                    <a:pt x="20339" y="10634"/>
                    <a:pt x="21449" y="4465"/>
                    <a:pt x="18695" y="2707"/>
                  </a:cubicBezTo>
                  <a:cubicBezTo>
                    <a:pt x="18348" y="2495"/>
                    <a:pt x="17984" y="2391"/>
                    <a:pt x="17621" y="2391"/>
                  </a:cubicBezTo>
                  <a:cubicBezTo>
                    <a:pt x="16955" y="2391"/>
                    <a:pt x="16297" y="2742"/>
                    <a:pt x="15776" y="3417"/>
                  </a:cubicBezTo>
                  <a:cubicBezTo>
                    <a:pt x="14794" y="4719"/>
                    <a:pt x="14562" y="6847"/>
                    <a:pt x="13862" y="8502"/>
                  </a:cubicBezTo>
                  <a:cubicBezTo>
                    <a:pt x="13462" y="9448"/>
                    <a:pt x="12882" y="10260"/>
                    <a:pt x="12172" y="10620"/>
                  </a:cubicBezTo>
                  <a:cubicBezTo>
                    <a:pt x="11925" y="10746"/>
                    <a:pt x="11661" y="10811"/>
                    <a:pt x="11398" y="10811"/>
                  </a:cubicBezTo>
                  <a:cubicBezTo>
                    <a:pt x="10906" y="10811"/>
                    <a:pt x="10418" y="10583"/>
                    <a:pt x="10048" y="10104"/>
                  </a:cubicBezTo>
                  <a:cubicBezTo>
                    <a:pt x="9244" y="9063"/>
                    <a:pt x="9168" y="7295"/>
                    <a:pt x="8839" y="5880"/>
                  </a:cubicBezTo>
                  <a:cubicBezTo>
                    <a:pt x="8465" y="4278"/>
                    <a:pt x="7829" y="2679"/>
                    <a:pt x="6970" y="1603"/>
                  </a:cubicBezTo>
                  <a:cubicBezTo>
                    <a:pt x="6194" y="629"/>
                    <a:pt x="5158" y="0"/>
                    <a:pt x="412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5ffb4dd3d2_29_422"/>
            <p:cNvSpPr/>
            <p:nvPr/>
          </p:nvSpPr>
          <p:spPr>
            <a:xfrm>
              <a:off x="4528575" y="5854639"/>
              <a:ext cx="368710" cy="374252"/>
            </a:xfrm>
            <a:custGeom>
              <a:rect b="b" l="l" r="r" t="t"/>
              <a:pathLst>
                <a:path extrusionOk="0" h="21600" w="21440">
                  <a:moveTo>
                    <a:pt x="21437" y="0"/>
                  </a:moveTo>
                  <a:cubicBezTo>
                    <a:pt x="21383" y="592"/>
                    <a:pt x="21600" y="2097"/>
                    <a:pt x="21113" y="3547"/>
                  </a:cubicBezTo>
                  <a:cubicBezTo>
                    <a:pt x="20626" y="4998"/>
                    <a:pt x="19978" y="7362"/>
                    <a:pt x="18515" y="8705"/>
                  </a:cubicBezTo>
                  <a:cubicBezTo>
                    <a:pt x="17054" y="10048"/>
                    <a:pt x="14292" y="10586"/>
                    <a:pt x="12342" y="11607"/>
                  </a:cubicBezTo>
                  <a:cubicBezTo>
                    <a:pt x="10393" y="12628"/>
                    <a:pt x="8445" y="13595"/>
                    <a:pt x="6821" y="14830"/>
                  </a:cubicBezTo>
                  <a:cubicBezTo>
                    <a:pt x="5197" y="16067"/>
                    <a:pt x="3735" y="17893"/>
                    <a:pt x="2598" y="19022"/>
                  </a:cubicBezTo>
                  <a:cubicBezTo>
                    <a:pt x="1461" y="20150"/>
                    <a:pt x="433" y="21170"/>
                    <a:pt x="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5ffb4dd3d2_29_422"/>
            <p:cNvSpPr/>
            <p:nvPr/>
          </p:nvSpPr>
          <p:spPr>
            <a:xfrm>
              <a:off x="1702136" y="5423375"/>
              <a:ext cx="955205" cy="737318"/>
            </a:xfrm>
            <a:custGeom>
              <a:rect b="b" l="l" r="r" t="t"/>
              <a:pathLst>
                <a:path extrusionOk="0" h="21600" w="21600">
                  <a:moveTo>
                    <a:pt x="0" y="0"/>
                  </a:moveTo>
                  <a:cubicBezTo>
                    <a:pt x="763" y="926"/>
                    <a:pt x="3536" y="3945"/>
                    <a:pt x="4574" y="5559"/>
                  </a:cubicBezTo>
                  <a:cubicBezTo>
                    <a:pt x="5612" y="7174"/>
                    <a:pt x="5380" y="8603"/>
                    <a:pt x="6226" y="9688"/>
                  </a:cubicBezTo>
                  <a:cubicBezTo>
                    <a:pt x="7074" y="10774"/>
                    <a:pt x="8577" y="11568"/>
                    <a:pt x="9656" y="12070"/>
                  </a:cubicBezTo>
                  <a:cubicBezTo>
                    <a:pt x="10736" y="12574"/>
                    <a:pt x="11478" y="12282"/>
                    <a:pt x="12706" y="12706"/>
                  </a:cubicBezTo>
                  <a:cubicBezTo>
                    <a:pt x="13934" y="13129"/>
                    <a:pt x="15903" y="13579"/>
                    <a:pt x="17026" y="14612"/>
                  </a:cubicBezTo>
                  <a:cubicBezTo>
                    <a:pt x="18148" y="15644"/>
                    <a:pt x="18678" y="17736"/>
                    <a:pt x="19440" y="18900"/>
                  </a:cubicBezTo>
                  <a:cubicBezTo>
                    <a:pt x="20203" y="20065"/>
                    <a:pt x="21240" y="21150"/>
                    <a:pt x="21600" y="21600"/>
                  </a:cubicBezTo>
                </a:path>
              </a:pathLst>
            </a:custGeom>
            <a:no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5ffb4dd3d2_29_422"/>
            <p:cNvSpPr/>
            <p:nvPr/>
          </p:nvSpPr>
          <p:spPr>
            <a:xfrm>
              <a:off x="1551295" y="5364805"/>
              <a:ext cx="430132" cy="929959"/>
            </a:xfrm>
            <a:custGeom>
              <a:rect b="b" l="l" r="r" t="t"/>
              <a:pathLst>
                <a:path extrusionOk="0" h="21437" w="21555">
                  <a:moveTo>
                    <a:pt x="11758" y="218"/>
                  </a:moveTo>
                  <a:cubicBezTo>
                    <a:pt x="11758" y="197"/>
                    <a:pt x="12411" y="-163"/>
                    <a:pt x="11758" y="90"/>
                  </a:cubicBezTo>
                  <a:cubicBezTo>
                    <a:pt x="11105" y="343"/>
                    <a:pt x="9379" y="1119"/>
                    <a:pt x="7839" y="1737"/>
                  </a:cubicBezTo>
                  <a:cubicBezTo>
                    <a:pt x="6299" y="2355"/>
                    <a:pt x="3827" y="2703"/>
                    <a:pt x="2521" y="3797"/>
                  </a:cubicBezTo>
                  <a:cubicBezTo>
                    <a:pt x="1214" y="4892"/>
                    <a:pt x="-45" y="6845"/>
                    <a:pt x="1" y="8304"/>
                  </a:cubicBezTo>
                  <a:cubicBezTo>
                    <a:pt x="48" y="9763"/>
                    <a:pt x="1587" y="11372"/>
                    <a:pt x="2800" y="12553"/>
                  </a:cubicBezTo>
                  <a:cubicBezTo>
                    <a:pt x="4013" y="13733"/>
                    <a:pt x="5133" y="14398"/>
                    <a:pt x="7279" y="15386"/>
                  </a:cubicBezTo>
                  <a:cubicBezTo>
                    <a:pt x="9425" y="16373"/>
                    <a:pt x="13298" y="17467"/>
                    <a:pt x="15677" y="18476"/>
                  </a:cubicBezTo>
                  <a:cubicBezTo>
                    <a:pt x="18056" y="19484"/>
                    <a:pt x="20575" y="20944"/>
                    <a:pt x="21555" y="21437"/>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5ffb4dd3d2_29_422"/>
            <p:cNvSpPr/>
            <p:nvPr/>
          </p:nvSpPr>
          <p:spPr>
            <a:xfrm flipH="1" rot="2497582">
              <a:off x="647491" y="327520"/>
              <a:ext cx="1569342" cy="1534568"/>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5ffb4dd3d2_29_422"/>
            <p:cNvSpPr/>
            <p:nvPr/>
          </p:nvSpPr>
          <p:spPr>
            <a:xfrm>
              <a:off x="1244100" y="5211117"/>
              <a:ext cx="1843727" cy="813287"/>
            </a:xfrm>
            <a:custGeom>
              <a:rect b="b" l="l" r="r" t="t"/>
              <a:pathLst>
                <a:path extrusionOk="0" h="21266" w="21600">
                  <a:moveTo>
                    <a:pt x="0" y="469"/>
                  </a:moveTo>
                  <a:cubicBezTo>
                    <a:pt x="458" y="420"/>
                    <a:pt x="1799" y="-334"/>
                    <a:pt x="2748" y="177"/>
                  </a:cubicBezTo>
                  <a:cubicBezTo>
                    <a:pt x="3697" y="688"/>
                    <a:pt x="4788" y="2782"/>
                    <a:pt x="5693" y="3537"/>
                  </a:cubicBezTo>
                  <a:cubicBezTo>
                    <a:pt x="6599" y="4291"/>
                    <a:pt x="7395" y="3999"/>
                    <a:pt x="8180" y="4705"/>
                  </a:cubicBezTo>
                  <a:cubicBezTo>
                    <a:pt x="8965" y="5411"/>
                    <a:pt x="9467" y="7163"/>
                    <a:pt x="10405" y="7772"/>
                  </a:cubicBezTo>
                  <a:cubicBezTo>
                    <a:pt x="11343" y="8380"/>
                    <a:pt x="12794" y="7529"/>
                    <a:pt x="13808" y="8356"/>
                  </a:cubicBezTo>
                  <a:cubicBezTo>
                    <a:pt x="14822" y="9184"/>
                    <a:pt x="15793" y="11642"/>
                    <a:pt x="16491" y="12738"/>
                  </a:cubicBezTo>
                  <a:cubicBezTo>
                    <a:pt x="17189" y="13834"/>
                    <a:pt x="17410" y="14516"/>
                    <a:pt x="17996" y="14928"/>
                  </a:cubicBezTo>
                  <a:cubicBezTo>
                    <a:pt x="18582" y="15342"/>
                    <a:pt x="19582" y="14781"/>
                    <a:pt x="20005" y="15215"/>
                  </a:cubicBezTo>
                  <a:cubicBezTo>
                    <a:pt x="20428" y="15649"/>
                    <a:pt x="20368" y="16850"/>
                    <a:pt x="20532" y="17531"/>
                  </a:cubicBezTo>
                  <a:cubicBezTo>
                    <a:pt x="20696" y="18213"/>
                    <a:pt x="20809" y="18681"/>
                    <a:pt x="20987" y="19303"/>
                  </a:cubicBezTo>
                  <a:cubicBezTo>
                    <a:pt x="21165" y="19925"/>
                    <a:pt x="21498" y="20939"/>
                    <a:pt x="21600" y="21266"/>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15ffb4dd3d2_29_422"/>
            <p:cNvSpPr/>
            <p:nvPr/>
          </p:nvSpPr>
          <p:spPr>
            <a:xfrm>
              <a:off x="3074325" y="5754555"/>
              <a:ext cx="2610528" cy="485526"/>
            </a:xfrm>
            <a:custGeom>
              <a:rect b="b" l="l" r="r" t="t"/>
              <a:pathLst>
                <a:path extrusionOk="0" h="21462" w="21600">
                  <a:moveTo>
                    <a:pt x="0" y="11253"/>
                  </a:moveTo>
                  <a:cubicBezTo>
                    <a:pt x="299" y="11672"/>
                    <a:pt x="1145" y="13792"/>
                    <a:pt x="1795" y="13765"/>
                  </a:cubicBezTo>
                  <a:cubicBezTo>
                    <a:pt x="2445" y="13739"/>
                    <a:pt x="3201" y="11373"/>
                    <a:pt x="3898" y="11092"/>
                  </a:cubicBezTo>
                  <a:cubicBezTo>
                    <a:pt x="4596" y="10811"/>
                    <a:pt x="5383" y="11727"/>
                    <a:pt x="5978" y="12079"/>
                  </a:cubicBezTo>
                  <a:cubicBezTo>
                    <a:pt x="6573" y="12431"/>
                    <a:pt x="7023" y="13445"/>
                    <a:pt x="7470" y="13204"/>
                  </a:cubicBezTo>
                  <a:cubicBezTo>
                    <a:pt x="7916" y="12963"/>
                    <a:pt x="8097" y="11868"/>
                    <a:pt x="8655" y="10631"/>
                  </a:cubicBezTo>
                  <a:cubicBezTo>
                    <a:pt x="9214" y="9394"/>
                    <a:pt x="10235" y="7059"/>
                    <a:pt x="10821" y="5783"/>
                  </a:cubicBezTo>
                  <a:cubicBezTo>
                    <a:pt x="11407" y="4507"/>
                    <a:pt x="11620" y="3231"/>
                    <a:pt x="12170" y="2973"/>
                  </a:cubicBezTo>
                  <a:cubicBezTo>
                    <a:pt x="12720" y="2715"/>
                    <a:pt x="13525" y="4162"/>
                    <a:pt x="14121" y="4235"/>
                  </a:cubicBezTo>
                  <a:cubicBezTo>
                    <a:pt x="14716" y="4308"/>
                    <a:pt x="15299" y="4117"/>
                    <a:pt x="15746" y="3412"/>
                  </a:cubicBezTo>
                  <a:cubicBezTo>
                    <a:pt x="16193" y="2706"/>
                    <a:pt x="16194" y="-138"/>
                    <a:pt x="16801" y="5"/>
                  </a:cubicBezTo>
                  <a:cubicBezTo>
                    <a:pt x="17408" y="147"/>
                    <a:pt x="18587" y="692"/>
                    <a:pt x="19387" y="4268"/>
                  </a:cubicBezTo>
                  <a:cubicBezTo>
                    <a:pt x="20187" y="7844"/>
                    <a:pt x="21231" y="18597"/>
                    <a:pt x="21600" y="21462"/>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15ffb4dd3d2_29_422"/>
            <p:cNvSpPr/>
            <p:nvPr/>
          </p:nvSpPr>
          <p:spPr>
            <a:xfrm>
              <a:off x="2372450" y="6016638"/>
              <a:ext cx="709402" cy="262527"/>
            </a:xfrm>
            <a:custGeom>
              <a:rect b="b" l="l" r="r" t="t"/>
              <a:pathLst>
                <a:path extrusionOk="0" h="21600" w="21600">
                  <a:moveTo>
                    <a:pt x="21600" y="0"/>
                  </a:moveTo>
                  <a:cubicBezTo>
                    <a:pt x="21090" y="919"/>
                    <a:pt x="19786" y="4519"/>
                    <a:pt x="18538" y="5515"/>
                  </a:cubicBezTo>
                  <a:cubicBezTo>
                    <a:pt x="17292" y="6510"/>
                    <a:pt x="15846" y="5821"/>
                    <a:pt x="14117" y="5973"/>
                  </a:cubicBezTo>
                  <a:cubicBezTo>
                    <a:pt x="12388" y="6128"/>
                    <a:pt x="9440" y="5821"/>
                    <a:pt x="8164" y="6434"/>
                  </a:cubicBezTo>
                  <a:cubicBezTo>
                    <a:pt x="6888" y="7047"/>
                    <a:pt x="7370" y="8503"/>
                    <a:pt x="6463" y="9651"/>
                  </a:cubicBezTo>
                  <a:cubicBezTo>
                    <a:pt x="5555" y="10801"/>
                    <a:pt x="3798" y="11336"/>
                    <a:pt x="2721" y="13327"/>
                  </a:cubicBezTo>
                  <a:cubicBezTo>
                    <a:pt x="1644" y="15318"/>
                    <a:pt x="454" y="20222"/>
                    <a:pt x="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8" name="Google Shape;638;g15ffb4dd3d2_29_422"/>
            <p:cNvGrpSpPr/>
            <p:nvPr/>
          </p:nvGrpSpPr>
          <p:grpSpPr>
            <a:xfrm>
              <a:off x="7875724" y="949869"/>
              <a:ext cx="2640856" cy="676305"/>
              <a:chOff x="-2" y="-1"/>
              <a:chExt cx="2640855" cy="676304"/>
            </a:xfrm>
          </p:grpSpPr>
          <p:sp>
            <p:nvSpPr>
              <p:cNvPr id="639" name="Google Shape;639;g15ffb4dd3d2_29_422"/>
              <p:cNvSpPr/>
              <p:nvPr/>
            </p:nvSpPr>
            <p:spPr>
              <a:xfrm>
                <a:off x="1330399" y="30675"/>
                <a:ext cx="317253" cy="240501"/>
              </a:xfrm>
              <a:custGeom>
                <a:rect b="b" l="l" r="r" t="t"/>
                <a:pathLst>
                  <a:path extrusionOk="0" h="21600" w="21600">
                    <a:moveTo>
                      <a:pt x="0" y="21600"/>
                    </a:moveTo>
                    <a:cubicBezTo>
                      <a:pt x="1452" y="21140"/>
                      <a:pt x="5923" y="20298"/>
                      <a:pt x="8710" y="18843"/>
                    </a:cubicBezTo>
                    <a:cubicBezTo>
                      <a:pt x="11496" y="17388"/>
                      <a:pt x="15328" y="15012"/>
                      <a:pt x="16722" y="12868"/>
                    </a:cubicBezTo>
                    <a:cubicBezTo>
                      <a:pt x="18116" y="10724"/>
                      <a:pt x="16257" y="8119"/>
                      <a:pt x="17071" y="5975"/>
                    </a:cubicBezTo>
                    <a:cubicBezTo>
                      <a:pt x="17884" y="3831"/>
                      <a:pt x="20846" y="997"/>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5ffb4dd3d2_29_422"/>
              <p:cNvSpPr/>
              <p:nvPr/>
            </p:nvSpPr>
            <p:spPr>
              <a:xfrm>
                <a:off x="2273332" y="425100"/>
                <a:ext cx="317251" cy="92102"/>
              </a:xfrm>
              <a:custGeom>
                <a:rect b="b" l="l" r="r" t="t"/>
                <a:pathLst>
                  <a:path extrusionOk="0" h="21600" w="21600">
                    <a:moveTo>
                      <a:pt x="0" y="21600"/>
                    </a:moveTo>
                    <a:cubicBezTo>
                      <a:pt x="2205" y="20199"/>
                      <a:pt x="9992" y="14998"/>
                      <a:pt x="13225" y="13198"/>
                    </a:cubicBezTo>
                    <a:cubicBezTo>
                      <a:pt x="16457" y="11398"/>
                      <a:pt x="17999" y="12999"/>
                      <a:pt x="19395" y="10800"/>
                    </a:cubicBezTo>
                    <a:cubicBezTo>
                      <a:pt x="20790" y="8601"/>
                      <a:pt x="21232" y="1800"/>
                      <a:pt x="21600" y="0"/>
                    </a:cubicBezTo>
                  </a:path>
                </a:pathLst>
              </a:custGeom>
              <a:noFill/>
              <a:ln cap="flat" cmpd="sng" w="3810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5ffb4dd3d2_29_422"/>
              <p:cNvSpPr/>
              <p:nvPr/>
            </p:nvSpPr>
            <p:spPr>
              <a:xfrm>
                <a:off x="-2" y="-1"/>
                <a:ext cx="2640855" cy="676304"/>
              </a:xfrm>
              <a:custGeom>
                <a:rect b="b" l="l" r="r" t="t"/>
                <a:pathLst>
                  <a:path extrusionOk="0" h="21409" w="21600">
                    <a:moveTo>
                      <a:pt x="0" y="0"/>
                    </a:moveTo>
                    <a:cubicBezTo>
                      <a:pt x="579" y="837"/>
                      <a:pt x="2525" y="4185"/>
                      <a:pt x="3474" y="5022"/>
                    </a:cubicBezTo>
                    <a:cubicBezTo>
                      <a:pt x="4422" y="5859"/>
                      <a:pt x="4862" y="4914"/>
                      <a:pt x="5692" y="5022"/>
                    </a:cubicBezTo>
                    <a:cubicBezTo>
                      <a:pt x="6522" y="5129"/>
                      <a:pt x="7673" y="5237"/>
                      <a:pt x="8454" y="5669"/>
                    </a:cubicBezTo>
                    <a:cubicBezTo>
                      <a:pt x="9236" y="6101"/>
                      <a:pt x="9772" y="6803"/>
                      <a:pt x="10379" y="7613"/>
                    </a:cubicBezTo>
                    <a:cubicBezTo>
                      <a:pt x="10986" y="8423"/>
                      <a:pt x="11300" y="9854"/>
                      <a:pt x="12095" y="10529"/>
                    </a:cubicBezTo>
                    <a:cubicBezTo>
                      <a:pt x="12891" y="11204"/>
                      <a:pt x="14139" y="11042"/>
                      <a:pt x="15151" y="11662"/>
                    </a:cubicBezTo>
                    <a:cubicBezTo>
                      <a:pt x="16162" y="12284"/>
                      <a:pt x="17424" y="12747"/>
                      <a:pt x="18164" y="14254"/>
                    </a:cubicBezTo>
                    <a:cubicBezTo>
                      <a:pt x="18904" y="15761"/>
                      <a:pt x="19146" y="19804"/>
                      <a:pt x="19590" y="20702"/>
                    </a:cubicBezTo>
                    <a:cubicBezTo>
                      <a:pt x="20033" y="21600"/>
                      <a:pt x="20488" y="19523"/>
                      <a:pt x="20823" y="19641"/>
                    </a:cubicBezTo>
                    <a:cubicBezTo>
                      <a:pt x="21159" y="19759"/>
                      <a:pt x="21471" y="21115"/>
                      <a:pt x="21600" y="21409"/>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42" name="Google Shape;642;g15ffb4dd3d2_29_422"/>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bg>
      <p:bgPr>
        <a:solidFill>
          <a:srgbClr val="0E2A47"/>
        </a:solidFill>
      </p:bgPr>
    </p:bg>
    <p:spTree>
      <p:nvGrpSpPr>
        <p:cNvPr id="643" name="Shape 643"/>
        <p:cNvGrpSpPr/>
        <p:nvPr/>
      </p:nvGrpSpPr>
      <p:grpSpPr>
        <a:xfrm>
          <a:off x="0" y="0"/>
          <a:ext cx="0" cy="0"/>
          <a:chOff x="0" y="0"/>
          <a:chExt cx="0" cy="0"/>
        </a:xfrm>
      </p:grpSpPr>
      <p:sp>
        <p:nvSpPr>
          <p:cNvPr id="644" name="Google Shape;644;g15ffb4dd3d2_29_437"/>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5" Type="http://schemas.openxmlformats.org/officeDocument/2006/relationships/slideLayout" Target="../slideLayouts/slideLayout43.xml"/><Relationship Id="rId19" Type="http://schemas.openxmlformats.org/officeDocument/2006/relationships/slideLayout" Target="../slideLayouts/slideLayout57.xml"/><Relationship Id="rId6" Type="http://schemas.openxmlformats.org/officeDocument/2006/relationships/slideLayout" Target="../slideLayouts/slideLayout44.xml"/><Relationship Id="rId18" Type="http://schemas.openxmlformats.org/officeDocument/2006/relationships/slideLayout" Target="../slideLayouts/slideLayout56.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7.xml"/><Relationship Id="rId22" Type="http://schemas.openxmlformats.org/officeDocument/2006/relationships/slideLayout" Target="../slideLayouts/slideLayout79.xml"/><Relationship Id="rId21" Type="http://schemas.openxmlformats.org/officeDocument/2006/relationships/slideLayout" Target="../slideLayouts/slideLayout78.xml"/><Relationship Id="rId24" Type="http://schemas.openxmlformats.org/officeDocument/2006/relationships/slideLayout" Target="../slideLayouts/slideLayout81.xml"/><Relationship Id="rId23" Type="http://schemas.openxmlformats.org/officeDocument/2006/relationships/slideLayout" Target="../slideLayouts/slideLayout80.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9" Type="http://schemas.openxmlformats.org/officeDocument/2006/relationships/slideLayout" Target="../slideLayouts/slideLayout66.xml"/><Relationship Id="rId26" Type="http://schemas.openxmlformats.org/officeDocument/2006/relationships/slideLayout" Target="../slideLayouts/slideLayout83.xml"/><Relationship Id="rId25" Type="http://schemas.openxmlformats.org/officeDocument/2006/relationships/slideLayout" Target="../slideLayouts/slideLayout82.xml"/><Relationship Id="rId28" Type="http://schemas.openxmlformats.org/officeDocument/2006/relationships/slideLayout" Target="../slideLayouts/slideLayout85.xml"/><Relationship Id="rId27" Type="http://schemas.openxmlformats.org/officeDocument/2006/relationships/slideLayout" Target="../slideLayouts/slideLayout84.xml"/><Relationship Id="rId5" Type="http://schemas.openxmlformats.org/officeDocument/2006/relationships/slideLayout" Target="../slideLayouts/slideLayout62.xml"/><Relationship Id="rId6" Type="http://schemas.openxmlformats.org/officeDocument/2006/relationships/slideLayout" Target="../slideLayouts/slideLayout63.xml"/><Relationship Id="rId29" Type="http://schemas.openxmlformats.org/officeDocument/2006/relationships/slideLayout" Target="../slideLayouts/slideLayout86.xml"/><Relationship Id="rId7" Type="http://schemas.openxmlformats.org/officeDocument/2006/relationships/slideLayout" Target="../slideLayouts/slideLayout64.xml"/><Relationship Id="rId8" Type="http://schemas.openxmlformats.org/officeDocument/2006/relationships/slideLayout" Target="../slideLayouts/slideLayout65.xml"/><Relationship Id="rId31" Type="http://schemas.openxmlformats.org/officeDocument/2006/relationships/slideLayout" Target="../slideLayouts/slideLayout88.xml"/><Relationship Id="rId30" Type="http://schemas.openxmlformats.org/officeDocument/2006/relationships/slideLayout" Target="../slideLayouts/slideLayout87.xml"/><Relationship Id="rId11" Type="http://schemas.openxmlformats.org/officeDocument/2006/relationships/slideLayout" Target="../slideLayouts/slideLayout68.xml"/><Relationship Id="rId33" Type="http://schemas.openxmlformats.org/officeDocument/2006/relationships/slideLayout" Target="../slideLayouts/slideLayout90.xml"/><Relationship Id="rId10" Type="http://schemas.openxmlformats.org/officeDocument/2006/relationships/slideLayout" Target="../slideLayouts/slideLayout67.xml"/><Relationship Id="rId32" Type="http://schemas.openxmlformats.org/officeDocument/2006/relationships/slideLayout" Target="../slideLayouts/slideLayout89.xml"/><Relationship Id="rId13" Type="http://schemas.openxmlformats.org/officeDocument/2006/relationships/slideLayout" Target="../slideLayouts/slideLayout70.xml"/><Relationship Id="rId35" Type="http://schemas.openxmlformats.org/officeDocument/2006/relationships/theme" Target="../theme/theme5.xml"/><Relationship Id="rId12" Type="http://schemas.openxmlformats.org/officeDocument/2006/relationships/slideLayout" Target="../slideLayouts/slideLayout69.xml"/><Relationship Id="rId34" Type="http://schemas.openxmlformats.org/officeDocument/2006/relationships/slideLayout" Target="../slideLayouts/slideLayout91.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19" Type="http://schemas.openxmlformats.org/officeDocument/2006/relationships/slideLayout" Target="../slideLayouts/slideLayout76.xml"/><Relationship Id="rId1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1pPr>
            <a:lvl2pPr lvl="1"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2pPr>
            <a:lvl3pPr lvl="2"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3pPr>
            <a:lvl4pPr lvl="3"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4pPr>
            <a:lvl5pPr lvl="4"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5pPr>
            <a:lvl6pPr lvl="5"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6pPr>
            <a:lvl7pPr lvl="6"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7pPr>
            <a:lvl8pPr lvl="7"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8pPr>
            <a:lvl9pPr lvl="8"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35"/>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1pPr>
            <a:lvl2pPr indent="-342900" lvl="1" marL="9144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2pPr>
            <a:lvl3pPr indent="-342900" lvl="2" marL="13716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3pPr>
            <a:lvl4pPr indent="-342900" lvl="3" marL="18288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4pPr>
            <a:lvl5pPr indent="-342900" lvl="4" marL="22860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5pPr>
            <a:lvl6pPr indent="-342900" lvl="5" marL="27432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6pPr>
            <a:lvl7pPr indent="-342900" lvl="6" marL="32004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7pPr>
            <a:lvl8pPr indent="-342900" lvl="7" marL="36576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8pPr>
            <a:lvl9pPr indent="-342900" lvl="8" marL="41148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9pPr>
          </a:lstStyle>
          <a:p/>
        </p:txBody>
      </p:sp>
      <p:sp>
        <p:nvSpPr>
          <p:cNvPr id="8" name="Google Shape;8;p35"/>
          <p:cNvSpPr txBox="1"/>
          <p:nvPr>
            <p:ph idx="12" type="sldNum"/>
          </p:nvPr>
        </p:nvSpPr>
        <p:spPr>
          <a:xfrm>
            <a:off x="8472458" y="4669900"/>
            <a:ext cx="393318" cy="380234"/>
          </a:xfrm>
          <a:prstGeom prst="rect">
            <a:avLst/>
          </a:prstGeom>
          <a:noFill/>
          <a:ln>
            <a:noFill/>
          </a:ln>
        </p:spPr>
        <p:txBody>
          <a:bodyPr anchorCtr="0" anchor="ctr" bIns="91400" lIns="91400" spcFirstLastPara="1" rIns="91400" wrap="square" tIns="91400">
            <a:sp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g15ffb4dd3d2_9_0"/>
          <p:cNvSpPr txBox="1"/>
          <p:nvPr>
            <p:ph type="title"/>
          </p:nvPr>
        </p:nvSpPr>
        <p:spPr>
          <a:xfrm>
            <a:off x="311698" y="445025"/>
            <a:ext cx="8520603" cy="572702"/>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4" name="Google Shape;74;g15ffb4dd3d2_9_0"/>
          <p:cNvSpPr txBox="1"/>
          <p:nvPr>
            <p:ph idx="1" type="body"/>
          </p:nvPr>
        </p:nvSpPr>
        <p:spPr>
          <a:xfrm>
            <a:off x="311698" y="1152475"/>
            <a:ext cx="8520603"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Arial"/>
                <a:ea typeface="Arial"/>
                <a:cs typeface="Arial"/>
                <a:sym typeface="Arial"/>
              </a:defRPr>
            </a:lvl9pPr>
          </a:lstStyle>
          <a:p/>
        </p:txBody>
      </p:sp>
      <p:sp>
        <p:nvSpPr>
          <p:cNvPr id="75" name="Google Shape;75;g15ffb4dd3d2_9_0"/>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g15ffb4dd3d2_14_0"/>
          <p:cNvSpPr txBox="1"/>
          <p:nvPr>
            <p:ph type="title"/>
          </p:nvPr>
        </p:nvSpPr>
        <p:spPr>
          <a:xfrm>
            <a:off x="311698" y="445025"/>
            <a:ext cx="8520603" cy="572702"/>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1pPr>
            <a:lvl2pPr lvl="1"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2pPr>
            <a:lvl3pPr lvl="2"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3pPr>
            <a:lvl4pPr lvl="3"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4pPr>
            <a:lvl5pPr lvl="4"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5pPr>
            <a:lvl6pPr lvl="5"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6pPr>
            <a:lvl7pPr lvl="6"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7pPr>
            <a:lvl8pPr lvl="7"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8pPr>
            <a:lvl9pPr lvl="8" marR="0" rtl="0" algn="l">
              <a:lnSpc>
                <a:spcPct val="100000"/>
              </a:lnSpc>
              <a:spcBef>
                <a:spcPts val="0"/>
              </a:spcBef>
              <a:spcAft>
                <a:spcPts val="0"/>
              </a:spcAft>
              <a:buClr>
                <a:srgbClr val="000000"/>
              </a:buClr>
              <a:buSzPts val="2800"/>
              <a:buFont typeface="Fira Sans Extra Condensed SemiBold"/>
              <a:buNone/>
              <a:defRPr b="0" i="0" sz="2800" u="none" cap="none" strike="noStrike">
                <a:solidFill>
                  <a:srgbClr val="000000"/>
                </a:solidFill>
                <a:latin typeface="Fira Sans Extra Condensed SemiBold"/>
                <a:ea typeface="Fira Sans Extra Condensed SemiBold"/>
                <a:cs typeface="Fira Sans Extra Condensed SemiBold"/>
                <a:sym typeface="Fira Sans Extra Condensed SemiBold"/>
              </a:defRPr>
            </a:lvl9pPr>
          </a:lstStyle>
          <a:p/>
        </p:txBody>
      </p:sp>
      <p:sp>
        <p:nvSpPr>
          <p:cNvPr id="141" name="Google Shape;141;g15ffb4dd3d2_14_0"/>
          <p:cNvSpPr txBox="1"/>
          <p:nvPr>
            <p:ph idx="1" type="body"/>
          </p:nvPr>
        </p:nvSpPr>
        <p:spPr>
          <a:xfrm>
            <a:off x="311698" y="1152475"/>
            <a:ext cx="8520603"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1pPr>
            <a:lvl2pPr indent="-342900" lvl="1" marL="9144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2pPr>
            <a:lvl3pPr indent="-342900" lvl="2" marL="13716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3pPr>
            <a:lvl4pPr indent="-342900" lvl="3" marL="18288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4pPr>
            <a:lvl5pPr indent="-342900" lvl="4" marL="22860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5pPr>
            <a:lvl6pPr indent="-342900" lvl="5" marL="27432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6pPr>
            <a:lvl7pPr indent="-342900" lvl="6" marL="32004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7pPr>
            <a:lvl8pPr indent="-342900" lvl="7" marL="36576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8pPr>
            <a:lvl9pPr indent="-342900" lvl="8" marL="4114800" marR="0" rtl="0" algn="l">
              <a:lnSpc>
                <a:spcPct val="100000"/>
              </a:lnSpc>
              <a:spcBef>
                <a:spcPts val="0"/>
              </a:spcBef>
              <a:spcAft>
                <a:spcPts val="0"/>
              </a:spcAft>
              <a:buClr>
                <a:srgbClr val="000000"/>
              </a:buClr>
              <a:buSzPts val="1800"/>
              <a:buFont typeface="Helvetica Neue"/>
              <a:buChar char="■"/>
              <a:defRPr b="0" i="0" sz="1800" u="none" cap="none" strike="noStrike">
                <a:solidFill>
                  <a:srgbClr val="000000"/>
                </a:solidFill>
                <a:latin typeface="Roboto"/>
                <a:ea typeface="Roboto"/>
                <a:cs typeface="Roboto"/>
                <a:sym typeface="Roboto"/>
              </a:defRPr>
            </a:lvl9pPr>
          </a:lstStyle>
          <a:p/>
        </p:txBody>
      </p:sp>
      <p:sp>
        <p:nvSpPr>
          <p:cNvPr id="142" name="Google Shape;142;g15ffb4dd3d2_14_0"/>
          <p:cNvSpPr txBox="1"/>
          <p:nvPr>
            <p:ph idx="12" type="sldNum"/>
          </p:nvPr>
        </p:nvSpPr>
        <p:spPr>
          <a:xfrm>
            <a:off x="8472458" y="4669901"/>
            <a:ext cx="393316" cy="380232"/>
          </a:xfrm>
          <a:prstGeom prst="rect">
            <a:avLst/>
          </a:prstGeom>
          <a:noFill/>
          <a:ln>
            <a:noFill/>
          </a:ln>
        </p:spPr>
        <p:txBody>
          <a:bodyPr anchorCtr="0" anchor="ctr" bIns="91400" lIns="91400" spcFirstLastPara="1" rIns="91400" wrap="square" tIns="91400">
            <a:sp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9F7"/>
        </a:solidFill>
      </p:bgPr>
    </p:bg>
    <p:spTree>
      <p:nvGrpSpPr>
        <p:cNvPr id="206" name="Shape 206"/>
        <p:cNvGrpSpPr/>
        <p:nvPr/>
      </p:nvGrpSpPr>
      <p:grpSpPr>
        <a:xfrm>
          <a:off x="0" y="0"/>
          <a:ext cx="0" cy="0"/>
          <a:chOff x="0" y="0"/>
          <a:chExt cx="0" cy="0"/>
        </a:xfrm>
      </p:grpSpPr>
      <p:grpSp>
        <p:nvGrpSpPr>
          <p:cNvPr id="207" name="Google Shape;207;g15ffb4dd3d2_29_0"/>
          <p:cNvGrpSpPr/>
          <p:nvPr/>
        </p:nvGrpSpPr>
        <p:grpSpPr>
          <a:xfrm>
            <a:off x="-49203" y="3049674"/>
            <a:ext cx="11090229" cy="4025771"/>
            <a:chOff x="-1" y="-1"/>
            <a:chExt cx="11090227" cy="4025770"/>
          </a:xfrm>
        </p:grpSpPr>
        <p:sp>
          <p:nvSpPr>
            <p:cNvPr id="208" name="Google Shape;208;g15ffb4dd3d2_29_0"/>
            <p:cNvSpPr/>
            <p:nvPr/>
          </p:nvSpPr>
          <p:spPr>
            <a:xfrm flipH="1">
              <a:off x="7557747" y="571565"/>
              <a:ext cx="3532479" cy="3454204"/>
            </a:xfrm>
            <a:custGeom>
              <a:rect b="b" l="l" r="r" t="t"/>
              <a:pathLst>
                <a:path extrusionOk="0" h="21600" w="19192">
                  <a:moveTo>
                    <a:pt x="8468" y="0"/>
                  </a:moveTo>
                  <a:cubicBezTo>
                    <a:pt x="8288" y="0"/>
                    <a:pt x="8104" y="5"/>
                    <a:pt x="7913" y="16"/>
                  </a:cubicBezTo>
                  <a:cubicBezTo>
                    <a:pt x="199" y="466"/>
                    <a:pt x="-1565" y="7739"/>
                    <a:pt x="1280" y="14294"/>
                  </a:cubicBezTo>
                  <a:cubicBezTo>
                    <a:pt x="2790" y="17783"/>
                    <a:pt x="8485" y="21600"/>
                    <a:pt x="12297" y="21600"/>
                  </a:cubicBezTo>
                  <a:cubicBezTo>
                    <a:pt x="12349" y="21600"/>
                    <a:pt x="12400" y="21599"/>
                    <a:pt x="12451" y="21598"/>
                  </a:cubicBezTo>
                  <a:cubicBezTo>
                    <a:pt x="14373" y="21542"/>
                    <a:pt x="18292" y="20355"/>
                    <a:pt x="18971" y="18318"/>
                  </a:cubicBezTo>
                  <a:cubicBezTo>
                    <a:pt x="20035" y="15118"/>
                    <a:pt x="16946" y="13937"/>
                    <a:pt x="16099" y="11188"/>
                  </a:cubicBezTo>
                  <a:cubicBezTo>
                    <a:pt x="14429" y="5791"/>
                    <a:pt x="14370" y="0"/>
                    <a:pt x="8468"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15ffb4dd3d2_29_0"/>
            <p:cNvSpPr/>
            <p:nvPr/>
          </p:nvSpPr>
          <p:spPr>
            <a:xfrm>
              <a:off x="-1" y="-1"/>
              <a:ext cx="843713" cy="2317977"/>
            </a:xfrm>
            <a:custGeom>
              <a:rect b="b" l="l" r="r" t="t"/>
              <a:pathLst>
                <a:path extrusionOk="0" h="21600" w="21158">
                  <a:moveTo>
                    <a:pt x="0" y="0"/>
                  </a:moveTo>
                  <a:cubicBezTo>
                    <a:pt x="1433" y="222"/>
                    <a:pt x="6779" y="540"/>
                    <a:pt x="8597" y="1335"/>
                  </a:cubicBezTo>
                  <a:cubicBezTo>
                    <a:pt x="10415" y="2130"/>
                    <a:pt x="11057" y="2853"/>
                    <a:pt x="10907" y="4768"/>
                  </a:cubicBezTo>
                  <a:cubicBezTo>
                    <a:pt x="10757" y="6683"/>
                    <a:pt x="7079" y="10744"/>
                    <a:pt x="7699" y="12827"/>
                  </a:cubicBezTo>
                  <a:cubicBezTo>
                    <a:pt x="8319" y="14909"/>
                    <a:pt x="12490" y="16093"/>
                    <a:pt x="14628" y="17261"/>
                  </a:cubicBezTo>
                  <a:cubicBezTo>
                    <a:pt x="16767" y="18429"/>
                    <a:pt x="19462" y="19113"/>
                    <a:pt x="20531" y="19836"/>
                  </a:cubicBezTo>
                  <a:cubicBezTo>
                    <a:pt x="21600" y="20559"/>
                    <a:pt x="20958" y="21306"/>
                    <a:pt x="21043"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5ffb4dd3d2_29_0"/>
            <p:cNvSpPr/>
            <p:nvPr/>
          </p:nvSpPr>
          <p:spPr>
            <a:xfrm>
              <a:off x="4353724" y="246350"/>
              <a:ext cx="5190004" cy="2189604"/>
            </a:xfrm>
            <a:custGeom>
              <a:rect b="b" l="l" r="r" t="t"/>
              <a:pathLst>
                <a:path extrusionOk="0" h="21364" w="21600">
                  <a:moveTo>
                    <a:pt x="0" y="21360"/>
                  </a:moveTo>
                  <a:cubicBezTo>
                    <a:pt x="367" y="21280"/>
                    <a:pt x="1621" y="21600"/>
                    <a:pt x="2201" y="20880"/>
                  </a:cubicBezTo>
                  <a:cubicBezTo>
                    <a:pt x="2781" y="20160"/>
                    <a:pt x="2781" y="18080"/>
                    <a:pt x="3481" y="17040"/>
                  </a:cubicBezTo>
                  <a:cubicBezTo>
                    <a:pt x="4180" y="16000"/>
                    <a:pt x="5298" y="14680"/>
                    <a:pt x="6398" y="14640"/>
                  </a:cubicBezTo>
                  <a:cubicBezTo>
                    <a:pt x="7499" y="14600"/>
                    <a:pt x="9188" y="16620"/>
                    <a:pt x="10083" y="16800"/>
                  </a:cubicBezTo>
                  <a:cubicBezTo>
                    <a:pt x="10979" y="16980"/>
                    <a:pt x="11082" y="16500"/>
                    <a:pt x="11773" y="15720"/>
                  </a:cubicBezTo>
                  <a:cubicBezTo>
                    <a:pt x="12463" y="14940"/>
                    <a:pt x="13385" y="12740"/>
                    <a:pt x="14229" y="12120"/>
                  </a:cubicBezTo>
                  <a:cubicBezTo>
                    <a:pt x="15074" y="11500"/>
                    <a:pt x="16012" y="12500"/>
                    <a:pt x="16840" y="12000"/>
                  </a:cubicBezTo>
                  <a:cubicBezTo>
                    <a:pt x="17667" y="11500"/>
                    <a:pt x="18401" y="11120"/>
                    <a:pt x="19194" y="9120"/>
                  </a:cubicBezTo>
                  <a:cubicBezTo>
                    <a:pt x="19988" y="7120"/>
                    <a:pt x="21199" y="1520"/>
                    <a:pt x="21600" y="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5ffb4dd3d2_29_0"/>
            <p:cNvSpPr/>
            <p:nvPr/>
          </p:nvSpPr>
          <p:spPr>
            <a:xfrm>
              <a:off x="7360723" y="1734474"/>
              <a:ext cx="1980053" cy="824002"/>
            </a:xfrm>
            <a:custGeom>
              <a:rect b="b" l="l" r="r" t="t"/>
              <a:pathLst>
                <a:path extrusionOk="0" h="21600" w="21600">
                  <a:moveTo>
                    <a:pt x="0" y="0"/>
                  </a:moveTo>
                  <a:cubicBezTo>
                    <a:pt x="783" y="537"/>
                    <a:pt x="3265" y="1826"/>
                    <a:pt x="4696" y="3224"/>
                  </a:cubicBezTo>
                  <a:cubicBezTo>
                    <a:pt x="6127" y="4621"/>
                    <a:pt x="6842" y="5696"/>
                    <a:pt x="8586" y="8382"/>
                  </a:cubicBezTo>
                  <a:cubicBezTo>
                    <a:pt x="10330" y="11069"/>
                    <a:pt x="12991" y="17141"/>
                    <a:pt x="15160" y="19344"/>
                  </a:cubicBezTo>
                  <a:cubicBezTo>
                    <a:pt x="17329" y="21547"/>
                    <a:pt x="20527" y="21224"/>
                    <a:pt x="21600" y="21600"/>
                  </a:cubicBezTo>
                </a:path>
              </a:pathLst>
            </a:custGeom>
            <a:noFill/>
            <a:ln cap="flat" cmpd="sng" w="38100">
              <a:solidFill>
                <a:srgbClr val="50443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g15ffb4dd3d2_29_0"/>
          <p:cNvSpPr txBox="1"/>
          <p:nvPr>
            <p:ph type="title"/>
          </p:nvPr>
        </p:nvSpPr>
        <p:spPr>
          <a:xfrm>
            <a:off x="758775" y="368823"/>
            <a:ext cx="7626300" cy="572704"/>
          </a:xfrm>
          <a:prstGeom prst="rect">
            <a:avLst/>
          </a:prstGeom>
          <a:noFill/>
          <a:ln>
            <a:noFill/>
          </a:ln>
        </p:spPr>
        <p:txBody>
          <a:bodyPr anchorCtr="0" anchor="ctr" bIns="91400" lIns="91400" spcFirstLastPara="1" rIns="91400" wrap="square" tIns="91400">
            <a:normAutofit/>
          </a:bodyPr>
          <a:lstStyle>
            <a:lvl1pPr lvl="0"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1pPr>
            <a:lvl2pPr lvl="1"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2pPr>
            <a:lvl3pPr lvl="2"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3pPr>
            <a:lvl4pPr lvl="3"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4pPr>
            <a:lvl5pPr lvl="4"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5pPr>
            <a:lvl6pPr lvl="5"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6pPr>
            <a:lvl7pPr lvl="6"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7pPr>
            <a:lvl8pPr lvl="7"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8pPr>
            <a:lvl9pPr lvl="8" marR="0" rtl="0" algn="ctr">
              <a:lnSpc>
                <a:spcPct val="100000"/>
              </a:lnSpc>
              <a:spcBef>
                <a:spcPts val="0"/>
              </a:spcBef>
              <a:spcAft>
                <a:spcPts val="0"/>
              </a:spcAft>
              <a:buClr>
                <a:schemeClr val="accent5"/>
              </a:buClr>
              <a:buSzPts val="2800"/>
              <a:buFont typeface="Arial"/>
              <a:buNone/>
              <a:defRPr b="1" i="0" sz="2800" u="none" cap="none" strike="noStrike">
                <a:solidFill>
                  <a:schemeClr val="accent5"/>
                </a:solidFill>
                <a:latin typeface="Arial"/>
                <a:ea typeface="Arial"/>
                <a:cs typeface="Arial"/>
                <a:sym typeface="Arial"/>
              </a:defRPr>
            </a:lvl9pPr>
          </a:lstStyle>
          <a:p/>
        </p:txBody>
      </p:sp>
      <p:sp>
        <p:nvSpPr>
          <p:cNvPr id="213" name="Google Shape;213;g15ffb4dd3d2_29_0"/>
          <p:cNvSpPr txBox="1"/>
          <p:nvPr>
            <p:ph idx="1" type="body"/>
          </p:nvPr>
        </p:nvSpPr>
        <p:spPr>
          <a:xfrm>
            <a:off x="758775" y="1053450"/>
            <a:ext cx="7626300" cy="3474300"/>
          </a:xfrm>
          <a:prstGeom prst="rect">
            <a:avLst/>
          </a:prstGeom>
          <a:noFill/>
          <a:ln>
            <a:noFill/>
          </a:ln>
        </p:spPr>
        <p:txBody>
          <a:bodyPr anchorCtr="0" anchor="t" bIns="91400" lIns="91400" spcFirstLastPara="1" rIns="91400" wrap="square" tIns="91400">
            <a:normAutofit/>
          </a:bodyPr>
          <a:lstStyle>
            <a:lvl1pPr indent="-304800" lvl="0" marL="457200" marR="0" rtl="0" algn="l">
              <a:lnSpc>
                <a:spcPct val="100000"/>
              </a:lnSpc>
              <a:spcBef>
                <a:spcPts val="0"/>
              </a:spcBef>
              <a:spcAft>
                <a:spcPts val="0"/>
              </a:spcAft>
              <a:buClr>
                <a:srgbClr val="434343"/>
              </a:buClr>
              <a:buSzPts val="1200"/>
              <a:buFont typeface="Arial"/>
              <a:buAutoNum type="arabicPeriod"/>
              <a:defRPr b="0" i="0" sz="1200" u="none" cap="none" strike="noStrike">
                <a:solidFill>
                  <a:srgbClr val="50443F"/>
                </a:solidFill>
                <a:latin typeface="Arial"/>
                <a:ea typeface="Arial"/>
                <a:cs typeface="Arial"/>
                <a:sym typeface="Arial"/>
              </a:defRPr>
            </a:lvl1pPr>
            <a:lvl2pPr indent="-304800" lvl="1" marL="914400" marR="0" rtl="0" algn="l">
              <a:lnSpc>
                <a:spcPct val="100000"/>
              </a:lnSpc>
              <a:spcBef>
                <a:spcPts val="0"/>
              </a:spcBef>
              <a:spcAft>
                <a:spcPts val="0"/>
              </a:spcAft>
              <a:buClr>
                <a:srgbClr val="434343"/>
              </a:buClr>
              <a:buSzPts val="1200"/>
              <a:buFont typeface="Arial"/>
              <a:buAutoNum type="alphaLcPeriod"/>
              <a:defRPr b="0" i="0" sz="1200" u="none" cap="none" strike="noStrike">
                <a:solidFill>
                  <a:srgbClr val="50443F"/>
                </a:solidFill>
                <a:latin typeface="Arial"/>
                <a:ea typeface="Arial"/>
                <a:cs typeface="Arial"/>
                <a:sym typeface="Arial"/>
              </a:defRPr>
            </a:lvl2pPr>
            <a:lvl3pPr indent="-304800" lvl="2" marL="1371600" marR="0" rtl="0" algn="l">
              <a:lnSpc>
                <a:spcPct val="100000"/>
              </a:lnSpc>
              <a:spcBef>
                <a:spcPts val="0"/>
              </a:spcBef>
              <a:spcAft>
                <a:spcPts val="0"/>
              </a:spcAft>
              <a:buClr>
                <a:srgbClr val="434343"/>
              </a:buClr>
              <a:buSzPts val="1200"/>
              <a:buFont typeface="Arial"/>
              <a:buAutoNum type="romanLcPeriod"/>
              <a:defRPr b="0" i="0" sz="1200" u="none" cap="none" strike="noStrike">
                <a:solidFill>
                  <a:srgbClr val="50443F"/>
                </a:solidFill>
                <a:latin typeface="Arial"/>
                <a:ea typeface="Arial"/>
                <a:cs typeface="Arial"/>
                <a:sym typeface="Arial"/>
              </a:defRPr>
            </a:lvl3pPr>
            <a:lvl4pPr indent="-304800" lvl="3" marL="1828800" marR="0" rtl="0" algn="l">
              <a:lnSpc>
                <a:spcPct val="100000"/>
              </a:lnSpc>
              <a:spcBef>
                <a:spcPts val="0"/>
              </a:spcBef>
              <a:spcAft>
                <a:spcPts val="0"/>
              </a:spcAft>
              <a:buClr>
                <a:srgbClr val="434343"/>
              </a:buClr>
              <a:buSzPts val="1200"/>
              <a:buFont typeface="Arial"/>
              <a:buAutoNum type="arabicPeriod"/>
              <a:defRPr b="0" i="0" sz="1200" u="none" cap="none" strike="noStrike">
                <a:solidFill>
                  <a:srgbClr val="50443F"/>
                </a:solidFill>
                <a:latin typeface="Arial"/>
                <a:ea typeface="Arial"/>
                <a:cs typeface="Arial"/>
                <a:sym typeface="Arial"/>
              </a:defRPr>
            </a:lvl4pPr>
            <a:lvl5pPr indent="-304800" lvl="4" marL="2286000" marR="0" rtl="0" algn="l">
              <a:lnSpc>
                <a:spcPct val="100000"/>
              </a:lnSpc>
              <a:spcBef>
                <a:spcPts val="0"/>
              </a:spcBef>
              <a:spcAft>
                <a:spcPts val="0"/>
              </a:spcAft>
              <a:buClr>
                <a:srgbClr val="434343"/>
              </a:buClr>
              <a:buSzPts val="1200"/>
              <a:buFont typeface="Arial"/>
              <a:buAutoNum type="alphaLcPeriod"/>
              <a:defRPr b="0" i="0" sz="1200" u="none" cap="none" strike="noStrike">
                <a:solidFill>
                  <a:srgbClr val="50443F"/>
                </a:solidFill>
                <a:latin typeface="Arial"/>
                <a:ea typeface="Arial"/>
                <a:cs typeface="Arial"/>
                <a:sym typeface="Arial"/>
              </a:defRPr>
            </a:lvl5pPr>
            <a:lvl6pPr indent="-304800" lvl="5" marL="2743200" marR="0" rtl="0" algn="l">
              <a:lnSpc>
                <a:spcPct val="100000"/>
              </a:lnSpc>
              <a:spcBef>
                <a:spcPts val="0"/>
              </a:spcBef>
              <a:spcAft>
                <a:spcPts val="0"/>
              </a:spcAft>
              <a:buClr>
                <a:srgbClr val="434343"/>
              </a:buClr>
              <a:buSzPts val="1200"/>
              <a:buFont typeface="Arial"/>
              <a:buAutoNum type="romanLcPeriod"/>
              <a:defRPr b="0" i="0" sz="1200" u="none" cap="none" strike="noStrike">
                <a:solidFill>
                  <a:srgbClr val="50443F"/>
                </a:solidFill>
                <a:latin typeface="Arial"/>
                <a:ea typeface="Arial"/>
                <a:cs typeface="Arial"/>
                <a:sym typeface="Arial"/>
              </a:defRPr>
            </a:lvl6pPr>
            <a:lvl7pPr indent="-304800" lvl="6" marL="3200400" marR="0" rtl="0" algn="l">
              <a:lnSpc>
                <a:spcPct val="100000"/>
              </a:lnSpc>
              <a:spcBef>
                <a:spcPts val="0"/>
              </a:spcBef>
              <a:spcAft>
                <a:spcPts val="0"/>
              </a:spcAft>
              <a:buClr>
                <a:srgbClr val="434343"/>
              </a:buClr>
              <a:buSzPts val="1200"/>
              <a:buFont typeface="Arial"/>
              <a:buAutoNum type="arabicPeriod"/>
              <a:defRPr b="0" i="0" sz="1200" u="none" cap="none" strike="noStrike">
                <a:solidFill>
                  <a:srgbClr val="50443F"/>
                </a:solidFill>
                <a:latin typeface="Arial"/>
                <a:ea typeface="Arial"/>
                <a:cs typeface="Arial"/>
                <a:sym typeface="Arial"/>
              </a:defRPr>
            </a:lvl7pPr>
            <a:lvl8pPr indent="-304800" lvl="7" marL="3657600" marR="0" rtl="0" algn="l">
              <a:lnSpc>
                <a:spcPct val="100000"/>
              </a:lnSpc>
              <a:spcBef>
                <a:spcPts val="0"/>
              </a:spcBef>
              <a:spcAft>
                <a:spcPts val="0"/>
              </a:spcAft>
              <a:buClr>
                <a:srgbClr val="434343"/>
              </a:buClr>
              <a:buSzPts val="1200"/>
              <a:buFont typeface="Arial"/>
              <a:buAutoNum type="alphaLcPeriod"/>
              <a:defRPr b="0" i="0" sz="1200" u="none" cap="none" strike="noStrike">
                <a:solidFill>
                  <a:srgbClr val="50443F"/>
                </a:solidFill>
                <a:latin typeface="Arial"/>
                <a:ea typeface="Arial"/>
                <a:cs typeface="Arial"/>
                <a:sym typeface="Arial"/>
              </a:defRPr>
            </a:lvl8pPr>
            <a:lvl9pPr indent="-304800" lvl="8" marL="4114800" marR="0" rtl="0" algn="l">
              <a:lnSpc>
                <a:spcPct val="100000"/>
              </a:lnSpc>
              <a:spcBef>
                <a:spcPts val="0"/>
              </a:spcBef>
              <a:spcAft>
                <a:spcPts val="0"/>
              </a:spcAft>
              <a:buClr>
                <a:srgbClr val="434343"/>
              </a:buClr>
              <a:buSzPts val="1200"/>
              <a:buFont typeface="Arial"/>
              <a:buAutoNum type="romanLcPeriod"/>
              <a:defRPr b="0" i="0" sz="1200" u="none" cap="none" strike="noStrike">
                <a:solidFill>
                  <a:srgbClr val="50443F"/>
                </a:solidFill>
                <a:latin typeface="Arial"/>
                <a:ea typeface="Arial"/>
                <a:cs typeface="Arial"/>
                <a:sym typeface="Arial"/>
              </a:defRPr>
            </a:lvl9pPr>
          </a:lstStyle>
          <a:p/>
        </p:txBody>
      </p:sp>
      <p:sp>
        <p:nvSpPr>
          <p:cNvPr id="214" name="Google Shape;214;g15ffb4dd3d2_29_0"/>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 id="2147483738" r:id="rId30"/>
    <p:sldLayoutId id="2147483739" r:id="rId31"/>
    <p:sldLayoutId id="2147483740" r:id="rId32"/>
    <p:sldLayoutId id="2147483741" r:id="rId33"/>
    <p:sldLayoutId id="214748374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4.xml"/><Relationship Id="rId3" Type="http://schemas.openxmlformats.org/officeDocument/2006/relationships/hyperlink" Target="https://docs.google.com/document/d/1V-T9F7_wBAx4rPa6Dz2BLrRK633A5hcd5elcCk82P-I/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
          <p:cNvSpPr txBox="1"/>
          <p:nvPr>
            <p:ph idx="4294967295" type="subTitle"/>
          </p:nvPr>
        </p:nvSpPr>
        <p:spPr>
          <a:xfrm>
            <a:off x="556325" y="2114350"/>
            <a:ext cx="4532700" cy="534000"/>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000000"/>
              </a:buClr>
              <a:buSzPts val="1600"/>
              <a:buFont typeface="Helvetica Neue"/>
              <a:buNone/>
            </a:pPr>
            <a:r>
              <a:rPr i="0" lang="en-US" sz="1600" u="none" cap="none" strike="noStrike">
                <a:solidFill>
                  <a:srgbClr val="000000"/>
                </a:solidFill>
                <a:latin typeface="Fira Sans Extra Condensed"/>
                <a:ea typeface="Fira Sans Extra Condensed"/>
                <a:cs typeface="Fira Sans Extra Condensed"/>
                <a:sym typeface="Fira Sans Extra Condensed"/>
              </a:rPr>
              <a:t>An Analysis of Potential Trading Opportunity </a:t>
            </a:r>
            <a:endParaRPr i="0" sz="1600" u="none" cap="none" strike="noStrike">
              <a:solidFill>
                <a:srgbClr val="000000"/>
              </a:solidFill>
              <a:latin typeface="Fira Sans Extra Condensed"/>
              <a:ea typeface="Fira Sans Extra Condensed"/>
              <a:cs typeface="Fira Sans Extra Condensed"/>
              <a:sym typeface="Fira Sans Extra Condensed"/>
            </a:endParaRPr>
          </a:p>
        </p:txBody>
      </p:sp>
      <p:sp>
        <p:nvSpPr>
          <p:cNvPr id="650" name="Google Shape;650;p1"/>
          <p:cNvSpPr txBox="1"/>
          <p:nvPr>
            <p:ph idx="4294967295" type="ctrTitle"/>
          </p:nvPr>
        </p:nvSpPr>
        <p:spPr>
          <a:xfrm>
            <a:off x="503650" y="1317325"/>
            <a:ext cx="4410000" cy="1125900"/>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000000"/>
              </a:buClr>
              <a:buSzPts val="2133"/>
              <a:buFont typeface="Times New Roman"/>
              <a:buNone/>
            </a:pPr>
            <a:r>
              <a:rPr b="1" i="0" lang="en-US" sz="2733" u="none" cap="none" strike="noStrike">
                <a:solidFill>
                  <a:srgbClr val="000000"/>
                </a:solidFill>
                <a:latin typeface="Fira Sans Extra Condensed"/>
                <a:ea typeface="Fira Sans Extra Condensed"/>
                <a:cs typeface="Fira Sans Extra Condensed"/>
                <a:sym typeface="Fira Sans Extra Condensed"/>
              </a:rPr>
              <a:t>India–CPTPP Trade </a:t>
            </a:r>
            <a:r>
              <a:rPr b="1" i="0" lang="en-US" sz="2733" u="none" cap="none" strike="noStrike">
                <a:solidFill>
                  <a:srgbClr val="000000"/>
                </a:solidFill>
                <a:latin typeface="Fira Sans Extra Condensed"/>
                <a:ea typeface="Fira Sans Extra Condensed"/>
                <a:cs typeface="Fira Sans Extra Condensed"/>
                <a:sym typeface="Fira Sans Extra Condensed"/>
              </a:rPr>
              <a:t>Integration</a:t>
            </a:r>
            <a:endParaRPr sz="3400">
              <a:latin typeface="Fira Sans Extra Condensed Medium"/>
              <a:ea typeface="Fira Sans Extra Condensed Medium"/>
              <a:cs typeface="Fira Sans Extra Condensed Medium"/>
              <a:sym typeface="Fira Sans Extra Condensed Medium"/>
            </a:endParaRPr>
          </a:p>
        </p:txBody>
      </p:sp>
      <p:grpSp>
        <p:nvGrpSpPr>
          <p:cNvPr id="651" name="Google Shape;651;p1"/>
          <p:cNvGrpSpPr/>
          <p:nvPr/>
        </p:nvGrpSpPr>
        <p:grpSpPr>
          <a:xfrm>
            <a:off x="4861389" y="1257287"/>
            <a:ext cx="3659548" cy="2628927"/>
            <a:chOff x="0" y="0"/>
            <a:chExt cx="3659548" cy="2628927"/>
          </a:xfrm>
        </p:grpSpPr>
        <p:sp>
          <p:nvSpPr>
            <p:cNvPr id="652" name="Google Shape;652;p1"/>
            <p:cNvSpPr/>
            <p:nvPr/>
          </p:nvSpPr>
          <p:spPr>
            <a:xfrm>
              <a:off x="606608" y="692827"/>
              <a:ext cx="15025" cy="503417"/>
            </a:xfrm>
            <a:prstGeom prst="rect">
              <a:avLst/>
            </a:prstGeom>
            <a:solidFill>
              <a:srgbClr val="D7C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574854" y="771909"/>
              <a:ext cx="77976" cy="339697"/>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416705" y="165406"/>
              <a:ext cx="2867101" cy="2119525"/>
            </a:xfrm>
            <a:custGeom>
              <a:rect b="b" l="l" r="r" t="t"/>
              <a:pathLst>
                <a:path extrusionOk="0" h="21600" w="21600">
                  <a:moveTo>
                    <a:pt x="0" y="21600"/>
                  </a:moveTo>
                  <a:lnTo>
                    <a:pt x="5997" y="9194"/>
                  </a:lnTo>
                  <a:lnTo>
                    <a:pt x="8390" y="11929"/>
                  </a:lnTo>
                  <a:lnTo>
                    <a:pt x="14498" y="2684"/>
                  </a:lnTo>
                  <a:lnTo>
                    <a:pt x="17242" y="7747"/>
                  </a:lnTo>
                  <a:lnTo>
                    <a:pt x="21600" y="0"/>
                  </a:lnTo>
                </a:path>
              </a:pathLst>
            </a:custGeom>
            <a:noFill/>
            <a:ln cap="flat" cmpd="sng" w="106375">
              <a:solidFill>
                <a:schemeClr val="accent4"/>
              </a:solidFill>
              <a:prstDash val="solid"/>
              <a:miter lim="30395"/>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144955" y="969888"/>
              <a:ext cx="194861" cy="194867"/>
            </a:xfrm>
            <a:custGeom>
              <a:rect b="b" l="l" r="r" t="t"/>
              <a:pathLst>
                <a:path extrusionOk="0" h="21600" w="19581">
                  <a:moveTo>
                    <a:pt x="9829" y="0"/>
                  </a:moveTo>
                  <a:cubicBezTo>
                    <a:pt x="7362" y="0"/>
                    <a:pt x="4890" y="1019"/>
                    <a:pt x="2960" y="3056"/>
                  </a:cubicBezTo>
                  <a:cubicBezTo>
                    <a:pt x="-903" y="7193"/>
                    <a:pt x="-1013" y="14045"/>
                    <a:pt x="2791" y="18304"/>
                  </a:cubicBezTo>
                  <a:cubicBezTo>
                    <a:pt x="4700" y="20503"/>
                    <a:pt x="7248" y="21600"/>
                    <a:pt x="9798" y="21600"/>
                  </a:cubicBezTo>
                  <a:cubicBezTo>
                    <a:pt x="12258" y="21600"/>
                    <a:pt x="14719" y="20581"/>
                    <a:pt x="16614" y="18550"/>
                  </a:cubicBezTo>
                  <a:cubicBezTo>
                    <a:pt x="20475" y="14415"/>
                    <a:pt x="20587" y="7563"/>
                    <a:pt x="16838" y="3241"/>
                  </a:cubicBezTo>
                  <a:cubicBezTo>
                    <a:pt x="14907" y="1080"/>
                    <a:pt x="12372" y="0"/>
                    <a:pt x="9829"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608768" y="1223515"/>
              <a:ext cx="194809" cy="194811"/>
            </a:xfrm>
            <a:custGeom>
              <a:rect b="b" l="l" r="r" t="t"/>
              <a:pathLst>
                <a:path extrusionOk="0" h="21600" w="19276">
                  <a:moveTo>
                    <a:pt x="9641" y="0"/>
                  </a:moveTo>
                  <a:cubicBezTo>
                    <a:pt x="7444" y="0"/>
                    <a:pt x="5237" y="835"/>
                    <a:pt x="3423" y="2539"/>
                  </a:cubicBezTo>
                  <a:cubicBezTo>
                    <a:pt x="-654" y="6368"/>
                    <a:pt x="-1151" y="13159"/>
                    <a:pt x="2266" y="17728"/>
                  </a:cubicBezTo>
                  <a:cubicBezTo>
                    <a:pt x="4173" y="20282"/>
                    <a:pt x="6907" y="21600"/>
                    <a:pt x="9661" y="21600"/>
                  </a:cubicBezTo>
                  <a:cubicBezTo>
                    <a:pt x="11834" y="21600"/>
                    <a:pt x="14021" y="20777"/>
                    <a:pt x="15821" y="19087"/>
                  </a:cubicBezTo>
                  <a:cubicBezTo>
                    <a:pt x="19898" y="15258"/>
                    <a:pt x="20449" y="8406"/>
                    <a:pt x="17034" y="3835"/>
                  </a:cubicBezTo>
                  <a:cubicBezTo>
                    <a:pt x="15107" y="1300"/>
                    <a:pt x="12382" y="0"/>
                    <a:pt x="9641"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3042117" y="0"/>
              <a:ext cx="405972" cy="405972"/>
            </a:xfrm>
            <a:custGeom>
              <a:rect b="b" l="l" r="r" t="t"/>
              <a:pathLst>
                <a:path extrusionOk="0" h="21600" w="21600">
                  <a:moveTo>
                    <a:pt x="21600" y="0"/>
                  </a:moveTo>
                  <a:lnTo>
                    <a:pt x="10785" y="2903"/>
                  </a:lnTo>
                  <a:lnTo>
                    <a:pt x="0" y="5778"/>
                  </a:lnTo>
                  <a:lnTo>
                    <a:pt x="11378" y="10222"/>
                  </a:lnTo>
                  <a:lnTo>
                    <a:pt x="15822" y="21600"/>
                  </a:lnTo>
                  <a:lnTo>
                    <a:pt x="18725" y="10785"/>
                  </a:lnTo>
                  <a:lnTo>
                    <a:pt x="21600" y="0"/>
                  </a:ln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2114353" y="1786359"/>
              <a:ext cx="522706" cy="523094"/>
            </a:xfrm>
            <a:custGeom>
              <a:rect b="b" l="l" r="r" t="t"/>
              <a:pathLst>
                <a:path extrusionOk="0" h="21600" w="19145">
                  <a:moveTo>
                    <a:pt x="9621" y="2229"/>
                  </a:moveTo>
                  <a:cubicBezTo>
                    <a:pt x="12738" y="2229"/>
                    <a:pt x="15655" y="4426"/>
                    <a:pt x="16742" y="7922"/>
                  </a:cubicBezTo>
                  <a:cubicBezTo>
                    <a:pt x="18149" y="12360"/>
                    <a:pt x="16109" y="17258"/>
                    <a:pt x="12152" y="18868"/>
                  </a:cubicBezTo>
                  <a:cubicBezTo>
                    <a:pt x="11305" y="19215"/>
                    <a:pt x="10438" y="19379"/>
                    <a:pt x="9584" y="19379"/>
                  </a:cubicBezTo>
                  <a:cubicBezTo>
                    <a:pt x="6473" y="19379"/>
                    <a:pt x="3548" y="17195"/>
                    <a:pt x="2443" y="13694"/>
                  </a:cubicBezTo>
                  <a:cubicBezTo>
                    <a:pt x="1016" y="9233"/>
                    <a:pt x="3076" y="4312"/>
                    <a:pt x="7032" y="2749"/>
                  </a:cubicBezTo>
                  <a:cubicBezTo>
                    <a:pt x="7888" y="2395"/>
                    <a:pt x="8762" y="2229"/>
                    <a:pt x="9621" y="2229"/>
                  </a:cubicBezTo>
                  <a:close/>
                  <a:moveTo>
                    <a:pt x="9568" y="0"/>
                  </a:moveTo>
                  <a:cubicBezTo>
                    <a:pt x="8497" y="0"/>
                    <a:pt x="7406" y="204"/>
                    <a:pt x="6339" y="632"/>
                  </a:cubicBezTo>
                  <a:cubicBezTo>
                    <a:pt x="1383" y="2656"/>
                    <a:pt x="-1228" y="8842"/>
                    <a:pt x="567" y="14430"/>
                  </a:cubicBezTo>
                  <a:cubicBezTo>
                    <a:pt x="1961" y="18839"/>
                    <a:pt x="5647" y="21600"/>
                    <a:pt x="9576" y="21600"/>
                  </a:cubicBezTo>
                  <a:cubicBezTo>
                    <a:pt x="10648" y="21600"/>
                    <a:pt x="11738" y="21394"/>
                    <a:pt x="12805" y="20961"/>
                  </a:cubicBezTo>
                  <a:cubicBezTo>
                    <a:pt x="17762" y="18960"/>
                    <a:pt x="20372" y="12774"/>
                    <a:pt x="18577" y="7164"/>
                  </a:cubicBezTo>
                  <a:cubicBezTo>
                    <a:pt x="17183" y="2737"/>
                    <a:pt x="13498" y="0"/>
                    <a:pt x="9568"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1929711" y="1601187"/>
              <a:ext cx="892333" cy="895475"/>
            </a:xfrm>
            <a:custGeom>
              <a:rect b="b" l="l" r="r" t="t"/>
              <a:pathLst>
                <a:path extrusionOk="0" h="21600" w="21591">
                  <a:moveTo>
                    <a:pt x="10800" y="4021"/>
                  </a:moveTo>
                  <a:cubicBezTo>
                    <a:pt x="13579" y="4021"/>
                    <a:pt x="16189" y="5747"/>
                    <a:pt x="17185" y="8503"/>
                  </a:cubicBezTo>
                  <a:cubicBezTo>
                    <a:pt x="18424" y="12009"/>
                    <a:pt x="16605" y="15878"/>
                    <a:pt x="13088" y="17127"/>
                  </a:cubicBezTo>
                  <a:cubicBezTo>
                    <a:pt x="12333" y="17398"/>
                    <a:pt x="11560" y="17527"/>
                    <a:pt x="10801" y="17527"/>
                  </a:cubicBezTo>
                  <a:cubicBezTo>
                    <a:pt x="8025" y="17527"/>
                    <a:pt x="5421" y="15809"/>
                    <a:pt x="4438" y="13057"/>
                  </a:cubicBezTo>
                  <a:cubicBezTo>
                    <a:pt x="3171" y="9537"/>
                    <a:pt x="5004" y="5682"/>
                    <a:pt x="8521" y="4419"/>
                  </a:cubicBezTo>
                  <a:cubicBezTo>
                    <a:pt x="9273" y="4149"/>
                    <a:pt x="10043" y="4021"/>
                    <a:pt x="10800" y="4021"/>
                  </a:cubicBezTo>
                  <a:close/>
                  <a:moveTo>
                    <a:pt x="10838" y="0"/>
                  </a:moveTo>
                  <a:lnTo>
                    <a:pt x="10272" y="1988"/>
                  </a:lnTo>
                  <a:cubicBezTo>
                    <a:pt x="9868" y="2002"/>
                    <a:pt x="9450" y="2069"/>
                    <a:pt x="9033" y="2149"/>
                  </a:cubicBezTo>
                  <a:lnTo>
                    <a:pt x="7955" y="389"/>
                  </a:lnTo>
                  <a:cubicBezTo>
                    <a:pt x="7685" y="457"/>
                    <a:pt x="7416" y="537"/>
                    <a:pt x="7146" y="645"/>
                  </a:cubicBezTo>
                  <a:cubicBezTo>
                    <a:pt x="6877" y="739"/>
                    <a:pt x="6607" y="846"/>
                    <a:pt x="6351" y="954"/>
                  </a:cubicBezTo>
                  <a:lnTo>
                    <a:pt x="6661" y="3009"/>
                  </a:lnTo>
                  <a:cubicBezTo>
                    <a:pt x="6284" y="3211"/>
                    <a:pt x="5933" y="3425"/>
                    <a:pt x="5597" y="3667"/>
                  </a:cubicBezTo>
                  <a:lnTo>
                    <a:pt x="3899" y="2485"/>
                  </a:lnTo>
                  <a:cubicBezTo>
                    <a:pt x="3454" y="2861"/>
                    <a:pt x="3050" y="3237"/>
                    <a:pt x="2686" y="3667"/>
                  </a:cubicBezTo>
                  <a:lnTo>
                    <a:pt x="3791" y="5413"/>
                  </a:lnTo>
                  <a:cubicBezTo>
                    <a:pt x="3535" y="5722"/>
                    <a:pt x="3319" y="6085"/>
                    <a:pt x="3117" y="6434"/>
                  </a:cubicBezTo>
                  <a:lnTo>
                    <a:pt x="1096" y="6045"/>
                  </a:lnTo>
                  <a:cubicBezTo>
                    <a:pt x="840" y="6568"/>
                    <a:pt x="624" y="7093"/>
                    <a:pt x="463" y="7643"/>
                  </a:cubicBezTo>
                  <a:lnTo>
                    <a:pt x="2188" y="8798"/>
                  </a:lnTo>
                  <a:cubicBezTo>
                    <a:pt x="2107" y="9188"/>
                    <a:pt x="2040" y="9578"/>
                    <a:pt x="2012" y="9954"/>
                  </a:cubicBezTo>
                  <a:lnTo>
                    <a:pt x="5" y="10424"/>
                  </a:lnTo>
                  <a:cubicBezTo>
                    <a:pt x="-9" y="11002"/>
                    <a:pt x="5" y="11592"/>
                    <a:pt x="85" y="12157"/>
                  </a:cubicBezTo>
                  <a:lnTo>
                    <a:pt x="2147" y="12506"/>
                  </a:lnTo>
                  <a:cubicBezTo>
                    <a:pt x="2215" y="12882"/>
                    <a:pt x="2309" y="13232"/>
                    <a:pt x="2430" y="13608"/>
                  </a:cubicBezTo>
                  <a:lnTo>
                    <a:pt x="800" y="14843"/>
                  </a:lnTo>
                  <a:cubicBezTo>
                    <a:pt x="1015" y="15394"/>
                    <a:pt x="1285" y="15931"/>
                    <a:pt x="1581" y="16428"/>
                  </a:cubicBezTo>
                  <a:lnTo>
                    <a:pt x="3603" y="15918"/>
                  </a:lnTo>
                  <a:cubicBezTo>
                    <a:pt x="3804" y="16200"/>
                    <a:pt x="4047" y="16496"/>
                    <a:pt x="4276" y="16764"/>
                  </a:cubicBezTo>
                  <a:lnTo>
                    <a:pt x="3292" y="18551"/>
                  </a:lnTo>
                  <a:cubicBezTo>
                    <a:pt x="3724" y="18981"/>
                    <a:pt x="4182" y="19357"/>
                    <a:pt x="4667" y="19693"/>
                  </a:cubicBezTo>
                  <a:lnTo>
                    <a:pt x="6297" y="18403"/>
                  </a:lnTo>
                  <a:cubicBezTo>
                    <a:pt x="6594" y="18578"/>
                    <a:pt x="6890" y="18739"/>
                    <a:pt x="7214" y="18873"/>
                  </a:cubicBezTo>
                  <a:lnTo>
                    <a:pt x="7038" y="20928"/>
                  </a:lnTo>
                  <a:cubicBezTo>
                    <a:pt x="7618" y="21143"/>
                    <a:pt x="8184" y="21304"/>
                    <a:pt x="8790" y="21412"/>
                  </a:cubicBezTo>
                  <a:lnTo>
                    <a:pt x="9774" y="19585"/>
                  </a:lnTo>
                  <a:cubicBezTo>
                    <a:pt x="10097" y="19612"/>
                    <a:pt x="10434" y="19652"/>
                    <a:pt x="10744" y="19652"/>
                  </a:cubicBezTo>
                  <a:lnTo>
                    <a:pt x="11445" y="21600"/>
                  </a:lnTo>
                  <a:cubicBezTo>
                    <a:pt x="12051" y="21560"/>
                    <a:pt x="12657" y="21479"/>
                    <a:pt x="13264" y="21345"/>
                  </a:cubicBezTo>
                  <a:lnTo>
                    <a:pt x="13385" y="19276"/>
                  </a:lnTo>
                  <a:lnTo>
                    <a:pt x="13843" y="19128"/>
                  </a:lnTo>
                  <a:cubicBezTo>
                    <a:pt x="13991" y="19075"/>
                    <a:pt x="14153" y="19008"/>
                    <a:pt x="14301" y="18954"/>
                  </a:cubicBezTo>
                  <a:lnTo>
                    <a:pt x="15730" y="20472"/>
                  </a:lnTo>
                  <a:cubicBezTo>
                    <a:pt x="16295" y="20203"/>
                    <a:pt x="16807" y="19867"/>
                    <a:pt x="17306" y="19518"/>
                  </a:cubicBezTo>
                  <a:lnTo>
                    <a:pt x="16579" y="17584"/>
                  </a:lnTo>
                  <a:cubicBezTo>
                    <a:pt x="16834" y="17368"/>
                    <a:pt x="17064" y="17140"/>
                    <a:pt x="17306" y="16912"/>
                  </a:cubicBezTo>
                  <a:lnTo>
                    <a:pt x="19219" y="17718"/>
                  </a:lnTo>
                  <a:cubicBezTo>
                    <a:pt x="19610" y="17248"/>
                    <a:pt x="19961" y="16737"/>
                    <a:pt x="20270" y="16227"/>
                  </a:cubicBezTo>
                  <a:lnTo>
                    <a:pt x="18748" y="14736"/>
                  </a:lnTo>
                  <a:cubicBezTo>
                    <a:pt x="18896" y="14427"/>
                    <a:pt x="19031" y="14104"/>
                    <a:pt x="19152" y="13795"/>
                  </a:cubicBezTo>
                  <a:lnTo>
                    <a:pt x="21241" y="13755"/>
                  </a:lnTo>
                  <a:cubicBezTo>
                    <a:pt x="21402" y="13191"/>
                    <a:pt x="21524" y="12600"/>
                    <a:pt x="21591" y="11995"/>
                  </a:cubicBezTo>
                  <a:lnTo>
                    <a:pt x="19678" y="11243"/>
                  </a:lnTo>
                  <a:cubicBezTo>
                    <a:pt x="19691" y="10880"/>
                    <a:pt x="19691" y="10531"/>
                    <a:pt x="19664" y="10168"/>
                  </a:cubicBezTo>
                  <a:lnTo>
                    <a:pt x="21551" y="9269"/>
                  </a:lnTo>
                  <a:cubicBezTo>
                    <a:pt x="21456" y="8704"/>
                    <a:pt x="21321" y="8113"/>
                    <a:pt x="21146" y="7549"/>
                  </a:cubicBezTo>
                  <a:lnTo>
                    <a:pt x="19085" y="7630"/>
                  </a:lnTo>
                  <a:cubicBezTo>
                    <a:pt x="18950" y="7280"/>
                    <a:pt x="18802" y="6945"/>
                    <a:pt x="18613" y="6609"/>
                  </a:cubicBezTo>
                  <a:lnTo>
                    <a:pt x="19974" y="5024"/>
                  </a:lnTo>
                  <a:cubicBezTo>
                    <a:pt x="19664" y="4527"/>
                    <a:pt x="19327" y="4070"/>
                    <a:pt x="18936" y="3627"/>
                  </a:cubicBezTo>
                  <a:lnTo>
                    <a:pt x="17077" y="4540"/>
                  </a:lnTo>
                  <a:cubicBezTo>
                    <a:pt x="16794" y="4245"/>
                    <a:pt x="16511" y="4003"/>
                    <a:pt x="16188" y="3761"/>
                  </a:cubicBezTo>
                  <a:lnTo>
                    <a:pt x="16794" y="1787"/>
                  </a:lnTo>
                  <a:cubicBezTo>
                    <a:pt x="16322" y="1464"/>
                    <a:pt x="15824" y="1195"/>
                    <a:pt x="15298" y="954"/>
                  </a:cubicBezTo>
                  <a:lnTo>
                    <a:pt x="13978" y="2539"/>
                  </a:lnTo>
                  <a:cubicBezTo>
                    <a:pt x="13600" y="2391"/>
                    <a:pt x="13210" y="2270"/>
                    <a:pt x="12806" y="2189"/>
                  </a:cubicBezTo>
                  <a:lnTo>
                    <a:pt x="12536" y="134"/>
                  </a:lnTo>
                  <a:cubicBezTo>
                    <a:pt x="11984" y="54"/>
                    <a:pt x="11404" y="0"/>
                    <a:pt x="10838"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2643586" y="1341190"/>
              <a:ext cx="390374" cy="389824"/>
            </a:xfrm>
            <a:custGeom>
              <a:rect b="b" l="l" r="r" t="t"/>
              <a:pathLst>
                <a:path extrusionOk="0" h="21600" w="21600">
                  <a:moveTo>
                    <a:pt x="10764" y="5454"/>
                  </a:moveTo>
                  <a:cubicBezTo>
                    <a:pt x="12759" y="5454"/>
                    <a:pt x="14676" y="6572"/>
                    <a:pt x="15591" y="8516"/>
                  </a:cubicBezTo>
                  <a:cubicBezTo>
                    <a:pt x="16855" y="11202"/>
                    <a:pt x="15714" y="14379"/>
                    <a:pt x="13064" y="15613"/>
                  </a:cubicBezTo>
                  <a:cubicBezTo>
                    <a:pt x="12332" y="15951"/>
                    <a:pt x="11565" y="16111"/>
                    <a:pt x="10811" y="16111"/>
                  </a:cubicBezTo>
                  <a:cubicBezTo>
                    <a:pt x="8806" y="16111"/>
                    <a:pt x="6896" y="14981"/>
                    <a:pt x="5977" y="13052"/>
                  </a:cubicBezTo>
                  <a:cubicBezTo>
                    <a:pt x="4714" y="10398"/>
                    <a:pt x="5854" y="7221"/>
                    <a:pt x="8504" y="5955"/>
                  </a:cubicBezTo>
                  <a:cubicBezTo>
                    <a:pt x="9234" y="5615"/>
                    <a:pt x="10005" y="5454"/>
                    <a:pt x="10764" y="5454"/>
                  </a:cubicBezTo>
                  <a:close/>
                  <a:moveTo>
                    <a:pt x="11893" y="0"/>
                  </a:moveTo>
                  <a:lnTo>
                    <a:pt x="10969" y="1820"/>
                  </a:lnTo>
                  <a:cubicBezTo>
                    <a:pt x="10879" y="1817"/>
                    <a:pt x="10789" y="1816"/>
                    <a:pt x="10700" y="1816"/>
                  </a:cubicBezTo>
                  <a:cubicBezTo>
                    <a:pt x="9907" y="1816"/>
                    <a:pt x="9153" y="1938"/>
                    <a:pt x="8350" y="2160"/>
                  </a:cubicBezTo>
                  <a:lnTo>
                    <a:pt x="6994" y="617"/>
                  </a:lnTo>
                  <a:lnTo>
                    <a:pt x="6193" y="988"/>
                  </a:lnTo>
                  <a:cubicBezTo>
                    <a:pt x="5916" y="1080"/>
                    <a:pt x="5669" y="1234"/>
                    <a:pt x="5392" y="1389"/>
                  </a:cubicBezTo>
                  <a:lnTo>
                    <a:pt x="5700" y="3456"/>
                  </a:lnTo>
                  <a:cubicBezTo>
                    <a:pt x="4960" y="3950"/>
                    <a:pt x="4314" y="4567"/>
                    <a:pt x="3759" y="5245"/>
                  </a:cubicBezTo>
                  <a:lnTo>
                    <a:pt x="1756" y="4844"/>
                  </a:lnTo>
                  <a:cubicBezTo>
                    <a:pt x="1417" y="5338"/>
                    <a:pt x="1139" y="5863"/>
                    <a:pt x="924" y="6418"/>
                  </a:cubicBezTo>
                  <a:lnTo>
                    <a:pt x="2372" y="7869"/>
                  </a:lnTo>
                  <a:cubicBezTo>
                    <a:pt x="2064" y="8702"/>
                    <a:pt x="1910" y="9566"/>
                    <a:pt x="1879" y="10460"/>
                  </a:cubicBezTo>
                  <a:lnTo>
                    <a:pt x="0" y="11262"/>
                  </a:lnTo>
                  <a:cubicBezTo>
                    <a:pt x="30" y="11849"/>
                    <a:pt x="92" y="12466"/>
                    <a:pt x="215" y="13052"/>
                  </a:cubicBezTo>
                  <a:lnTo>
                    <a:pt x="2249" y="13392"/>
                  </a:lnTo>
                  <a:cubicBezTo>
                    <a:pt x="2372" y="13824"/>
                    <a:pt x="2526" y="14225"/>
                    <a:pt x="2711" y="14627"/>
                  </a:cubicBezTo>
                  <a:cubicBezTo>
                    <a:pt x="2927" y="15028"/>
                    <a:pt x="3143" y="15397"/>
                    <a:pt x="3389" y="15799"/>
                  </a:cubicBezTo>
                  <a:lnTo>
                    <a:pt x="2342" y="17558"/>
                  </a:lnTo>
                  <a:cubicBezTo>
                    <a:pt x="2711" y="18020"/>
                    <a:pt x="3112" y="18483"/>
                    <a:pt x="3573" y="18884"/>
                  </a:cubicBezTo>
                  <a:lnTo>
                    <a:pt x="5423" y="17959"/>
                  </a:lnTo>
                  <a:cubicBezTo>
                    <a:pt x="6101" y="18483"/>
                    <a:pt x="6871" y="18916"/>
                    <a:pt x="7734" y="19223"/>
                  </a:cubicBezTo>
                  <a:lnTo>
                    <a:pt x="7918" y="21261"/>
                  </a:lnTo>
                  <a:cubicBezTo>
                    <a:pt x="8504" y="21415"/>
                    <a:pt x="9089" y="21538"/>
                    <a:pt x="9706" y="21600"/>
                  </a:cubicBezTo>
                  <a:lnTo>
                    <a:pt x="10630" y="19810"/>
                  </a:lnTo>
                  <a:cubicBezTo>
                    <a:pt x="10717" y="19813"/>
                    <a:pt x="10805" y="19815"/>
                    <a:pt x="10892" y="19815"/>
                  </a:cubicBezTo>
                  <a:cubicBezTo>
                    <a:pt x="11667" y="19815"/>
                    <a:pt x="12446" y="19692"/>
                    <a:pt x="13250" y="19471"/>
                  </a:cubicBezTo>
                  <a:lnTo>
                    <a:pt x="14575" y="21013"/>
                  </a:lnTo>
                  <a:lnTo>
                    <a:pt x="15406" y="20644"/>
                  </a:lnTo>
                  <a:cubicBezTo>
                    <a:pt x="15653" y="20550"/>
                    <a:pt x="15930" y="20396"/>
                    <a:pt x="16208" y="20243"/>
                  </a:cubicBezTo>
                  <a:lnTo>
                    <a:pt x="15900" y="18175"/>
                  </a:lnTo>
                  <a:cubicBezTo>
                    <a:pt x="16639" y="17681"/>
                    <a:pt x="17286" y="17064"/>
                    <a:pt x="17810" y="16385"/>
                  </a:cubicBezTo>
                  <a:lnTo>
                    <a:pt x="19843" y="16786"/>
                  </a:lnTo>
                  <a:cubicBezTo>
                    <a:pt x="20183" y="16293"/>
                    <a:pt x="20460" y="15768"/>
                    <a:pt x="20675" y="15212"/>
                  </a:cubicBezTo>
                  <a:lnTo>
                    <a:pt x="19228" y="13762"/>
                  </a:lnTo>
                  <a:cubicBezTo>
                    <a:pt x="19535" y="12929"/>
                    <a:pt x="19689" y="12065"/>
                    <a:pt x="19721" y="11170"/>
                  </a:cubicBezTo>
                  <a:lnTo>
                    <a:pt x="21600" y="10368"/>
                  </a:lnTo>
                  <a:cubicBezTo>
                    <a:pt x="21570" y="9781"/>
                    <a:pt x="21476" y="9165"/>
                    <a:pt x="21384" y="8578"/>
                  </a:cubicBezTo>
                  <a:lnTo>
                    <a:pt x="19320" y="8239"/>
                  </a:lnTo>
                  <a:cubicBezTo>
                    <a:pt x="19228" y="7807"/>
                    <a:pt x="19074" y="7375"/>
                    <a:pt x="18858" y="7005"/>
                  </a:cubicBezTo>
                  <a:cubicBezTo>
                    <a:pt x="18672" y="6604"/>
                    <a:pt x="18457" y="6233"/>
                    <a:pt x="18210" y="5832"/>
                  </a:cubicBezTo>
                  <a:lnTo>
                    <a:pt x="19258" y="4073"/>
                  </a:lnTo>
                  <a:cubicBezTo>
                    <a:pt x="18858" y="3610"/>
                    <a:pt x="18488" y="3147"/>
                    <a:pt x="18026" y="2746"/>
                  </a:cubicBezTo>
                  <a:lnTo>
                    <a:pt x="16176" y="3672"/>
                  </a:lnTo>
                  <a:cubicBezTo>
                    <a:pt x="15468" y="3147"/>
                    <a:pt x="14697" y="2716"/>
                    <a:pt x="13866" y="2407"/>
                  </a:cubicBezTo>
                  <a:lnTo>
                    <a:pt x="13681" y="371"/>
                  </a:lnTo>
                  <a:cubicBezTo>
                    <a:pt x="13096" y="216"/>
                    <a:pt x="12510" y="92"/>
                    <a:pt x="11893"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2061335" y="905347"/>
              <a:ext cx="543522" cy="551253"/>
            </a:xfrm>
            <a:custGeom>
              <a:rect b="b" l="l" r="r" t="t"/>
              <a:pathLst>
                <a:path extrusionOk="0" h="21600" w="21600">
                  <a:moveTo>
                    <a:pt x="10804" y="5501"/>
                  </a:moveTo>
                  <a:cubicBezTo>
                    <a:pt x="10898" y="5501"/>
                    <a:pt x="10993" y="5503"/>
                    <a:pt x="11088" y="5508"/>
                  </a:cubicBezTo>
                  <a:cubicBezTo>
                    <a:pt x="14076" y="5639"/>
                    <a:pt x="16377" y="8127"/>
                    <a:pt x="16245" y="11073"/>
                  </a:cubicBezTo>
                  <a:cubicBezTo>
                    <a:pt x="16094" y="13936"/>
                    <a:pt x="13705" y="16140"/>
                    <a:pt x="10847" y="16140"/>
                  </a:cubicBezTo>
                  <a:cubicBezTo>
                    <a:pt x="10766" y="16140"/>
                    <a:pt x="10684" y="16139"/>
                    <a:pt x="10601" y="16135"/>
                  </a:cubicBezTo>
                  <a:cubicBezTo>
                    <a:pt x="7613" y="16004"/>
                    <a:pt x="5312" y="13517"/>
                    <a:pt x="5445" y="10571"/>
                  </a:cubicBezTo>
                  <a:cubicBezTo>
                    <a:pt x="5573" y="7719"/>
                    <a:pt x="7941" y="5501"/>
                    <a:pt x="10804" y="5501"/>
                  </a:cubicBezTo>
                  <a:close/>
                  <a:moveTo>
                    <a:pt x="10706" y="0"/>
                  </a:moveTo>
                  <a:cubicBezTo>
                    <a:pt x="10606" y="0"/>
                    <a:pt x="10505" y="2"/>
                    <a:pt x="10402" y="9"/>
                  </a:cubicBezTo>
                  <a:lnTo>
                    <a:pt x="9716" y="1951"/>
                  </a:lnTo>
                  <a:cubicBezTo>
                    <a:pt x="8809" y="2060"/>
                    <a:pt x="7945" y="2301"/>
                    <a:pt x="7149" y="2650"/>
                  </a:cubicBezTo>
                  <a:lnTo>
                    <a:pt x="5533" y="1319"/>
                  </a:lnTo>
                  <a:cubicBezTo>
                    <a:pt x="5002" y="1624"/>
                    <a:pt x="4493" y="1951"/>
                    <a:pt x="4006" y="2301"/>
                  </a:cubicBezTo>
                  <a:lnTo>
                    <a:pt x="4626" y="4264"/>
                  </a:lnTo>
                  <a:cubicBezTo>
                    <a:pt x="3962" y="4875"/>
                    <a:pt x="3408" y="5552"/>
                    <a:pt x="2966" y="6316"/>
                  </a:cubicBezTo>
                  <a:lnTo>
                    <a:pt x="885" y="6185"/>
                  </a:lnTo>
                  <a:cubicBezTo>
                    <a:pt x="642" y="6730"/>
                    <a:pt x="421" y="7276"/>
                    <a:pt x="244" y="7843"/>
                  </a:cubicBezTo>
                  <a:lnTo>
                    <a:pt x="1903" y="9065"/>
                  </a:lnTo>
                  <a:cubicBezTo>
                    <a:pt x="1837" y="9501"/>
                    <a:pt x="1771" y="9938"/>
                    <a:pt x="1749" y="10374"/>
                  </a:cubicBezTo>
                  <a:cubicBezTo>
                    <a:pt x="1726" y="10811"/>
                    <a:pt x="1749" y="11269"/>
                    <a:pt x="1771" y="11684"/>
                  </a:cubicBezTo>
                  <a:lnTo>
                    <a:pt x="0" y="12775"/>
                  </a:lnTo>
                  <a:cubicBezTo>
                    <a:pt x="111" y="13386"/>
                    <a:pt x="288" y="13953"/>
                    <a:pt x="465" y="14499"/>
                  </a:cubicBezTo>
                  <a:lnTo>
                    <a:pt x="2567" y="14520"/>
                  </a:lnTo>
                  <a:cubicBezTo>
                    <a:pt x="2966" y="15306"/>
                    <a:pt x="3453" y="16069"/>
                    <a:pt x="4050" y="16746"/>
                  </a:cubicBezTo>
                  <a:lnTo>
                    <a:pt x="3276" y="18644"/>
                  </a:lnTo>
                  <a:cubicBezTo>
                    <a:pt x="3718" y="19059"/>
                    <a:pt x="4183" y="19430"/>
                    <a:pt x="4670" y="19757"/>
                  </a:cubicBezTo>
                  <a:lnTo>
                    <a:pt x="6396" y="18601"/>
                  </a:lnTo>
                  <a:cubicBezTo>
                    <a:pt x="7170" y="18993"/>
                    <a:pt x="7990" y="19321"/>
                    <a:pt x="8875" y="19517"/>
                  </a:cubicBezTo>
                  <a:lnTo>
                    <a:pt x="9384" y="21503"/>
                  </a:lnTo>
                  <a:lnTo>
                    <a:pt x="10291" y="21590"/>
                  </a:lnTo>
                  <a:cubicBezTo>
                    <a:pt x="10498" y="21590"/>
                    <a:pt x="10705" y="21600"/>
                    <a:pt x="10904" y="21600"/>
                  </a:cubicBezTo>
                  <a:cubicBezTo>
                    <a:pt x="11005" y="21600"/>
                    <a:pt x="11103" y="21598"/>
                    <a:pt x="11199" y="21590"/>
                  </a:cubicBezTo>
                  <a:lnTo>
                    <a:pt x="11885" y="19648"/>
                  </a:lnTo>
                  <a:cubicBezTo>
                    <a:pt x="12814" y="19539"/>
                    <a:pt x="13655" y="19299"/>
                    <a:pt x="14474" y="18950"/>
                  </a:cubicBezTo>
                  <a:lnTo>
                    <a:pt x="16068" y="20281"/>
                  </a:lnTo>
                  <a:cubicBezTo>
                    <a:pt x="16599" y="19975"/>
                    <a:pt x="17130" y="19648"/>
                    <a:pt x="17595" y="19299"/>
                  </a:cubicBezTo>
                  <a:lnTo>
                    <a:pt x="16975" y="17335"/>
                  </a:lnTo>
                  <a:cubicBezTo>
                    <a:pt x="17639" y="16724"/>
                    <a:pt x="18192" y="16048"/>
                    <a:pt x="18634" y="15284"/>
                  </a:cubicBezTo>
                  <a:lnTo>
                    <a:pt x="20715" y="15415"/>
                  </a:lnTo>
                  <a:cubicBezTo>
                    <a:pt x="20959" y="14870"/>
                    <a:pt x="21180" y="14324"/>
                    <a:pt x="21357" y="13756"/>
                  </a:cubicBezTo>
                  <a:lnTo>
                    <a:pt x="19697" y="12534"/>
                  </a:lnTo>
                  <a:cubicBezTo>
                    <a:pt x="19807" y="12098"/>
                    <a:pt x="19874" y="11661"/>
                    <a:pt x="19874" y="11226"/>
                  </a:cubicBezTo>
                  <a:cubicBezTo>
                    <a:pt x="19896" y="10789"/>
                    <a:pt x="19874" y="10330"/>
                    <a:pt x="19830" y="9916"/>
                  </a:cubicBezTo>
                  <a:lnTo>
                    <a:pt x="21600" y="8825"/>
                  </a:lnTo>
                  <a:cubicBezTo>
                    <a:pt x="21490" y="8236"/>
                    <a:pt x="21335" y="7647"/>
                    <a:pt x="21135" y="7101"/>
                  </a:cubicBezTo>
                  <a:lnTo>
                    <a:pt x="19033" y="7079"/>
                  </a:lnTo>
                  <a:cubicBezTo>
                    <a:pt x="18634" y="6294"/>
                    <a:pt x="18148" y="5530"/>
                    <a:pt x="17572" y="4875"/>
                  </a:cubicBezTo>
                  <a:lnTo>
                    <a:pt x="18347" y="2956"/>
                  </a:lnTo>
                  <a:cubicBezTo>
                    <a:pt x="17904" y="2562"/>
                    <a:pt x="17418" y="2169"/>
                    <a:pt x="16931" y="1842"/>
                  </a:cubicBezTo>
                  <a:lnTo>
                    <a:pt x="15204" y="3021"/>
                  </a:lnTo>
                  <a:cubicBezTo>
                    <a:pt x="14430" y="2606"/>
                    <a:pt x="13611" y="2279"/>
                    <a:pt x="12726" y="2083"/>
                  </a:cubicBezTo>
                  <a:lnTo>
                    <a:pt x="12217" y="97"/>
                  </a:lnTo>
                  <a:lnTo>
                    <a:pt x="11309" y="9"/>
                  </a:lnTo>
                  <a:cubicBezTo>
                    <a:pt x="11103" y="9"/>
                    <a:pt x="10906" y="0"/>
                    <a:pt x="10706"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149070" y="1835098"/>
              <a:ext cx="691101" cy="119181"/>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193082" y="1835098"/>
              <a:ext cx="25047"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266026"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251268"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324231"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397743"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470706"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543668"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616631"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90143" y="1835098"/>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55512" y="1954289"/>
              <a:ext cx="691101" cy="119163"/>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99506" y="1954289"/>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172469" y="1954289"/>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245431" y="1954289"/>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231222" y="1954289"/>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304185" y="1954289"/>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377148" y="1954289"/>
              <a:ext cx="25047"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450660" y="1954289"/>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523623" y="1954289"/>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596585" y="1954289"/>
              <a:ext cx="25047"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55512" y="1954289"/>
              <a:ext cx="691101" cy="16710"/>
            </a:xfrm>
            <a:prstGeom prst="rect">
              <a:avLst/>
            </a:prstGeom>
            <a:solidFill>
              <a:srgbClr val="E1DB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144068" y="2073462"/>
              <a:ext cx="691101" cy="119181"/>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187512" y="2073462"/>
              <a:ext cx="25047"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260457"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245697"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318660"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391623"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465135"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538098"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611060"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684023" y="2073462"/>
              <a:ext cx="25065" cy="119181"/>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144068" y="2073462"/>
              <a:ext cx="691101" cy="16709"/>
            </a:xfrm>
            <a:prstGeom prst="rect">
              <a:avLst/>
            </a:prstGeom>
            <a:solidFill>
              <a:srgbClr val="E1DB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203655" y="2193201"/>
              <a:ext cx="691669" cy="118633"/>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247648" y="2193201"/>
              <a:ext cx="2506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233457" y="2193201"/>
              <a:ext cx="24497"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306402" y="2193201"/>
              <a:ext cx="2506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379365" y="2193201"/>
              <a:ext cx="2506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452327" y="2193201"/>
              <a:ext cx="2506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525839" y="2193201"/>
              <a:ext cx="2451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598802" y="2193201"/>
              <a:ext cx="2506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671765" y="2193201"/>
              <a:ext cx="2506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744728" y="2193201"/>
              <a:ext cx="25065" cy="11863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203655" y="2193201"/>
              <a:ext cx="691669" cy="16710"/>
            </a:xfrm>
            <a:prstGeom prst="rect">
              <a:avLst/>
            </a:prstGeom>
            <a:solidFill>
              <a:srgbClr val="E1DB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85580" y="2311843"/>
              <a:ext cx="691101" cy="119163"/>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128475" y="2311843"/>
              <a:ext cx="25047"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201987" y="2311843"/>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187229" y="2311843"/>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260192" y="2311843"/>
              <a:ext cx="25046"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333135" y="2311843"/>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406666" y="2311843"/>
              <a:ext cx="25046"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479610" y="2311843"/>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552574" y="2311843"/>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626653" y="2311843"/>
              <a:ext cx="25065" cy="119163"/>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85580" y="2311843"/>
              <a:ext cx="691101" cy="16709"/>
            </a:xfrm>
            <a:prstGeom prst="rect">
              <a:avLst/>
            </a:prstGeom>
            <a:solidFill>
              <a:srgbClr val="E1DB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173587" y="2431015"/>
              <a:ext cx="691101" cy="119182"/>
            </a:xfrm>
            <a:prstGeom prst="rect">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217031" y="2431015"/>
              <a:ext cx="25047"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202822" y="2431015"/>
              <a:ext cx="25065"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275785" y="2431015"/>
              <a:ext cx="25046"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348728" y="2431015"/>
              <a:ext cx="25065"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421691" y="2431015"/>
              <a:ext cx="25065"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495222" y="2431015"/>
              <a:ext cx="25046"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568167" y="2431015"/>
              <a:ext cx="25065"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641128" y="2431015"/>
              <a:ext cx="25065"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714091" y="2431015"/>
              <a:ext cx="25065" cy="119182"/>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173587" y="2431015"/>
              <a:ext cx="691101" cy="16710"/>
            </a:xfrm>
            <a:prstGeom prst="rect">
              <a:avLst/>
            </a:prstGeom>
            <a:solidFill>
              <a:srgbClr val="E1DB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511110" y="2043907"/>
              <a:ext cx="585031" cy="585020"/>
            </a:xfrm>
            <a:custGeom>
              <a:rect b="b" l="l" r="r" t="t"/>
              <a:pathLst>
                <a:path extrusionOk="0" h="21600" w="19680">
                  <a:moveTo>
                    <a:pt x="9838" y="0"/>
                  </a:moveTo>
                  <a:cubicBezTo>
                    <a:pt x="5352" y="0"/>
                    <a:pt x="1285" y="3396"/>
                    <a:pt x="252" y="8411"/>
                  </a:cubicBezTo>
                  <a:cubicBezTo>
                    <a:pt x="-966" y="14210"/>
                    <a:pt x="2350" y="20008"/>
                    <a:pt x="7651" y="21324"/>
                  </a:cubicBezTo>
                  <a:cubicBezTo>
                    <a:pt x="8393" y="21511"/>
                    <a:pt x="9133" y="21600"/>
                    <a:pt x="9862" y="21600"/>
                  </a:cubicBezTo>
                  <a:cubicBezTo>
                    <a:pt x="14346" y="21600"/>
                    <a:pt x="18388" y="18208"/>
                    <a:pt x="19435" y="13202"/>
                  </a:cubicBezTo>
                  <a:cubicBezTo>
                    <a:pt x="20634" y="7383"/>
                    <a:pt x="17318" y="1605"/>
                    <a:pt x="12017" y="269"/>
                  </a:cubicBezTo>
                  <a:cubicBezTo>
                    <a:pt x="11287" y="87"/>
                    <a:pt x="10557" y="0"/>
                    <a:pt x="9838"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583760" y="2116906"/>
              <a:ext cx="438833" cy="438833"/>
            </a:xfrm>
            <a:custGeom>
              <a:rect b="b" l="l" r="r" t="t"/>
              <a:pathLst>
                <a:path extrusionOk="0" h="21600" w="21600">
                  <a:moveTo>
                    <a:pt x="10800" y="0"/>
                  </a:moveTo>
                  <a:cubicBezTo>
                    <a:pt x="4853" y="0"/>
                    <a:pt x="0" y="4852"/>
                    <a:pt x="0" y="10800"/>
                  </a:cubicBezTo>
                  <a:cubicBezTo>
                    <a:pt x="0" y="16775"/>
                    <a:pt x="4853" y="21600"/>
                    <a:pt x="10800" y="21600"/>
                  </a:cubicBezTo>
                  <a:cubicBezTo>
                    <a:pt x="16776" y="21600"/>
                    <a:pt x="21600" y="16775"/>
                    <a:pt x="21600" y="10800"/>
                  </a:cubicBezTo>
                  <a:cubicBezTo>
                    <a:pt x="21600" y="4852"/>
                    <a:pt x="16776" y="0"/>
                    <a:pt x="10800" y="0"/>
                  </a:cubicBezTo>
                  <a:close/>
                </a:path>
              </a:pathLst>
            </a:custGeom>
            <a:solidFill>
              <a:srgbClr val="D2C8F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584327" y="2117473"/>
              <a:ext cx="377018" cy="388139"/>
            </a:xfrm>
            <a:custGeom>
              <a:rect b="b" l="l" r="r" t="t"/>
              <a:pathLst>
                <a:path extrusionOk="0" h="21600" w="21600">
                  <a:moveTo>
                    <a:pt x="12538" y="0"/>
                  </a:moveTo>
                  <a:cubicBezTo>
                    <a:pt x="5616" y="0"/>
                    <a:pt x="0" y="5454"/>
                    <a:pt x="0" y="12179"/>
                  </a:cubicBezTo>
                  <a:cubicBezTo>
                    <a:pt x="0" y="15991"/>
                    <a:pt x="1787" y="19369"/>
                    <a:pt x="4562" y="21600"/>
                  </a:cubicBezTo>
                  <a:cubicBezTo>
                    <a:pt x="2425" y="19400"/>
                    <a:pt x="1053" y="16425"/>
                    <a:pt x="1053" y="13171"/>
                  </a:cubicBezTo>
                  <a:cubicBezTo>
                    <a:pt x="1053" y="6415"/>
                    <a:pt x="6700" y="960"/>
                    <a:pt x="13624" y="960"/>
                  </a:cubicBezTo>
                  <a:cubicBezTo>
                    <a:pt x="16654" y="960"/>
                    <a:pt x="19462" y="2014"/>
                    <a:pt x="21600" y="3750"/>
                  </a:cubicBezTo>
                  <a:cubicBezTo>
                    <a:pt x="19335" y="1425"/>
                    <a:pt x="16112" y="0"/>
                    <a:pt x="12538" y="0"/>
                  </a:cubicBezTo>
                  <a:close/>
                </a:path>
              </a:pathLst>
            </a:custGeom>
            <a:solidFill>
              <a:srgbClr val="D6CDF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654504" y="2187650"/>
              <a:ext cx="379803" cy="379785"/>
            </a:xfrm>
            <a:custGeom>
              <a:rect b="b" l="l" r="r" t="t"/>
              <a:pathLst>
                <a:path extrusionOk="0" h="21600" w="21600">
                  <a:moveTo>
                    <a:pt x="17609" y="0"/>
                  </a:moveTo>
                  <a:cubicBezTo>
                    <a:pt x="19667" y="2216"/>
                    <a:pt x="20934" y="5193"/>
                    <a:pt x="20934" y="8456"/>
                  </a:cubicBezTo>
                  <a:cubicBezTo>
                    <a:pt x="20934" y="15360"/>
                    <a:pt x="15361" y="20935"/>
                    <a:pt x="8456" y="20935"/>
                  </a:cubicBezTo>
                  <a:cubicBezTo>
                    <a:pt x="5162" y="20935"/>
                    <a:pt x="2216" y="19668"/>
                    <a:pt x="0" y="17609"/>
                  </a:cubicBezTo>
                  <a:cubicBezTo>
                    <a:pt x="2280" y="20080"/>
                    <a:pt x="5542" y="21600"/>
                    <a:pt x="9153" y="21600"/>
                  </a:cubicBezTo>
                  <a:cubicBezTo>
                    <a:pt x="16025" y="21600"/>
                    <a:pt x="21600" y="16026"/>
                    <a:pt x="21600" y="9153"/>
                  </a:cubicBezTo>
                  <a:cubicBezTo>
                    <a:pt x="21600" y="5542"/>
                    <a:pt x="20111" y="2280"/>
                    <a:pt x="17609" y="0"/>
                  </a:cubicBezTo>
                  <a:close/>
                </a:path>
              </a:pathLst>
            </a:custGeom>
            <a:solidFill>
              <a:srgbClr val="B0A6F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752515" y="2232193"/>
              <a:ext cx="133655" cy="257287"/>
            </a:xfrm>
            <a:custGeom>
              <a:rect b="b" l="l" r="r" t="t"/>
              <a:pathLst>
                <a:path extrusionOk="0" h="21600" w="21600">
                  <a:moveTo>
                    <a:pt x="9540" y="4394"/>
                  </a:moveTo>
                  <a:lnTo>
                    <a:pt x="9540" y="9164"/>
                  </a:lnTo>
                  <a:cubicBezTo>
                    <a:pt x="7651" y="8977"/>
                    <a:pt x="6301" y="8697"/>
                    <a:pt x="5401" y="8323"/>
                  </a:cubicBezTo>
                  <a:cubicBezTo>
                    <a:pt x="4592" y="7948"/>
                    <a:pt x="4142" y="7434"/>
                    <a:pt x="4142" y="6780"/>
                  </a:cubicBezTo>
                  <a:cubicBezTo>
                    <a:pt x="4142" y="6125"/>
                    <a:pt x="4592" y="5563"/>
                    <a:pt x="5493" y="5144"/>
                  </a:cubicBezTo>
                  <a:cubicBezTo>
                    <a:pt x="6481" y="4722"/>
                    <a:pt x="7740" y="4488"/>
                    <a:pt x="9540" y="4394"/>
                  </a:cubicBezTo>
                  <a:close/>
                  <a:moveTo>
                    <a:pt x="11702" y="11361"/>
                  </a:moveTo>
                  <a:cubicBezTo>
                    <a:pt x="13682" y="11548"/>
                    <a:pt x="15210" y="11876"/>
                    <a:pt x="16110" y="12250"/>
                  </a:cubicBezTo>
                  <a:cubicBezTo>
                    <a:pt x="17011" y="12670"/>
                    <a:pt x="17461" y="13231"/>
                    <a:pt x="17461" y="13886"/>
                  </a:cubicBezTo>
                  <a:cubicBezTo>
                    <a:pt x="17461" y="14588"/>
                    <a:pt x="17011" y="15148"/>
                    <a:pt x="16022" y="15569"/>
                  </a:cubicBezTo>
                  <a:cubicBezTo>
                    <a:pt x="15030" y="15989"/>
                    <a:pt x="13591" y="16270"/>
                    <a:pt x="11702" y="16410"/>
                  </a:cubicBezTo>
                  <a:lnTo>
                    <a:pt x="11702" y="11361"/>
                  </a:lnTo>
                  <a:close/>
                  <a:moveTo>
                    <a:pt x="9540" y="0"/>
                  </a:moveTo>
                  <a:lnTo>
                    <a:pt x="9540" y="2712"/>
                  </a:lnTo>
                  <a:cubicBezTo>
                    <a:pt x="6481" y="2852"/>
                    <a:pt x="4142" y="3273"/>
                    <a:pt x="2520" y="3975"/>
                  </a:cubicBezTo>
                  <a:cubicBezTo>
                    <a:pt x="900" y="4722"/>
                    <a:pt x="0" y="5703"/>
                    <a:pt x="0" y="6966"/>
                  </a:cubicBezTo>
                  <a:cubicBezTo>
                    <a:pt x="0" y="8135"/>
                    <a:pt x="811" y="9070"/>
                    <a:pt x="2250" y="9724"/>
                  </a:cubicBezTo>
                  <a:cubicBezTo>
                    <a:pt x="3781" y="10379"/>
                    <a:pt x="6212" y="10847"/>
                    <a:pt x="9540" y="11127"/>
                  </a:cubicBezTo>
                  <a:lnTo>
                    <a:pt x="9540" y="16456"/>
                  </a:lnTo>
                  <a:cubicBezTo>
                    <a:pt x="7832" y="16456"/>
                    <a:pt x="6212" y="16317"/>
                    <a:pt x="4681" y="16083"/>
                  </a:cubicBezTo>
                  <a:cubicBezTo>
                    <a:pt x="3150" y="15803"/>
                    <a:pt x="1531" y="15429"/>
                    <a:pt x="0" y="14961"/>
                  </a:cubicBezTo>
                  <a:lnTo>
                    <a:pt x="0" y="17018"/>
                  </a:lnTo>
                  <a:cubicBezTo>
                    <a:pt x="1620" y="17392"/>
                    <a:pt x="3242" y="17625"/>
                    <a:pt x="4770" y="17813"/>
                  </a:cubicBezTo>
                  <a:cubicBezTo>
                    <a:pt x="6301" y="17999"/>
                    <a:pt x="7920" y="18093"/>
                    <a:pt x="9451" y="18093"/>
                  </a:cubicBezTo>
                  <a:lnTo>
                    <a:pt x="9540" y="21600"/>
                  </a:lnTo>
                  <a:lnTo>
                    <a:pt x="11702" y="21600"/>
                  </a:lnTo>
                  <a:lnTo>
                    <a:pt x="11702" y="18093"/>
                  </a:lnTo>
                  <a:cubicBezTo>
                    <a:pt x="14941" y="17953"/>
                    <a:pt x="17372" y="17532"/>
                    <a:pt x="19080" y="16784"/>
                  </a:cubicBezTo>
                  <a:cubicBezTo>
                    <a:pt x="20792" y="16037"/>
                    <a:pt x="21600" y="14961"/>
                    <a:pt x="21600" y="13652"/>
                  </a:cubicBezTo>
                  <a:cubicBezTo>
                    <a:pt x="21600" y="12483"/>
                    <a:pt x="20792" y="11501"/>
                    <a:pt x="19261" y="10801"/>
                  </a:cubicBezTo>
                  <a:cubicBezTo>
                    <a:pt x="17641" y="10099"/>
                    <a:pt x="15121" y="9632"/>
                    <a:pt x="11702" y="9350"/>
                  </a:cubicBezTo>
                  <a:lnTo>
                    <a:pt x="11702" y="4394"/>
                  </a:lnTo>
                  <a:cubicBezTo>
                    <a:pt x="13141" y="4442"/>
                    <a:pt x="14491" y="4536"/>
                    <a:pt x="15752" y="4722"/>
                  </a:cubicBezTo>
                  <a:cubicBezTo>
                    <a:pt x="17102" y="4862"/>
                    <a:pt x="18361" y="5144"/>
                    <a:pt x="19622" y="5470"/>
                  </a:cubicBezTo>
                  <a:lnTo>
                    <a:pt x="19622" y="3413"/>
                  </a:lnTo>
                  <a:cubicBezTo>
                    <a:pt x="18361" y="3225"/>
                    <a:pt x="17102" y="3039"/>
                    <a:pt x="15752" y="2946"/>
                  </a:cubicBezTo>
                  <a:cubicBezTo>
                    <a:pt x="14491" y="2806"/>
                    <a:pt x="13141" y="2712"/>
                    <a:pt x="11702" y="2712"/>
                  </a:cubicBezTo>
                  <a:lnTo>
                    <a:pt x="11702" y="0"/>
                  </a:lnTo>
                  <a:close/>
                </a:path>
              </a:pathLst>
            </a:custGeom>
            <a:solidFill>
              <a:srgbClr val="CFC5F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742493" y="2221621"/>
              <a:ext cx="133655" cy="257838"/>
            </a:xfrm>
            <a:custGeom>
              <a:rect b="b" l="l" r="r" t="t"/>
              <a:pathLst>
                <a:path extrusionOk="0" h="21600" w="21600">
                  <a:moveTo>
                    <a:pt x="9451" y="4385"/>
                  </a:moveTo>
                  <a:lnTo>
                    <a:pt x="9451" y="9143"/>
                  </a:lnTo>
                  <a:cubicBezTo>
                    <a:pt x="7559" y="8957"/>
                    <a:pt x="6212" y="8724"/>
                    <a:pt x="5401" y="8350"/>
                  </a:cubicBezTo>
                  <a:cubicBezTo>
                    <a:pt x="4501" y="7977"/>
                    <a:pt x="4139" y="7464"/>
                    <a:pt x="4139" y="6764"/>
                  </a:cubicBezTo>
                  <a:cubicBezTo>
                    <a:pt x="4139" y="6110"/>
                    <a:pt x="4589" y="5552"/>
                    <a:pt x="5490" y="5131"/>
                  </a:cubicBezTo>
                  <a:cubicBezTo>
                    <a:pt x="6390" y="4758"/>
                    <a:pt x="7740" y="4479"/>
                    <a:pt x="9451" y="4385"/>
                  </a:cubicBezTo>
                  <a:close/>
                  <a:moveTo>
                    <a:pt x="11702" y="11382"/>
                  </a:moveTo>
                  <a:cubicBezTo>
                    <a:pt x="13680" y="11570"/>
                    <a:pt x="15121" y="11849"/>
                    <a:pt x="16022" y="12270"/>
                  </a:cubicBezTo>
                  <a:cubicBezTo>
                    <a:pt x="16922" y="12643"/>
                    <a:pt x="17372" y="13203"/>
                    <a:pt x="17372" y="13855"/>
                  </a:cubicBezTo>
                  <a:cubicBezTo>
                    <a:pt x="17372" y="14555"/>
                    <a:pt x="16922" y="15115"/>
                    <a:pt x="15930" y="15582"/>
                  </a:cubicBezTo>
                  <a:cubicBezTo>
                    <a:pt x="15030" y="16001"/>
                    <a:pt x="13591" y="16282"/>
                    <a:pt x="11702" y="16421"/>
                  </a:cubicBezTo>
                  <a:lnTo>
                    <a:pt x="11702" y="11382"/>
                  </a:lnTo>
                  <a:close/>
                  <a:moveTo>
                    <a:pt x="9451" y="0"/>
                  </a:moveTo>
                  <a:lnTo>
                    <a:pt x="9451" y="2752"/>
                  </a:lnTo>
                  <a:cubicBezTo>
                    <a:pt x="6390" y="2846"/>
                    <a:pt x="4051" y="3265"/>
                    <a:pt x="2431" y="4012"/>
                  </a:cubicBezTo>
                  <a:cubicBezTo>
                    <a:pt x="811" y="4712"/>
                    <a:pt x="0" y="5737"/>
                    <a:pt x="0" y="6997"/>
                  </a:cubicBezTo>
                  <a:cubicBezTo>
                    <a:pt x="0" y="8164"/>
                    <a:pt x="720" y="9049"/>
                    <a:pt x="2250" y="9703"/>
                  </a:cubicBezTo>
                  <a:cubicBezTo>
                    <a:pt x="3689" y="10403"/>
                    <a:pt x="6120" y="10870"/>
                    <a:pt x="9451" y="11149"/>
                  </a:cubicBezTo>
                  <a:lnTo>
                    <a:pt x="9451" y="16421"/>
                  </a:lnTo>
                  <a:cubicBezTo>
                    <a:pt x="7740" y="16421"/>
                    <a:pt x="6212" y="16282"/>
                    <a:pt x="4589" y="16048"/>
                  </a:cubicBezTo>
                  <a:cubicBezTo>
                    <a:pt x="3062" y="15815"/>
                    <a:pt x="1531" y="15442"/>
                    <a:pt x="0" y="14928"/>
                  </a:cubicBezTo>
                  <a:lnTo>
                    <a:pt x="0" y="17028"/>
                  </a:lnTo>
                  <a:cubicBezTo>
                    <a:pt x="1531" y="17355"/>
                    <a:pt x="3150" y="17634"/>
                    <a:pt x="4681" y="17821"/>
                  </a:cubicBezTo>
                  <a:cubicBezTo>
                    <a:pt x="6301" y="17961"/>
                    <a:pt x="7832" y="18054"/>
                    <a:pt x="9451" y="18101"/>
                  </a:cubicBezTo>
                  <a:lnTo>
                    <a:pt x="9451" y="21600"/>
                  </a:lnTo>
                  <a:lnTo>
                    <a:pt x="11702" y="21600"/>
                  </a:lnTo>
                  <a:lnTo>
                    <a:pt x="11702" y="18054"/>
                  </a:lnTo>
                  <a:cubicBezTo>
                    <a:pt x="14852" y="17961"/>
                    <a:pt x="17280" y="17494"/>
                    <a:pt x="18991" y="16748"/>
                  </a:cubicBezTo>
                  <a:cubicBezTo>
                    <a:pt x="20700" y="16001"/>
                    <a:pt x="21600" y="14976"/>
                    <a:pt x="21600" y="13669"/>
                  </a:cubicBezTo>
                  <a:cubicBezTo>
                    <a:pt x="21600" y="12455"/>
                    <a:pt x="20792" y="11476"/>
                    <a:pt x="19172" y="10822"/>
                  </a:cubicBezTo>
                  <a:cubicBezTo>
                    <a:pt x="17549" y="10122"/>
                    <a:pt x="15030" y="9610"/>
                    <a:pt x="11702" y="9330"/>
                  </a:cubicBezTo>
                  <a:lnTo>
                    <a:pt x="11702" y="4385"/>
                  </a:lnTo>
                  <a:cubicBezTo>
                    <a:pt x="13052" y="4431"/>
                    <a:pt x="14402" y="4525"/>
                    <a:pt x="15660" y="4712"/>
                  </a:cubicBezTo>
                  <a:cubicBezTo>
                    <a:pt x="17011" y="4898"/>
                    <a:pt x="18272" y="5131"/>
                    <a:pt x="19530" y="5458"/>
                  </a:cubicBezTo>
                  <a:lnTo>
                    <a:pt x="19530" y="3406"/>
                  </a:lnTo>
                  <a:cubicBezTo>
                    <a:pt x="18272" y="3219"/>
                    <a:pt x="17011" y="3079"/>
                    <a:pt x="15752" y="2939"/>
                  </a:cubicBezTo>
                  <a:cubicBezTo>
                    <a:pt x="14402" y="2798"/>
                    <a:pt x="13052" y="2752"/>
                    <a:pt x="11702" y="2706"/>
                  </a:cubicBezTo>
                  <a:lnTo>
                    <a:pt x="11702" y="0"/>
                  </a:lnTo>
                  <a:close/>
                </a:path>
              </a:pathLst>
            </a:custGeom>
            <a:solidFill>
              <a:srgbClr val="988A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1296980" y="2486094"/>
              <a:ext cx="180656" cy="100585"/>
            </a:xfrm>
            <a:custGeom>
              <a:rect b="b" l="l" r="r" t="t"/>
              <a:pathLst>
                <a:path extrusionOk="0" h="21600" w="17966">
                  <a:moveTo>
                    <a:pt x="13930" y="0"/>
                  </a:moveTo>
                  <a:cubicBezTo>
                    <a:pt x="12970" y="0"/>
                    <a:pt x="4508" y="11374"/>
                    <a:pt x="4508" y="11374"/>
                  </a:cubicBezTo>
                  <a:cubicBezTo>
                    <a:pt x="4508" y="11374"/>
                    <a:pt x="-697" y="15443"/>
                    <a:pt x="79" y="19865"/>
                  </a:cubicBezTo>
                  <a:cubicBezTo>
                    <a:pt x="285" y="21092"/>
                    <a:pt x="1478" y="21600"/>
                    <a:pt x="3164" y="21600"/>
                  </a:cubicBezTo>
                  <a:cubicBezTo>
                    <a:pt x="6908" y="21600"/>
                    <a:pt x="13081" y="19082"/>
                    <a:pt x="16250" y="16277"/>
                  </a:cubicBezTo>
                  <a:cubicBezTo>
                    <a:pt x="20903" y="12330"/>
                    <a:pt x="14699" y="492"/>
                    <a:pt x="13979" y="16"/>
                  </a:cubicBezTo>
                  <a:cubicBezTo>
                    <a:pt x="13967" y="4"/>
                    <a:pt x="13950" y="0"/>
                    <a:pt x="13930"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1659593" y="2441039"/>
              <a:ext cx="154117" cy="151683"/>
            </a:xfrm>
            <a:custGeom>
              <a:rect b="b" l="l" r="r" t="t"/>
              <a:pathLst>
                <a:path extrusionOk="0" h="21600" w="17362">
                  <a:moveTo>
                    <a:pt x="10530" y="0"/>
                  </a:moveTo>
                  <a:cubicBezTo>
                    <a:pt x="10519" y="0"/>
                    <a:pt x="10509" y="0"/>
                    <a:pt x="10499" y="0"/>
                  </a:cubicBezTo>
                  <a:cubicBezTo>
                    <a:pt x="9745" y="81"/>
                    <a:pt x="2971" y="12294"/>
                    <a:pt x="2971" y="12294"/>
                  </a:cubicBezTo>
                  <a:cubicBezTo>
                    <a:pt x="2971" y="12294"/>
                    <a:pt x="-1295" y="19033"/>
                    <a:pt x="397" y="21334"/>
                  </a:cubicBezTo>
                  <a:cubicBezTo>
                    <a:pt x="538" y="21517"/>
                    <a:pt x="750" y="21600"/>
                    <a:pt x="1029" y="21600"/>
                  </a:cubicBezTo>
                  <a:cubicBezTo>
                    <a:pt x="3766" y="21600"/>
                    <a:pt x="12689" y="13324"/>
                    <a:pt x="16334" y="8646"/>
                  </a:cubicBezTo>
                  <a:cubicBezTo>
                    <a:pt x="20305" y="3546"/>
                    <a:pt x="11572" y="0"/>
                    <a:pt x="10530"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1333845" y="1954875"/>
              <a:ext cx="144893" cy="599916"/>
            </a:xfrm>
            <a:custGeom>
              <a:rect b="b" l="l" r="r" t="t"/>
              <a:pathLst>
                <a:path extrusionOk="0" h="21600" w="19447">
                  <a:moveTo>
                    <a:pt x="9225" y="0"/>
                  </a:moveTo>
                  <a:cubicBezTo>
                    <a:pt x="8711" y="0"/>
                    <a:pt x="8246" y="30"/>
                    <a:pt x="7865" y="99"/>
                  </a:cubicBezTo>
                  <a:cubicBezTo>
                    <a:pt x="5025" y="600"/>
                    <a:pt x="3156" y="2164"/>
                    <a:pt x="3156" y="2164"/>
                  </a:cubicBezTo>
                  <a:cubicBezTo>
                    <a:pt x="3156" y="2164"/>
                    <a:pt x="5025" y="9864"/>
                    <a:pt x="7417" y="14094"/>
                  </a:cubicBezTo>
                  <a:cubicBezTo>
                    <a:pt x="9734" y="18345"/>
                    <a:pt x="8686" y="19528"/>
                    <a:pt x="8686" y="19528"/>
                  </a:cubicBezTo>
                  <a:cubicBezTo>
                    <a:pt x="8686" y="19528"/>
                    <a:pt x="-1403" y="21213"/>
                    <a:pt x="166" y="21533"/>
                  </a:cubicBezTo>
                  <a:cubicBezTo>
                    <a:pt x="404" y="21579"/>
                    <a:pt x="808" y="21600"/>
                    <a:pt x="1329" y="21600"/>
                  </a:cubicBezTo>
                  <a:cubicBezTo>
                    <a:pt x="4245" y="21600"/>
                    <a:pt x="10855" y="20952"/>
                    <a:pt x="12948" y="20390"/>
                  </a:cubicBezTo>
                  <a:cubicBezTo>
                    <a:pt x="15488" y="19709"/>
                    <a:pt x="14367" y="19248"/>
                    <a:pt x="14367" y="19248"/>
                  </a:cubicBezTo>
                  <a:cubicBezTo>
                    <a:pt x="14367" y="19248"/>
                    <a:pt x="18328" y="10105"/>
                    <a:pt x="19226" y="6977"/>
                  </a:cubicBezTo>
                  <a:cubicBezTo>
                    <a:pt x="20197" y="3848"/>
                    <a:pt x="17657" y="1162"/>
                    <a:pt x="17657" y="1162"/>
                  </a:cubicBezTo>
                  <a:cubicBezTo>
                    <a:pt x="17657" y="1162"/>
                    <a:pt x="12436" y="0"/>
                    <a:pt x="9225"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1524430" y="1957972"/>
              <a:ext cx="246774" cy="589655"/>
            </a:xfrm>
            <a:custGeom>
              <a:rect b="b" l="l" r="r" t="t"/>
              <a:pathLst>
                <a:path extrusionOk="0" h="21600" w="20808">
                  <a:moveTo>
                    <a:pt x="3096" y="0"/>
                  </a:moveTo>
                  <a:cubicBezTo>
                    <a:pt x="2252" y="0"/>
                    <a:pt x="1515" y="77"/>
                    <a:pt x="1127" y="293"/>
                  </a:cubicBezTo>
                  <a:cubicBezTo>
                    <a:pt x="-93" y="1048"/>
                    <a:pt x="1" y="2721"/>
                    <a:pt x="1" y="2721"/>
                  </a:cubicBezTo>
                  <a:cubicBezTo>
                    <a:pt x="1" y="2721"/>
                    <a:pt x="7138" y="9942"/>
                    <a:pt x="11835" y="13798"/>
                  </a:cubicBezTo>
                  <a:cubicBezTo>
                    <a:pt x="16530" y="17654"/>
                    <a:pt x="16670" y="18755"/>
                    <a:pt x="16670" y="18755"/>
                  </a:cubicBezTo>
                  <a:cubicBezTo>
                    <a:pt x="16670" y="18755"/>
                    <a:pt x="12116" y="21448"/>
                    <a:pt x="13336" y="21591"/>
                  </a:cubicBezTo>
                  <a:cubicBezTo>
                    <a:pt x="13386" y="21597"/>
                    <a:pt x="13440" y="21600"/>
                    <a:pt x="13500" y="21600"/>
                  </a:cubicBezTo>
                  <a:cubicBezTo>
                    <a:pt x="14946" y="21600"/>
                    <a:pt x="19530" y="19780"/>
                    <a:pt x="20521" y="18918"/>
                  </a:cubicBezTo>
                  <a:cubicBezTo>
                    <a:pt x="21507" y="18021"/>
                    <a:pt x="19628" y="17633"/>
                    <a:pt x="19628" y="17633"/>
                  </a:cubicBezTo>
                  <a:cubicBezTo>
                    <a:pt x="19628" y="17633"/>
                    <a:pt x="15169" y="8943"/>
                    <a:pt x="13290" y="5862"/>
                  </a:cubicBezTo>
                  <a:cubicBezTo>
                    <a:pt x="11411" y="2782"/>
                    <a:pt x="7749" y="436"/>
                    <a:pt x="7749" y="436"/>
                  </a:cubicBezTo>
                  <a:cubicBezTo>
                    <a:pt x="7749" y="436"/>
                    <a:pt x="5112" y="0"/>
                    <a:pt x="3096"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1325692" y="1591165"/>
              <a:ext cx="381953" cy="466664"/>
            </a:xfrm>
            <a:custGeom>
              <a:rect b="b" l="l" r="r" t="t"/>
              <a:pathLst>
                <a:path extrusionOk="0" h="21600" w="21440">
                  <a:moveTo>
                    <a:pt x="13750" y="0"/>
                  </a:moveTo>
                  <a:lnTo>
                    <a:pt x="2528" y="412"/>
                  </a:lnTo>
                  <a:cubicBezTo>
                    <a:pt x="2528" y="412"/>
                    <a:pt x="214" y="2190"/>
                    <a:pt x="27" y="9408"/>
                  </a:cubicBezTo>
                  <a:cubicBezTo>
                    <a:pt x="-160" y="16625"/>
                    <a:pt x="683" y="21600"/>
                    <a:pt x="683" y="21600"/>
                  </a:cubicBezTo>
                  <a:lnTo>
                    <a:pt x="21440" y="21600"/>
                  </a:lnTo>
                  <a:cubicBezTo>
                    <a:pt x="21440" y="21600"/>
                    <a:pt x="20471" y="13429"/>
                    <a:pt x="19221" y="8584"/>
                  </a:cubicBezTo>
                  <a:cubicBezTo>
                    <a:pt x="17970" y="3764"/>
                    <a:pt x="13750" y="0"/>
                    <a:pt x="13750"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1134589" y="1176809"/>
              <a:ext cx="312628" cy="354739"/>
            </a:xfrm>
            <a:custGeom>
              <a:rect b="b" l="l" r="r" t="t"/>
              <a:pathLst>
                <a:path extrusionOk="0" h="21600" w="21462">
                  <a:moveTo>
                    <a:pt x="21218" y="0"/>
                  </a:moveTo>
                  <a:cubicBezTo>
                    <a:pt x="21218" y="0"/>
                    <a:pt x="15828" y="644"/>
                    <a:pt x="12884" y="5324"/>
                  </a:cubicBezTo>
                  <a:cubicBezTo>
                    <a:pt x="10284" y="9460"/>
                    <a:pt x="4932" y="16513"/>
                    <a:pt x="4932" y="16513"/>
                  </a:cubicBezTo>
                  <a:lnTo>
                    <a:pt x="0" y="19056"/>
                  </a:lnTo>
                  <a:lnTo>
                    <a:pt x="2064" y="21600"/>
                  </a:lnTo>
                  <a:cubicBezTo>
                    <a:pt x="2064" y="21600"/>
                    <a:pt x="9061" y="19633"/>
                    <a:pt x="12540" y="17530"/>
                  </a:cubicBezTo>
                  <a:cubicBezTo>
                    <a:pt x="16019" y="15429"/>
                    <a:pt x="21257" y="2610"/>
                    <a:pt x="21409" y="1560"/>
                  </a:cubicBezTo>
                  <a:cubicBezTo>
                    <a:pt x="21600" y="508"/>
                    <a:pt x="21218" y="0"/>
                    <a:pt x="21218" y="0"/>
                  </a:cubicBezTo>
                  <a:close/>
                </a:path>
              </a:pathLst>
            </a:custGeom>
            <a:solidFill>
              <a:srgbClr val="BCA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1414919" y="929560"/>
              <a:ext cx="328349" cy="402448"/>
            </a:xfrm>
            <a:custGeom>
              <a:rect b="b" l="l" r="r" t="t"/>
              <a:pathLst>
                <a:path extrusionOk="0" h="21600" w="20541">
                  <a:moveTo>
                    <a:pt x="6605" y="0"/>
                  </a:moveTo>
                  <a:cubicBezTo>
                    <a:pt x="3154" y="0"/>
                    <a:pt x="2079" y="2957"/>
                    <a:pt x="2079" y="2957"/>
                  </a:cubicBezTo>
                  <a:cubicBezTo>
                    <a:pt x="2079" y="2957"/>
                    <a:pt x="2253" y="4960"/>
                    <a:pt x="859" y="7410"/>
                  </a:cubicBezTo>
                  <a:cubicBezTo>
                    <a:pt x="-500" y="9831"/>
                    <a:pt x="-12" y="14494"/>
                    <a:pt x="719" y="17722"/>
                  </a:cubicBezTo>
                  <a:cubicBezTo>
                    <a:pt x="1215" y="19887"/>
                    <a:pt x="5350" y="21600"/>
                    <a:pt x="9797" y="21600"/>
                  </a:cubicBezTo>
                  <a:cubicBezTo>
                    <a:pt x="11918" y="21600"/>
                    <a:pt x="14111" y="21210"/>
                    <a:pt x="16013" y="20292"/>
                  </a:cubicBezTo>
                  <a:cubicBezTo>
                    <a:pt x="20890" y="17931"/>
                    <a:pt x="21100" y="13448"/>
                    <a:pt x="19985" y="10788"/>
                  </a:cubicBezTo>
                  <a:cubicBezTo>
                    <a:pt x="18801" y="8008"/>
                    <a:pt x="14620" y="6933"/>
                    <a:pt x="13436" y="6125"/>
                  </a:cubicBezTo>
                  <a:cubicBezTo>
                    <a:pt x="12321" y="5318"/>
                    <a:pt x="12565" y="1074"/>
                    <a:pt x="8001" y="148"/>
                  </a:cubicBezTo>
                  <a:cubicBezTo>
                    <a:pt x="7498" y="45"/>
                    <a:pt x="7032" y="0"/>
                    <a:pt x="6605"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1358399" y="1175802"/>
              <a:ext cx="305258" cy="435921"/>
            </a:xfrm>
            <a:custGeom>
              <a:rect b="b" l="l" r="r" t="t"/>
              <a:pathLst>
                <a:path extrusionOk="0" h="21600" w="21105">
                  <a:moveTo>
                    <a:pt x="8383" y="0"/>
                  </a:moveTo>
                  <a:cubicBezTo>
                    <a:pt x="6112" y="0"/>
                    <a:pt x="4388" y="176"/>
                    <a:pt x="3971" y="491"/>
                  </a:cubicBezTo>
                  <a:cubicBezTo>
                    <a:pt x="3317" y="1015"/>
                    <a:pt x="853" y="4520"/>
                    <a:pt x="198" y="7141"/>
                  </a:cubicBezTo>
                  <a:cubicBezTo>
                    <a:pt x="-495" y="9763"/>
                    <a:pt x="853" y="21021"/>
                    <a:pt x="853" y="21021"/>
                  </a:cubicBezTo>
                  <a:lnTo>
                    <a:pt x="15599" y="21600"/>
                  </a:lnTo>
                  <a:cubicBezTo>
                    <a:pt x="15599" y="21600"/>
                    <a:pt x="17562" y="8494"/>
                    <a:pt x="18217" y="7390"/>
                  </a:cubicBezTo>
                  <a:cubicBezTo>
                    <a:pt x="18910" y="6313"/>
                    <a:pt x="21105" y="2285"/>
                    <a:pt x="21105" y="2285"/>
                  </a:cubicBezTo>
                  <a:cubicBezTo>
                    <a:pt x="21105" y="2285"/>
                    <a:pt x="18371" y="739"/>
                    <a:pt x="13405" y="242"/>
                  </a:cubicBezTo>
                  <a:cubicBezTo>
                    <a:pt x="11638" y="77"/>
                    <a:pt x="9891" y="0"/>
                    <a:pt x="8383" y="0"/>
                  </a:cubicBezTo>
                  <a:close/>
                </a:path>
              </a:pathLst>
            </a:custGeom>
            <a:solidFill>
              <a:srgbClr val="BCA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1410890" y="937860"/>
              <a:ext cx="157083" cy="198733"/>
            </a:xfrm>
            <a:custGeom>
              <a:rect b="b" l="l" r="r" t="t"/>
              <a:pathLst>
                <a:path extrusionOk="0" h="21600" w="20659">
                  <a:moveTo>
                    <a:pt x="12081" y="0"/>
                  </a:moveTo>
                  <a:cubicBezTo>
                    <a:pt x="9525" y="0"/>
                    <a:pt x="2247" y="6412"/>
                    <a:pt x="505" y="12410"/>
                  </a:cubicBezTo>
                  <a:cubicBezTo>
                    <a:pt x="-808" y="16924"/>
                    <a:pt x="163" y="21600"/>
                    <a:pt x="6746" y="21600"/>
                  </a:cubicBezTo>
                  <a:cubicBezTo>
                    <a:pt x="7134" y="21600"/>
                    <a:pt x="7546" y="21584"/>
                    <a:pt x="7975" y="21550"/>
                  </a:cubicBezTo>
                  <a:cubicBezTo>
                    <a:pt x="15592" y="20945"/>
                    <a:pt x="19621" y="13559"/>
                    <a:pt x="19621" y="13559"/>
                  </a:cubicBezTo>
                  <a:cubicBezTo>
                    <a:pt x="19621" y="13559"/>
                    <a:pt x="20792" y="11259"/>
                    <a:pt x="20647" y="9323"/>
                  </a:cubicBezTo>
                  <a:cubicBezTo>
                    <a:pt x="20353" y="7264"/>
                    <a:pt x="14568" y="183"/>
                    <a:pt x="12151" y="2"/>
                  </a:cubicBezTo>
                  <a:cubicBezTo>
                    <a:pt x="12127" y="0"/>
                    <a:pt x="12105" y="0"/>
                    <a:pt x="12081"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1420332" y="1066523"/>
              <a:ext cx="155478" cy="193969"/>
            </a:xfrm>
            <a:custGeom>
              <a:rect b="b" l="l" r="r" t="t"/>
              <a:pathLst>
                <a:path extrusionOk="0" h="21600" w="19902">
                  <a:moveTo>
                    <a:pt x="17175" y="0"/>
                  </a:moveTo>
                  <a:cubicBezTo>
                    <a:pt x="17175" y="0"/>
                    <a:pt x="9762" y="806"/>
                    <a:pt x="8835" y="1799"/>
                  </a:cubicBezTo>
                  <a:cubicBezTo>
                    <a:pt x="7836" y="2730"/>
                    <a:pt x="4557" y="13023"/>
                    <a:pt x="4557" y="13023"/>
                  </a:cubicBezTo>
                  <a:lnTo>
                    <a:pt x="495" y="13457"/>
                  </a:lnTo>
                  <a:cubicBezTo>
                    <a:pt x="495" y="13457"/>
                    <a:pt x="423" y="13457"/>
                    <a:pt x="280" y="14202"/>
                  </a:cubicBezTo>
                  <a:cubicBezTo>
                    <a:pt x="66" y="15008"/>
                    <a:pt x="-1287" y="19350"/>
                    <a:pt x="4700" y="21272"/>
                  </a:cubicBezTo>
                  <a:cubicBezTo>
                    <a:pt x="5402" y="21500"/>
                    <a:pt x="6145" y="21600"/>
                    <a:pt x="6910" y="21600"/>
                  </a:cubicBezTo>
                  <a:cubicBezTo>
                    <a:pt x="12583" y="21600"/>
                    <a:pt x="19445" y="16006"/>
                    <a:pt x="19884" y="15132"/>
                  </a:cubicBezTo>
                  <a:cubicBezTo>
                    <a:pt x="20313" y="14139"/>
                    <a:pt x="13113" y="13768"/>
                    <a:pt x="13113" y="13768"/>
                  </a:cubicBezTo>
                  <a:cubicBezTo>
                    <a:pt x="13113" y="13768"/>
                    <a:pt x="12257" y="13333"/>
                    <a:pt x="12897" y="11287"/>
                  </a:cubicBezTo>
                  <a:cubicBezTo>
                    <a:pt x="13469" y="9179"/>
                    <a:pt x="17175" y="0"/>
                    <a:pt x="17175"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1448153" y="932546"/>
              <a:ext cx="135748" cy="149559"/>
            </a:xfrm>
            <a:custGeom>
              <a:rect b="b" l="l" r="r" t="t"/>
              <a:pathLst>
                <a:path extrusionOk="0" h="21600" w="20978">
                  <a:moveTo>
                    <a:pt x="9097" y="0"/>
                  </a:moveTo>
                  <a:cubicBezTo>
                    <a:pt x="8307" y="0"/>
                    <a:pt x="7497" y="140"/>
                    <a:pt x="6625" y="447"/>
                  </a:cubicBezTo>
                  <a:cubicBezTo>
                    <a:pt x="3528" y="1574"/>
                    <a:pt x="0" y="7203"/>
                    <a:pt x="0" y="7203"/>
                  </a:cubicBezTo>
                  <a:cubicBezTo>
                    <a:pt x="0" y="7203"/>
                    <a:pt x="2494" y="5033"/>
                    <a:pt x="5507" y="3906"/>
                  </a:cubicBezTo>
                  <a:cubicBezTo>
                    <a:pt x="7010" y="3334"/>
                    <a:pt x="8188" y="3234"/>
                    <a:pt x="8834" y="3234"/>
                  </a:cubicBezTo>
                  <a:cubicBezTo>
                    <a:pt x="9188" y="3234"/>
                    <a:pt x="9380" y="3263"/>
                    <a:pt x="9380" y="3263"/>
                  </a:cubicBezTo>
                  <a:cubicBezTo>
                    <a:pt x="9380" y="3263"/>
                    <a:pt x="12993" y="9134"/>
                    <a:pt x="13854" y="11950"/>
                  </a:cubicBezTo>
                  <a:cubicBezTo>
                    <a:pt x="15145" y="16374"/>
                    <a:pt x="15060" y="21600"/>
                    <a:pt x="15060" y="21600"/>
                  </a:cubicBezTo>
                  <a:cubicBezTo>
                    <a:pt x="15060" y="21600"/>
                    <a:pt x="20136" y="20073"/>
                    <a:pt x="20824" y="17739"/>
                  </a:cubicBezTo>
                  <a:cubicBezTo>
                    <a:pt x="21600" y="15570"/>
                    <a:pt x="19363" y="4146"/>
                    <a:pt x="15833" y="2379"/>
                  </a:cubicBezTo>
                  <a:cubicBezTo>
                    <a:pt x="13149" y="976"/>
                    <a:pt x="11186" y="0"/>
                    <a:pt x="9097"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1535590" y="1066011"/>
              <a:ext cx="48881" cy="34609"/>
            </a:xfrm>
            <a:custGeom>
              <a:rect b="b" l="l" r="r" t="t"/>
              <a:pathLst>
                <a:path extrusionOk="0" h="21600" w="20178">
                  <a:moveTo>
                    <a:pt x="13039" y="0"/>
                  </a:moveTo>
                  <a:cubicBezTo>
                    <a:pt x="12396" y="0"/>
                    <a:pt x="11730" y="103"/>
                    <a:pt x="11034" y="320"/>
                  </a:cubicBezTo>
                  <a:cubicBezTo>
                    <a:pt x="4364" y="2756"/>
                    <a:pt x="0" y="13527"/>
                    <a:pt x="0" y="13527"/>
                  </a:cubicBezTo>
                  <a:lnTo>
                    <a:pt x="6202" y="18741"/>
                  </a:lnTo>
                  <a:cubicBezTo>
                    <a:pt x="6202" y="18741"/>
                    <a:pt x="10240" y="21600"/>
                    <a:pt x="13954" y="21600"/>
                  </a:cubicBezTo>
                  <a:cubicBezTo>
                    <a:pt x="16321" y="21600"/>
                    <a:pt x="18552" y="20445"/>
                    <a:pt x="19535" y="16660"/>
                  </a:cubicBezTo>
                  <a:cubicBezTo>
                    <a:pt x="21600" y="7627"/>
                    <a:pt x="18492" y="0"/>
                    <a:pt x="13039"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906246" y="1205760"/>
              <a:ext cx="168722" cy="182665"/>
            </a:xfrm>
            <a:custGeom>
              <a:rect b="b" l="l" r="r" t="t"/>
              <a:pathLst>
                <a:path extrusionOk="0" h="21600" w="21600">
                  <a:moveTo>
                    <a:pt x="9410" y="0"/>
                  </a:moveTo>
                  <a:lnTo>
                    <a:pt x="0" y="14158"/>
                  </a:lnTo>
                  <a:lnTo>
                    <a:pt x="13829" y="21600"/>
                  </a:lnTo>
                  <a:lnTo>
                    <a:pt x="21600" y="6190"/>
                  </a:lnTo>
                  <a:lnTo>
                    <a:pt x="9410" y="0"/>
                  </a:ln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973070" y="1221920"/>
              <a:ext cx="898502" cy="586412"/>
            </a:xfrm>
            <a:custGeom>
              <a:rect b="b" l="l" r="r" t="t"/>
              <a:pathLst>
                <a:path extrusionOk="0" h="21600" w="21057">
                  <a:moveTo>
                    <a:pt x="2128" y="0"/>
                  </a:moveTo>
                  <a:lnTo>
                    <a:pt x="0" y="6317"/>
                  </a:lnTo>
                  <a:lnTo>
                    <a:pt x="18833" y="21599"/>
                  </a:lnTo>
                  <a:cubicBezTo>
                    <a:pt x="18833" y="21599"/>
                    <a:pt x="18837" y="21600"/>
                    <a:pt x="18846" y="21600"/>
                  </a:cubicBezTo>
                  <a:cubicBezTo>
                    <a:pt x="18976" y="21600"/>
                    <a:pt x="20055" y="21527"/>
                    <a:pt x="20778" y="19179"/>
                  </a:cubicBezTo>
                  <a:cubicBezTo>
                    <a:pt x="21600" y="16471"/>
                    <a:pt x="20347" y="15179"/>
                    <a:pt x="20347" y="15179"/>
                  </a:cubicBezTo>
                  <a:lnTo>
                    <a:pt x="2128" y="0"/>
                  </a:ln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31248" y="598116"/>
              <a:ext cx="944597" cy="944577"/>
            </a:xfrm>
            <a:custGeom>
              <a:rect b="b" l="l" r="r" t="t"/>
              <a:pathLst>
                <a:path extrusionOk="0" h="21600" w="21044">
                  <a:moveTo>
                    <a:pt x="10530" y="0"/>
                  </a:moveTo>
                  <a:cubicBezTo>
                    <a:pt x="4965" y="0"/>
                    <a:pt x="302" y="4485"/>
                    <a:pt x="13" y="10252"/>
                  </a:cubicBezTo>
                  <a:cubicBezTo>
                    <a:pt x="-272" y="16212"/>
                    <a:pt x="4195" y="21280"/>
                    <a:pt x="9988" y="21586"/>
                  </a:cubicBezTo>
                  <a:cubicBezTo>
                    <a:pt x="10172" y="21595"/>
                    <a:pt x="10355" y="21600"/>
                    <a:pt x="10536" y="21600"/>
                  </a:cubicBezTo>
                  <a:cubicBezTo>
                    <a:pt x="16102" y="21600"/>
                    <a:pt x="20742" y="17118"/>
                    <a:pt x="21030" y="11347"/>
                  </a:cubicBezTo>
                  <a:cubicBezTo>
                    <a:pt x="21328" y="5400"/>
                    <a:pt x="16862" y="319"/>
                    <a:pt x="11056" y="13"/>
                  </a:cubicBezTo>
                  <a:cubicBezTo>
                    <a:pt x="10880" y="5"/>
                    <a:pt x="10705" y="0"/>
                    <a:pt x="10530" y="0"/>
                  </a:cubicBezTo>
                  <a:close/>
                </a:path>
              </a:pathLst>
            </a:cu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0" y="566875"/>
              <a:ext cx="1006522" cy="1006466"/>
            </a:xfrm>
            <a:custGeom>
              <a:rect b="b" l="l" r="r" t="t"/>
              <a:pathLst>
                <a:path extrusionOk="0" h="21600" w="21034">
                  <a:moveTo>
                    <a:pt x="10524" y="2381"/>
                  </a:moveTo>
                  <a:cubicBezTo>
                    <a:pt x="10666" y="2381"/>
                    <a:pt x="10809" y="2384"/>
                    <a:pt x="10953" y="2392"/>
                  </a:cubicBezTo>
                  <a:cubicBezTo>
                    <a:pt x="15480" y="2631"/>
                    <a:pt x="18959" y="6587"/>
                    <a:pt x="18726" y="11236"/>
                  </a:cubicBezTo>
                  <a:cubicBezTo>
                    <a:pt x="18479" y="15737"/>
                    <a:pt x="14871" y="19219"/>
                    <a:pt x="10543" y="19219"/>
                  </a:cubicBezTo>
                  <a:cubicBezTo>
                    <a:pt x="10401" y="19219"/>
                    <a:pt x="10258" y="19215"/>
                    <a:pt x="10115" y="19208"/>
                  </a:cubicBezTo>
                  <a:cubicBezTo>
                    <a:pt x="5588" y="18969"/>
                    <a:pt x="2108" y="15013"/>
                    <a:pt x="2340" y="10364"/>
                  </a:cubicBezTo>
                  <a:cubicBezTo>
                    <a:pt x="2566" y="5874"/>
                    <a:pt x="6185" y="2381"/>
                    <a:pt x="10524" y="2381"/>
                  </a:cubicBezTo>
                  <a:close/>
                  <a:moveTo>
                    <a:pt x="10521" y="0"/>
                  </a:moveTo>
                  <a:cubicBezTo>
                    <a:pt x="4949" y="0"/>
                    <a:pt x="295" y="4488"/>
                    <a:pt x="13" y="10244"/>
                  </a:cubicBezTo>
                  <a:cubicBezTo>
                    <a:pt x="-278" y="16208"/>
                    <a:pt x="4191" y="21287"/>
                    <a:pt x="9975" y="21586"/>
                  </a:cubicBezTo>
                  <a:cubicBezTo>
                    <a:pt x="10155" y="21595"/>
                    <a:pt x="10333" y="21600"/>
                    <a:pt x="10511" y="21600"/>
                  </a:cubicBezTo>
                  <a:cubicBezTo>
                    <a:pt x="16083" y="21600"/>
                    <a:pt x="20737" y="17112"/>
                    <a:pt x="21019" y="11356"/>
                  </a:cubicBezTo>
                  <a:cubicBezTo>
                    <a:pt x="21322" y="5392"/>
                    <a:pt x="16853" y="313"/>
                    <a:pt x="11057" y="14"/>
                  </a:cubicBezTo>
                  <a:cubicBezTo>
                    <a:pt x="10878" y="4"/>
                    <a:pt x="10699" y="0"/>
                    <a:pt x="10521" y="0"/>
                  </a:cubicBez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213329" y="776032"/>
              <a:ext cx="227678" cy="261849"/>
            </a:xfrm>
            <a:custGeom>
              <a:rect b="b" l="l" r="r" t="t"/>
              <a:pathLst>
                <a:path extrusionOk="0" h="21600" w="19198">
                  <a:moveTo>
                    <a:pt x="13432" y="0"/>
                  </a:moveTo>
                  <a:cubicBezTo>
                    <a:pt x="10252" y="0"/>
                    <a:pt x="6430" y="2122"/>
                    <a:pt x="3574" y="5816"/>
                  </a:cubicBezTo>
                  <a:cubicBezTo>
                    <a:pt x="-557" y="11098"/>
                    <a:pt x="-1215" y="17622"/>
                    <a:pt x="2167" y="20377"/>
                  </a:cubicBezTo>
                  <a:cubicBezTo>
                    <a:pt x="3169" y="21207"/>
                    <a:pt x="4417" y="21600"/>
                    <a:pt x="5786" y="21600"/>
                  </a:cubicBezTo>
                  <a:cubicBezTo>
                    <a:pt x="8966" y="21600"/>
                    <a:pt x="12786" y="19478"/>
                    <a:pt x="15642" y="15784"/>
                  </a:cubicBezTo>
                  <a:cubicBezTo>
                    <a:pt x="19775" y="10501"/>
                    <a:pt x="20385" y="3978"/>
                    <a:pt x="17051" y="1221"/>
                  </a:cubicBezTo>
                  <a:cubicBezTo>
                    <a:pt x="16049" y="393"/>
                    <a:pt x="14799" y="0"/>
                    <a:pt x="13432"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1101634" y="1453376"/>
              <a:ext cx="94876" cy="86020"/>
            </a:xfrm>
            <a:custGeom>
              <a:rect b="b" l="l" r="r" t="t"/>
              <a:pathLst>
                <a:path extrusionOk="0" h="21600" w="17092">
                  <a:moveTo>
                    <a:pt x="10646" y="0"/>
                  </a:moveTo>
                  <a:cubicBezTo>
                    <a:pt x="6154" y="0"/>
                    <a:pt x="1774" y="4504"/>
                    <a:pt x="318" y="8028"/>
                  </a:cubicBezTo>
                  <a:cubicBezTo>
                    <a:pt x="-1289" y="11801"/>
                    <a:pt x="3428" y="21453"/>
                    <a:pt x="9145" y="21591"/>
                  </a:cubicBezTo>
                  <a:cubicBezTo>
                    <a:pt x="9217" y="21595"/>
                    <a:pt x="9290" y="21600"/>
                    <a:pt x="9362" y="21600"/>
                  </a:cubicBezTo>
                  <a:cubicBezTo>
                    <a:pt x="14908" y="21600"/>
                    <a:pt x="20311" y="5870"/>
                    <a:pt x="14766" y="1454"/>
                  </a:cubicBezTo>
                  <a:cubicBezTo>
                    <a:pt x="13436" y="428"/>
                    <a:pt x="12036" y="0"/>
                    <a:pt x="10646"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1623610" y="1711784"/>
              <a:ext cx="92347" cy="88035"/>
            </a:xfrm>
            <a:custGeom>
              <a:rect b="b" l="l" r="r" t="t"/>
              <a:pathLst>
                <a:path extrusionOk="0" h="21600" w="17980">
                  <a:moveTo>
                    <a:pt x="7588" y="0"/>
                  </a:moveTo>
                  <a:cubicBezTo>
                    <a:pt x="7042" y="0"/>
                    <a:pt x="6496" y="58"/>
                    <a:pt x="5958" y="193"/>
                  </a:cubicBezTo>
                  <a:cubicBezTo>
                    <a:pt x="-7" y="1969"/>
                    <a:pt x="-2825" y="19051"/>
                    <a:pt x="3899" y="21236"/>
                  </a:cubicBezTo>
                  <a:cubicBezTo>
                    <a:pt x="4673" y="21483"/>
                    <a:pt x="5444" y="21600"/>
                    <a:pt x="6193" y="21600"/>
                  </a:cubicBezTo>
                  <a:cubicBezTo>
                    <a:pt x="12047" y="21600"/>
                    <a:pt x="16924" y="14664"/>
                    <a:pt x="17887" y="10303"/>
                  </a:cubicBezTo>
                  <a:cubicBezTo>
                    <a:pt x="18775" y="6568"/>
                    <a:pt x="13181" y="0"/>
                    <a:pt x="7588"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
            <p:cNvSpPr/>
            <p:nvPr/>
          </p:nvSpPr>
          <p:spPr>
            <a:xfrm>
              <a:off x="1656450" y="1674699"/>
              <a:ext cx="81293" cy="82281"/>
            </a:xfrm>
            <a:custGeom>
              <a:rect b="b" l="l" r="r" t="t"/>
              <a:pathLst>
                <a:path extrusionOk="0" h="21600" w="21600">
                  <a:moveTo>
                    <a:pt x="8583" y="0"/>
                  </a:moveTo>
                  <a:lnTo>
                    <a:pt x="0" y="13453"/>
                  </a:lnTo>
                  <a:cubicBezTo>
                    <a:pt x="0" y="13453"/>
                    <a:pt x="8032" y="21600"/>
                    <a:pt x="12068" y="21600"/>
                  </a:cubicBezTo>
                  <a:cubicBezTo>
                    <a:pt x="12779" y="21600"/>
                    <a:pt x="13363" y="21350"/>
                    <a:pt x="13757" y="20758"/>
                  </a:cubicBezTo>
                  <a:cubicBezTo>
                    <a:pt x="16571" y="16959"/>
                    <a:pt x="21600" y="5848"/>
                    <a:pt x="21600" y="5848"/>
                  </a:cubicBezTo>
                  <a:lnTo>
                    <a:pt x="8583" y="0"/>
                  </a:ln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
            <p:cNvSpPr/>
            <p:nvPr/>
          </p:nvSpPr>
          <p:spPr>
            <a:xfrm>
              <a:off x="1563441" y="1191835"/>
              <a:ext cx="263407" cy="538521"/>
            </a:xfrm>
            <a:custGeom>
              <a:rect b="b" l="l" r="r" t="t"/>
              <a:pathLst>
                <a:path extrusionOk="0" h="21600" w="21600">
                  <a:moveTo>
                    <a:pt x="2602" y="0"/>
                  </a:moveTo>
                  <a:lnTo>
                    <a:pt x="0" y="5004"/>
                  </a:lnTo>
                  <a:cubicBezTo>
                    <a:pt x="0" y="5004"/>
                    <a:pt x="12740" y="10253"/>
                    <a:pt x="13014" y="12799"/>
                  </a:cubicBezTo>
                  <a:cubicBezTo>
                    <a:pt x="13334" y="15368"/>
                    <a:pt x="8995" y="19991"/>
                    <a:pt x="8995" y="19991"/>
                  </a:cubicBezTo>
                  <a:lnTo>
                    <a:pt x="14019" y="21600"/>
                  </a:lnTo>
                  <a:cubicBezTo>
                    <a:pt x="14019" y="21600"/>
                    <a:pt x="21600" y="15346"/>
                    <a:pt x="21600" y="12732"/>
                  </a:cubicBezTo>
                  <a:cubicBezTo>
                    <a:pt x="21600" y="10833"/>
                    <a:pt x="14612" y="4177"/>
                    <a:pt x="10732" y="2279"/>
                  </a:cubicBezTo>
                  <a:cubicBezTo>
                    <a:pt x="6849" y="380"/>
                    <a:pt x="2602" y="0"/>
                    <a:pt x="2602" y="0"/>
                  </a:cubicBezTo>
                  <a:close/>
                </a:path>
              </a:pathLst>
            </a:custGeom>
            <a:solidFill>
              <a:srgbClr val="BCA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3091636" y="2499525"/>
              <a:ext cx="222823" cy="92323"/>
            </a:xfrm>
            <a:custGeom>
              <a:rect b="b" l="l" r="r" t="t"/>
              <a:pathLst>
                <a:path extrusionOk="0" h="21600" w="20528">
                  <a:moveTo>
                    <a:pt x="18219" y="0"/>
                  </a:moveTo>
                  <a:lnTo>
                    <a:pt x="11960" y="652"/>
                  </a:lnTo>
                  <a:cubicBezTo>
                    <a:pt x="11497" y="2216"/>
                    <a:pt x="-252" y="14463"/>
                    <a:pt x="5" y="18762"/>
                  </a:cubicBezTo>
                  <a:cubicBezTo>
                    <a:pt x="104" y="20768"/>
                    <a:pt x="4582" y="21600"/>
                    <a:pt x="9313" y="21600"/>
                  </a:cubicBezTo>
                  <a:cubicBezTo>
                    <a:pt x="14406" y="21600"/>
                    <a:pt x="19790" y="20640"/>
                    <a:pt x="20322" y="19152"/>
                  </a:cubicBezTo>
                  <a:cubicBezTo>
                    <a:pt x="21348" y="16546"/>
                    <a:pt x="18219" y="0"/>
                    <a:pt x="18219"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3564149" y="2404282"/>
              <a:ext cx="95399" cy="174915"/>
            </a:xfrm>
            <a:custGeom>
              <a:rect b="b" l="l" r="r" t="t"/>
              <a:pathLst>
                <a:path extrusionOk="0" h="21600" w="16667">
                  <a:moveTo>
                    <a:pt x="11938" y="0"/>
                  </a:moveTo>
                  <a:lnTo>
                    <a:pt x="2598" y="3439"/>
                  </a:lnTo>
                  <a:cubicBezTo>
                    <a:pt x="2598" y="3439"/>
                    <a:pt x="-1685" y="18912"/>
                    <a:pt x="748" y="20838"/>
                  </a:cubicBezTo>
                  <a:cubicBezTo>
                    <a:pt x="1378" y="21356"/>
                    <a:pt x="2332" y="21600"/>
                    <a:pt x="3478" y="21600"/>
                  </a:cubicBezTo>
                  <a:cubicBezTo>
                    <a:pt x="6753" y="21600"/>
                    <a:pt x="11618" y="19609"/>
                    <a:pt x="15149" y="16299"/>
                  </a:cubicBezTo>
                  <a:cubicBezTo>
                    <a:pt x="19915" y="11828"/>
                    <a:pt x="11938" y="0"/>
                    <a:pt x="11938"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3141639" y="1678602"/>
              <a:ext cx="501374" cy="837562"/>
            </a:xfrm>
            <a:custGeom>
              <a:rect b="b" l="l" r="r" t="t"/>
              <a:pathLst>
                <a:path extrusionOk="0" h="21600" w="21488">
                  <a:moveTo>
                    <a:pt x="10652" y="0"/>
                  </a:moveTo>
                  <a:lnTo>
                    <a:pt x="7" y="934"/>
                  </a:lnTo>
                  <a:cubicBezTo>
                    <a:pt x="7" y="934"/>
                    <a:pt x="-112" y="5888"/>
                    <a:pt x="604" y="11389"/>
                  </a:cubicBezTo>
                  <a:cubicBezTo>
                    <a:pt x="1392" y="17435"/>
                    <a:pt x="3063" y="21600"/>
                    <a:pt x="3063" y="21600"/>
                  </a:cubicBezTo>
                  <a:lnTo>
                    <a:pt x="6762" y="21485"/>
                  </a:lnTo>
                  <a:cubicBezTo>
                    <a:pt x="6762" y="21485"/>
                    <a:pt x="6332" y="17507"/>
                    <a:pt x="6189" y="13198"/>
                  </a:cubicBezTo>
                  <a:cubicBezTo>
                    <a:pt x="6046" y="8890"/>
                    <a:pt x="5878" y="3993"/>
                    <a:pt x="5878" y="3993"/>
                  </a:cubicBezTo>
                  <a:cubicBezTo>
                    <a:pt x="5879" y="3994"/>
                    <a:pt x="7645" y="9910"/>
                    <a:pt x="11559" y="14563"/>
                  </a:cubicBezTo>
                  <a:cubicBezTo>
                    <a:pt x="14829" y="18455"/>
                    <a:pt x="18481" y="20149"/>
                    <a:pt x="18481" y="20149"/>
                  </a:cubicBezTo>
                  <a:lnTo>
                    <a:pt x="21488" y="19029"/>
                  </a:lnTo>
                  <a:cubicBezTo>
                    <a:pt x="21488" y="19029"/>
                    <a:pt x="16333" y="13629"/>
                    <a:pt x="14065" y="8919"/>
                  </a:cubicBezTo>
                  <a:cubicBezTo>
                    <a:pt x="11822" y="4222"/>
                    <a:pt x="10652" y="0"/>
                    <a:pt x="10652"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
            <p:cNvSpPr/>
            <p:nvPr/>
          </p:nvSpPr>
          <p:spPr>
            <a:xfrm>
              <a:off x="3078307" y="887746"/>
              <a:ext cx="269543" cy="422675"/>
            </a:xfrm>
            <a:custGeom>
              <a:rect b="b" l="l" r="r" t="t"/>
              <a:pathLst>
                <a:path extrusionOk="0" h="21600" w="21468">
                  <a:moveTo>
                    <a:pt x="4968" y="0"/>
                  </a:moveTo>
                  <a:lnTo>
                    <a:pt x="1" y="142"/>
                  </a:lnTo>
                  <a:cubicBezTo>
                    <a:pt x="1" y="142"/>
                    <a:pt x="-132" y="5493"/>
                    <a:pt x="2306" y="10928"/>
                  </a:cubicBezTo>
                  <a:cubicBezTo>
                    <a:pt x="4746" y="16392"/>
                    <a:pt x="10292" y="21600"/>
                    <a:pt x="10292" y="21600"/>
                  </a:cubicBezTo>
                  <a:lnTo>
                    <a:pt x="21468" y="20718"/>
                  </a:lnTo>
                  <a:cubicBezTo>
                    <a:pt x="21468" y="20718"/>
                    <a:pt x="13041" y="13632"/>
                    <a:pt x="10292" y="9705"/>
                  </a:cubicBezTo>
                  <a:cubicBezTo>
                    <a:pt x="7497" y="5806"/>
                    <a:pt x="4968" y="0"/>
                    <a:pt x="4968"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
            <p:cNvSpPr/>
            <p:nvPr/>
          </p:nvSpPr>
          <p:spPr>
            <a:xfrm>
              <a:off x="3116478" y="1224944"/>
              <a:ext cx="287072" cy="515326"/>
            </a:xfrm>
            <a:custGeom>
              <a:rect b="b" l="l" r="r" t="t"/>
              <a:pathLst>
                <a:path extrusionOk="0" h="21600" w="21412">
                  <a:moveTo>
                    <a:pt x="12878" y="0"/>
                  </a:moveTo>
                  <a:cubicBezTo>
                    <a:pt x="9778" y="0"/>
                    <a:pt x="5545" y="1110"/>
                    <a:pt x="5545" y="1110"/>
                  </a:cubicBezTo>
                  <a:cubicBezTo>
                    <a:pt x="5545" y="1110"/>
                    <a:pt x="270" y="5101"/>
                    <a:pt x="62" y="11264"/>
                  </a:cubicBezTo>
                  <a:cubicBezTo>
                    <a:pt x="-188" y="17403"/>
                    <a:pt x="394" y="21558"/>
                    <a:pt x="394" y="21558"/>
                  </a:cubicBezTo>
                  <a:cubicBezTo>
                    <a:pt x="394" y="21558"/>
                    <a:pt x="1672" y="21600"/>
                    <a:pt x="3552" y="21600"/>
                  </a:cubicBezTo>
                  <a:cubicBezTo>
                    <a:pt x="5850" y="21600"/>
                    <a:pt x="9045" y="21537"/>
                    <a:pt x="11899" y="21254"/>
                  </a:cubicBezTo>
                  <a:cubicBezTo>
                    <a:pt x="17009" y="20764"/>
                    <a:pt x="21412" y="20134"/>
                    <a:pt x="21412" y="20134"/>
                  </a:cubicBezTo>
                  <a:cubicBezTo>
                    <a:pt x="21412" y="20134"/>
                    <a:pt x="19543" y="13528"/>
                    <a:pt x="19294" y="8253"/>
                  </a:cubicBezTo>
                  <a:cubicBezTo>
                    <a:pt x="19044" y="2930"/>
                    <a:pt x="17258" y="527"/>
                    <a:pt x="14184" y="83"/>
                  </a:cubicBezTo>
                  <a:cubicBezTo>
                    <a:pt x="13787" y="25"/>
                    <a:pt x="13345" y="0"/>
                    <a:pt x="12878"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2807654" y="339726"/>
              <a:ext cx="584727" cy="584726"/>
            </a:xfrm>
            <a:prstGeom prst="ellipse">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
            <p:cNvSpPr/>
            <p:nvPr/>
          </p:nvSpPr>
          <p:spPr>
            <a:xfrm>
              <a:off x="2881166" y="413805"/>
              <a:ext cx="437149" cy="437149"/>
            </a:xfrm>
            <a:custGeom>
              <a:rect b="b" l="l" r="r" t="t"/>
              <a:pathLst>
                <a:path extrusionOk="0" h="21600" w="21600">
                  <a:moveTo>
                    <a:pt x="10814" y="0"/>
                  </a:moveTo>
                  <a:cubicBezTo>
                    <a:pt x="4842" y="0"/>
                    <a:pt x="0" y="4815"/>
                    <a:pt x="0" y="10786"/>
                  </a:cubicBezTo>
                  <a:cubicBezTo>
                    <a:pt x="0" y="16757"/>
                    <a:pt x="4842" y="21600"/>
                    <a:pt x="10814" y="21600"/>
                  </a:cubicBezTo>
                  <a:cubicBezTo>
                    <a:pt x="16785" y="21600"/>
                    <a:pt x="21600" y="16757"/>
                    <a:pt x="21600" y="10786"/>
                  </a:cubicBezTo>
                  <a:cubicBezTo>
                    <a:pt x="21600" y="4815"/>
                    <a:pt x="16785" y="0"/>
                    <a:pt x="10814" y="0"/>
                  </a:cubicBezTo>
                  <a:close/>
                </a:path>
              </a:pathLst>
            </a:cu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
            <p:cNvSpPr/>
            <p:nvPr/>
          </p:nvSpPr>
          <p:spPr>
            <a:xfrm>
              <a:off x="2881717" y="413805"/>
              <a:ext cx="376467" cy="387039"/>
            </a:xfrm>
            <a:custGeom>
              <a:rect b="b" l="l" r="r" t="t"/>
              <a:pathLst>
                <a:path extrusionOk="0" h="21600" w="21600">
                  <a:moveTo>
                    <a:pt x="12525" y="0"/>
                  </a:moveTo>
                  <a:cubicBezTo>
                    <a:pt x="5591" y="0"/>
                    <a:pt x="0" y="5469"/>
                    <a:pt x="0" y="12183"/>
                  </a:cubicBezTo>
                  <a:cubicBezTo>
                    <a:pt x="0" y="16005"/>
                    <a:pt x="1726" y="19362"/>
                    <a:pt x="4537" y="21600"/>
                  </a:cubicBezTo>
                  <a:cubicBezTo>
                    <a:pt x="2397" y="19424"/>
                    <a:pt x="1054" y="16441"/>
                    <a:pt x="1054" y="13177"/>
                  </a:cubicBezTo>
                  <a:cubicBezTo>
                    <a:pt x="1054" y="6402"/>
                    <a:pt x="6710" y="963"/>
                    <a:pt x="13612" y="963"/>
                  </a:cubicBezTo>
                  <a:cubicBezTo>
                    <a:pt x="16647" y="963"/>
                    <a:pt x="19427" y="2019"/>
                    <a:pt x="21600" y="3760"/>
                  </a:cubicBezTo>
                  <a:cubicBezTo>
                    <a:pt x="19332" y="1429"/>
                    <a:pt x="16072" y="0"/>
                    <a:pt x="12525"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
            <p:cNvSpPr/>
            <p:nvPr/>
          </p:nvSpPr>
          <p:spPr>
            <a:xfrm>
              <a:off x="2952444" y="483964"/>
              <a:ext cx="379252" cy="378685"/>
            </a:xfrm>
            <a:custGeom>
              <a:rect b="b" l="l" r="r" t="t"/>
              <a:pathLst>
                <a:path extrusionOk="0" h="21600" w="21600">
                  <a:moveTo>
                    <a:pt x="17572" y="0"/>
                  </a:moveTo>
                  <a:cubicBezTo>
                    <a:pt x="19633" y="2224"/>
                    <a:pt x="20902" y="5210"/>
                    <a:pt x="20902" y="8450"/>
                  </a:cubicBezTo>
                  <a:cubicBezTo>
                    <a:pt x="20902" y="15375"/>
                    <a:pt x="15320" y="20933"/>
                    <a:pt x="8438" y="20933"/>
                  </a:cubicBezTo>
                  <a:cubicBezTo>
                    <a:pt x="5202" y="20933"/>
                    <a:pt x="2221" y="19662"/>
                    <a:pt x="0" y="17599"/>
                  </a:cubicBezTo>
                  <a:cubicBezTo>
                    <a:pt x="2252" y="20044"/>
                    <a:pt x="5519" y="21600"/>
                    <a:pt x="9167" y="21600"/>
                  </a:cubicBezTo>
                  <a:cubicBezTo>
                    <a:pt x="16050" y="21600"/>
                    <a:pt x="21600" y="16010"/>
                    <a:pt x="21600" y="9148"/>
                  </a:cubicBezTo>
                  <a:cubicBezTo>
                    <a:pt x="21568" y="5527"/>
                    <a:pt x="20014" y="2256"/>
                    <a:pt x="17572"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3049354" y="528525"/>
              <a:ext cx="133656" cy="256720"/>
            </a:xfrm>
            <a:custGeom>
              <a:rect b="b" l="l" r="r" t="t"/>
              <a:pathLst>
                <a:path extrusionOk="0" h="21600" w="21600">
                  <a:moveTo>
                    <a:pt x="9451" y="4358"/>
                  </a:moveTo>
                  <a:lnTo>
                    <a:pt x="9451" y="9137"/>
                  </a:lnTo>
                  <a:cubicBezTo>
                    <a:pt x="7651" y="8996"/>
                    <a:pt x="6301" y="8716"/>
                    <a:pt x="5401" y="8340"/>
                  </a:cubicBezTo>
                  <a:cubicBezTo>
                    <a:pt x="4589" y="7965"/>
                    <a:pt x="4139" y="7450"/>
                    <a:pt x="4139" y="6794"/>
                  </a:cubicBezTo>
                  <a:cubicBezTo>
                    <a:pt x="4139" y="6092"/>
                    <a:pt x="4589" y="5529"/>
                    <a:pt x="5490" y="5155"/>
                  </a:cubicBezTo>
                  <a:cubicBezTo>
                    <a:pt x="6390" y="4733"/>
                    <a:pt x="7740" y="4452"/>
                    <a:pt x="9451" y="4358"/>
                  </a:cubicBezTo>
                  <a:close/>
                  <a:moveTo>
                    <a:pt x="11702" y="11386"/>
                  </a:moveTo>
                  <a:cubicBezTo>
                    <a:pt x="13680" y="11574"/>
                    <a:pt x="15121" y="11854"/>
                    <a:pt x="16022" y="12277"/>
                  </a:cubicBezTo>
                  <a:cubicBezTo>
                    <a:pt x="17011" y="12651"/>
                    <a:pt x="17461" y="13214"/>
                    <a:pt x="17461" y="13869"/>
                  </a:cubicBezTo>
                  <a:cubicBezTo>
                    <a:pt x="17461" y="14572"/>
                    <a:pt x="16922" y="15135"/>
                    <a:pt x="16022" y="15556"/>
                  </a:cubicBezTo>
                  <a:cubicBezTo>
                    <a:pt x="15030" y="15978"/>
                    <a:pt x="13591" y="16259"/>
                    <a:pt x="11702" y="16400"/>
                  </a:cubicBezTo>
                  <a:lnTo>
                    <a:pt x="11702" y="11386"/>
                  </a:lnTo>
                  <a:close/>
                  <a:moveTo>
                    <a:pt x="9451" y="0"/>
                  </a:moveTo>
                  <a:lnTo>
                    <a:pt x="9451" y="2718"/>
                  </a:lnTo>
                  <a:cubicBezTo>
                    <a:pt x="6481" y="2812"/>
                    <a:pt x="4139" y="3233"/>
                    <a:pt x="2520" y="3983"/>
                  </a:cubicBezTo>
                  <a:cubicBezTo>
                    <a:pt x="811" y="4733"/>
                    <a:pt x="0" y="5716"/>
                    <a:pt x="0" y="6982"/>
                  </a:cubicBezTo>
                  <a:cubicBezTo>
                    <a:pt x="0" y="8153"/>
                    <a:pt x="811" y="9043"/>
                    <a:pt x="2250" y="9699"/>
                  </a:cubicBezTo>
                  <a:cubicBezTo>
                    <a:pt x="3781" y="10402"/>
                    <a:pt x="6212" y="10871"/>
                    <a:pt x="9451" y="11151"/>
                  </a:cubicBezTo>
                  <a:lnTo>
                    <a:pt x="9451" y="16447"/>
                  </a:lnTo>
                  <a:cubicBezTo>
                    <a:pt x="7832" y="16447"/>
                    <a:pt x="6212" y="16306"/>
                    <a:pt x="4681" y="16072"/>
                  </a:cubicBezTo>
                  <a:cubicBezTo>
                    <a:pt x="3062" y="15790"/>
                    <a:pt x="1531" y="15415"/>
                    <a:pt x="0" y="14947"/>
                  </a:cubicBezTo>
                  <a:lnTo>
                    <a:pt x="0" y="17009"/>
                  </a:lnTo>
                  <a:cubicBezTo>
                    <a:pt x="1620" y="17384"/>
                    <a:pt x="3150" y="17618"/>
                    <a:pt x="4770" y="17805"/>
                  </a:cubicBezTo>
                  <a:cubicBezTo>
                    <a:pt x="6301" y="17993"/>
                    <a:pt x="7920" y="18087"/>
                    <a:pt x="9451" y="18087"/>
                  </a:cubicBezTo>
                  <a:lnTo>
                    <a:pt x="9451" y="21600"/>
                  </a:lnTo>
                  <a:lnTo>
                    <a:pt x="11702" y="21600"/>
                  </a:lnTo>
                  <a:lnTo>
                    <a:pt x="11702" y="18087"/>
                  </a:lnTo>
                  <a:cubicBezTo>
                    <a:pt x="14941" y="17947"/>
                    <a:pt x="17372" y="17524"/>
                    <a:pt x="18991" y="16775"/>
                  </a:cubicBezTo>
                  <a:cubicBezTo>
                    <a:pt x="20700" y="16024"/>
                    <a:pt x="21600" y="14995"/>
                    <a:pt x="21600" y="13683"/>
                  </a:cubicBezTo>
                  <a:cubicBezTo>
                    <a:pt x="21600" y="12463"/>
                    <a:pt x="20792" y="11480"/>
                    <a:pt x="19172" y="10823"/>
                  </a:cubicBezTo>
                  <a:cubicBezTo>
                    <a:pt x="17549" y="10122"/>
                    <a:pt x="15121" y="9605"/>
                    <a:pt x="11702" y="9325"/>
                  </a:cubicBezTo>
                  <a:lnTo>
                    <a:pt x="11702" y="4358"/>
                  </a:lnTo>
                  <a:cubicBezTo>
                    <a:pt x="13052" y="4404"/>
                    <a:pt x="14402" y="4498"/>
                    <a:pt x="15752" y="4686"/>
                  </a:cubicBezTo>
                  <a:cubicBezTo>
                    <a:pt x="17011" y="4873"/>
                    <a:pt x="18272" y="5107"/>
                    <a:pt x="19530" y="5435"/>
                  </a:cubicBezTo>
                  <a:lnTo>
                    <a:pt x="19530" y="3421"/>
                  </a:lnTo>
                  <a:cubicBezTo>
                    <a:pt x="18272" y="3186"/>
                    <a:pt x="17011" y="3046"/>
                    <a:pt x="15752" y="2906"/>
                  </a:cubicBezTo>
                  <a:cubicBezTo>
                    <a:pt x="14402" y="2812"/>
                    <a:pt x="13141" y="2718"/>
                    <a:pt x="11702" y="2671"/>
                  </a:cubicBezTo>
                  <a:lnTo>
                    <a:pt x="11702" y="0"/>
                  </a:ln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
            <p:cNvSpPr/>
            <p:nvPr/>
          </p:nvSpPr>
          <p:spPr>
            <a:xfrm>
              <a:off x="3039332" y="517953"/>
              <a:ext cx="133105" cy="256720"/>
            </a:xfrm>
            <a:custGeom>
              <a:rect b="b" l="l" r="r" t="t"/>
              <a:pathLst>
                <a:path extrusionOk="0" h="21600" w="21600">
                  <a:moveTo>
                    <a:pt x="9490" y="4356"/>
                  </a:moveTo>
                  <a:lnTo>
                    <a:pt x="9490" y="9137"/>
                  </a:lnTo>
                  <a:cubicBezTo>
                    <a:pt x="7590" y="8996"/>
                    <a:pt x="6235" y="8714"/>
                    <a:pt x="5331" y="8340"/>
                  </a:cubicBezTo>
                  <a:cubicBezTo>
                    <a:pt x="4519" y="7965"/>
                    <a:pt x="4156" y="7449"/>
                    <a:pt x="4156" y="6794"/>
                  </a:cubicBezTo>
                  <a:cubicBezTo>
                    <a:pt x="4156" y="6091"/>
                    <a:pt x="4608" y="5576"/>
                    <a:pt x="5512" y="5153"/>
                  </a:cubicBezTo>
                  <a:cubicBezTo>
                    <a:pt x="6416" y="4733"/>
                    <a:pt x="7683" y="4498"/>
                    <a:pt x="9490" y="4356"/>
                  </a:cubicBezTo>
                  <a:close/>
                  <a:moveTo>
                    <a:pt x="11750" y="11386"/>
                  </a:moveTo>
                  <a:cubicBezTo>
                    <a:pt x="13736" y="11572"/>
                    <a:pt x="15184" y="11854"/>
                    <a:pt x="16088" y="12275"/>
                  </a:cubicBezTo>
                  <a:cubicBezTo>
                    <a:pt x="16992" y="12650"/>
                    <a:pt x="17444" y="13213"/>
                    <a:pt x="17444" y="13915"/>
                  </a:cubicBezTo>
                  <a:cubicBezTo>
                    <a:pt x="17444" y="14618"/>
                    <a:pt x="16992" y="15181"/>
                    <a:pt x="15996" y="15602"/>
                  </a:cubicBezTo>
                  <a:cubicBezTo>
                    <a:pt x="15003" y="16024"/>
                    <a:pt x="13647" y="16305"/>
                    <a:pt x="11750" y="16445"/>
                  </a:cubicBezTo>
                  <a:lnTo>
                    <a:pt x="11750" y="11386"/>
                  </a:lnTo>
                  <a:close/>
                  <a:moveTo>
                    <a:pt x="9490" y="0"/>
                  </a:moveTo>
                  <a:lnTo>
                    <a:pt x="9490" y="2718"/>
                  </a:lnTo>
                  <a:cubicBezTo>
                    <a:pt x="6416" y="2858"/>
                    <a:pt x="4067" y="3279"/>
                    <a:pt x="2441" y="3982"/>
                  </a:cubicBezTo>
                  <a:cubicBezTo>
                    <a:pt x="815" y="4733"/>
                    <a:pt x="0" y="5716"/>
                    <a:pt x="0" y="6982"/>
                  </a:cubicBezTo>
                  <a:cubicBezTo>
                    <a:pt x="0" y="8152"/>
                    <a:pt x="722" y="9043"/>
                    <a:pt x="2260" y="9746"/>
                  </a:cubicBezTo>
                  <a:cubicBezTo>
                    <a:pt x="3705" y="10401"/>
                    <a:pt x="6146" y="10869"/>
                    <a:pt x="9490" y="11151"/>
                  </a:cubicBezTo>
                  <a:lnTo>
                    <a:pt x="9490" y="16445"/>
                  </a:lnTo>
                  <a:cubicBezTo>
                    <a:pt x="7772" y="16445"/>
                    <a:pt x="6146" y="16305"/>
                    <a:pt x="4608" y="16071"/>
                  </a:cubicBezTo>
                  <a:cubicBezTo>
                    <a:pt x="3074" y="15836"/>
                    <a:pt x="1537" y="15462"/>
                    <a:pt x="0" y="14947"/>
                  </a:cubicBezTo>
                  <a:lnTo>
                    <a:pt x="0" y="17056"/>
                  </a:lnTo>
                  <a:cubicBezTo>
                    <a:pt x="1537" y="17382"/>
                    <a:pt x="3163" y="17664"/>
                    <a:pt x="4701" y="17851"/>
                  </a:cubicBezTo>
                  <a:cubicBezTo>
                    <a:pt x="6327" y="17991"/>
                    <a:pt x="7864" y="18085"/>
                    <a:pt x="9398" y="18133"/>
                  </a:cubicBezTo>
                  <a:lnTo>
                    <a:pt x="9490" y="21600"/>
                  </a:lnTo>
                  <a:lnTo>
                    <a:pt x="11750" y="21600"/>
                  </a:lnTo>
                  <a:lnTo>
                    <a:pt x="11750" y="18085"/>
                  </a:lnTo>
                  <a:cubicBezTo>
                    <a:pt x="14910" y="17991"/>
                    <a:pt x="17351" y="17524"/>
                    <a:pt x="19070" y="16773"/>
                  </a:cubicBezTo>
                  <a:cubicBezTo>
                    <a:pt x="20785" y="16024"/>
                    <a:pt x="21600" y="14993"/>
                    <a:pt x="21600" y="13681"/>
                  </a:cubicBezTo>
                  <a:cubicBezTo>
                    <a:pt x="21600" y="12463"/>
                    <a:pt x="20785" y="11526"/>
                    <a:pt x="19159" y="10823"/>
                  </a:cubicBezTo>
                  <a:cubicBezTo>
                    <a:pt x="17622" y="10120"/>
                    <a:pt x="15092" y="9652"/>
                    <a:pt x="11750" y="9371"/>
                  </a:cubicBezTo>
                  <a:lnTo>
                    <a:pt x="11750" y="4404"/>
                  </a:lnTo>
                  <a:cubicBezTo>
                    <a:pt x="13106" y="4404"/>
                    <a:pt x="14458" y="4544"/>
                    <a:pt x="15725" y="4685"/>
                  </a:cubicBezTo>
                  <a:cubicBezTo>
                    <a:pt x="17081" y="4873"/>
                    <a:pt x="18344" y="5153"/>
                    <a:pt x="19522" y="5482"/>
                  </a:cubicBezTo>
                  <a:lnTo>
                    <a:pt x="19522" y="3419"/>
                  </a:lnTo>
                  <a:cubicBezTo>
                    <a:pt x="18344" y="3233"/>
                    <a:pt x="17081" y="3045"/>
                    <a:pt x="15725" y="2950"/>
                  </a:cubicBezTo>
                  <a:cubicBezTo>
                    <a:pt x="14458" y="2810"/>
                    <a:pt x="13106" y="2718"/>
                    <a:pt x="11750" y="2718"/>
                  </a:cubicBezTo>
                  <a:lnTo>
                    <a:pt x="11750" y="0"/>
                  </a:ln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
            <p:cNvSpPr/>
            <p:nvPr/>
          </p:nvSpPr>
          <p:spPr>
            <a:xfrm>
              <a:off x="3185970" y="1009448"/>
              <a:ext cx="170575" cy="160056"/>
            </a:xfrm>
            <a:custGeom>
              <a:rect b="b" l="l" r="r" t="t"/>
              <a:pathLst>
                <a:path extrusionOk="0" h="21600" w="20231">
                  <a:moveTo>
                    <a:pt x="14731" y="0"/>
                  </a:moveTo>
                  <a:cubicBezTo>
                    <a:pt x="11598" y="0"/>
                    <a:pt x="4605" y="2500"/>
                    <a:pt x="1698" y="8078"/>
                  </a:cubicBezTo>
                  <a:cubicBezTo>
                    <a:pt x="-1010" y="13263"/>
                    <a:pt x="-1010" y="19726"/>
                    <a:pt x="5661" y="21380"/>
                  </a:cubicBezTo>
                  <a:cubicBezTo>
                    <a:pt x="6302" y="21531"/>
                    <a:pt x="6932" y="21600"/>
                    <a:pt x="7552" y="21600"/>
                  </a:cubicBezTo>
                  <a:cubicBezTo>
                    <a:pt x="13382" y="21600"/>
                    <a:pt x="18080" y="15518"/>
                    <a:pt x="18080" y="15518"/>
                  </a:cubicBezTo>
                  <a:cubicBezTo>
                    <a:pt x="18080" y="15518"/>
                    <a:pt x="19732" y="13263"/>
                    <a:pt x="20192" y="10709"/>
                  </a:cubicBezTo>
                  <a:cubicBezTo>
                    <a:pt x="20590" y="8303"/>
                    <a:pt x="17880" y="1165"/>
                    <a:pt x="15901" y="188"/>
                  </a:cubicBezTo>
                  <a:cubicBezTo>
                    <a:pt x="15629" y="64"/>
                    <a:pt x="15229" y="0"/>
                    <a:pt x="14731"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
            <p:cNvSpPr/>
            <p:nvPr/>
          </p:nvSpPr>
          <p:spPr>
            <a:xfrm>
              <a:off x="3208088" y="1105515"/>
              <a:ext cx="105257" cy="152582"/>
            </a:xfrm>
            <a:custGeom>
              <a:rect b="b" l="l" r="r" t="t"/>
              <a:pathLst>
                <a:path extrusionOk="0" h="21600" w="21600">
                  <a:moveTo>
                    <a:pt x="19543" y="0"/>
                  </a:moveTo>
                  <a:lnTo>
                    <a:pt x="4000" y="5833"/>
                  </a:lnTo>
                  <a:cubicBezTo>
                    <a:pt x="4000" y="5833"/>
                    <a:pt x="4230" y="9853"/>
                    <a:pt x="3087" y="14742"/>
                  </a:cubicBezTo>
                  <a:cubicBezTo>
                    <a:pt x="2399" y="17502"/>
                    <a:pt x="1143" y="19945"/>
                    <a:pt x="0" y="21600"/>
                  </a:cubicBezTo>
                  <a:cubicBezTo>
                    <a:pt x="3542" y="20262"/>
                    <a:pt x="7659" y="19315"/>
                    <a:pt x="11655" y="18763"/>
                  </a:cubicBezTo>
                  <a:cubicBezTo>
                    <a:pt x="14971" y="18290"/>
                    <a:pt x="18284" y="17974"/>
                    <a:pt x="21600" y="17660"/>
                  </a:cubicBezTo>
                  <a:cubicBezTo>
                    <a:pt x="20799" y="14978"/>
                    <a:pt x="18972" y="8515"/>
                    <a:pt x="19314" y="5439"/>
                  </a:cubicBezTo>
                  <a:cubicBezTo>
                    <a:pt x="19543" y="1577"/>
                    <a:pt x="19543" y="0"/>
                    <a:pt x="19543"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
            <p:cNvSpPr/>
            <p:nvPr/>
          </p:nvSpPr>
          <p:spPr>
            <a:xfrm>
              <a:off x="2821618" y="764470"/>
              <a:ext cx="125811" cy="232426"/>
            </a:xfrm>
            <a:custGeom>
              <a:rect b="b" l="l" r="r" t="t"/>
              <a:pathLst>
                <a:path extrusionOk="0" h="21600" w="20416">
                  <a:moveTo>
                    <a:pt x="1976" y="0"/>
                  </a:moveTo>
                  <a:cubicBezTo>
                    <a:pt x="1914" y="0"/>
                    <a:pt x="1855" y="5"/>
                    <a:pt x="1798" y="19"/>
                  </a:cubicBezTo>
                  <a:cubicBezTo>
                    <a:pt x="-188" y="484"/>
                    <a:pt x="-1184" y="6177"/>
                    <a:pt x="2342" y="9438"/>
                  </a:cubicBezTo>
                  <a:cubicBezTo>
                    <a:pt x="5865" y="12750"/>
                    <a:pt x="9751" y="14612"/>
                    <a:pt x="9751" y="14612"/>
                  </a:cubicBezTo>
                  <a:cubicBezTo>
                    <a:pt x="9751" y="14612"/>
                    <a:pt x="9481" y="15802"/>
                    <a:pt x="9751" y="18287"/>
                  </a:cubicBezTo>
                  <a:cubicBezTo>
                    <a:pt x="9933" y="20824"/>
                    <a:pt x="10474" y="21600"/>
                    <a:pt x="10474" y="21600"/>
                  </a:cubicBezTo>
                  <a:lnTo>
                    <a:pt x="20416" y="19994"/>
                  </a:lnTo>
                  <a:lnTo>
                    <a:pt x="16619" y="14457"/>
                  </a:lnTo>
                  <a:cubicBezTo>
                    <a:pt x="16619" y="14457"/>
                    <a:pt x="18338" y="6281"/>
                    <a:pt x="16349" y="4469"/>
                  </a:cubicBezTo>
                  <a:cubicBezTo>
                    <a:pt x="16078" y="4199"/>
                    <a:pt x="15814" y="4085"/>
                    <a:pt x="15552" y="4085"/>
                  </a:cubicBezTo>
                  <a:cubicBezTo>
                    <a:pt x="14068" y="4085"/>
                    <a:pt x="12826" y="7834"/>
                    <a:pt x="12826" y="7834"/>
                  </a:cubicBezTo>
                  <a:cubicBezTo>
                    <a:pt x="12826" y="7834"/>
                    <a:pt x="4275" y="0"/>
                    <a:pt x="1976"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
            <p:cNvSpPr/>
            <p:nvPr/>
          </p:nvSpPr>
          <p:spPr>
            <a:xfrm>
              <a:off x="3276942" y="952390"/>
              <a:ext cx="125583" cy="231106"/>
            </a:xfrm>
            <a:custGeom>
              <a:rect b="b" l="l" r="r" t="t"/>
              <a:pathLst>
                <a:path extrusionOk="0" h="21600" w="19561">
                  <a:moveTo>
                    <a:pt x="6758" y="0"/>
                  </a:moveTo>
                  <a:cubicBezTo>
                    <a:pt x="3956" y="0"/>
                    <a:pt x="836" y="1103"/>
                    <a:pt x="120" y="3224"/>
                  </a:cubicBezTo>
                  <a:cubicBezTo>
                    <a:pt x="-1010" y="6190"/>
                    <a:pt x="6190" y="9625"/>
                    <a:pt x="6190" y="11031"/>
                  </a:cubicBezTo>
                  <a:cubicBezTo>
                    <a:pt x="6190" y="12384"/>
                    <a:pt x="4803" y="16340"/>
                    <a:pt x="4803" y="16340"/>
                  </a:cubicBezTo>
                  <a:cubicBezTo>
                    <a:pt x="4803" y="16340"/>
                    <a:pt x="1852" y="17797"/>
                    <a:pt x="1159" y="18631"/>
                  </a:cubicBezTo>
                  <a:cubicBezTo>
                    <a:pt x="551" y="19412"/>
                    <a:pt x="1419" y="21076"/>
                    <a:pt x="4195" y="21545"/>
                  </a:cubicBezTo>
                  <a:cubicBezTo>
                    <a:pt x="4418" y="21583"/>
                    <a:pt x="4669" y="21600"/>
                    <a:pt x="4946" y="21600"/>
                  </a:cubicBezTo>
                  <a:cubicBezTo>
                    <a:pt x="8091" y="21600"/>
                    <a:pt x="14349" y="19269"/>
                    <a:pt x="17380" y="17641"/>
                  </a:cubicBezTo>
                  <a:cubicBezTo>
                    <a:pt x="20590" y="15872"/>
                    <a:pt x="19637" y="14259"/>
                    <a:pt x="18421" y="13165"/>
                  </a:cubicBezTo>
                  <a:cubicBezTo>
                    <a:pt x="17205" y="12072"/>
                    <a:pt x="18941" y="10875"/>
                    <a:pt x="18247" y="9209"/>
                  </a:cubicBezTo>
                  <a:cubicBezTo>
                    <a:pt x="17380" y="7492"/>
                    <a:pt x="15039" y="8428"/>
                    <a:pt x="14343" y="7440"/>
                  </a:cubicBezTo>
                  <a:cubicBezTo>
                    <a:pt x="13564" y="6504"/>
                    <a:pt x="12871" y="2079"/>
                    <a:pt x="10094" y="673"/>
                  </a:cubicBezTo>
                  <a:cubicBezTo>
                    <a:pt x="9209" y="223"/>
                    <a:pt x="8014" y="0"/>
                    <a:pt x="6758"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
            <p:cNvSpPr/>
            <p:nvPr/>
          </p:nvSpPr>
          <p:spPr>
            <a:xfrm>
              <a:off x="3293728" y="1115538"/>
              <a:ext cx="39114" cy="45822"/>
            </a:xfrm>
            <a:custGeom>
              <a:rect b="b" l="l" r="r" t="t"/>
              <a:pathLst>
                <a:path extrusionOk="0" h="21600" w="15967">
                  <a:moveTo>
                    <a:pt x="3007" y="0"/>
                  </a:moveTo>
                  <a:cubicBezTo>
                    <a:pt x="3007" y="0"/>
                    <a:pt x="-1084" y="2626"/>
                    <a:pt x="277" y="12074"/>
                  </a:cubicBezTo>
                  <a:cubicBezTo>
                    <a:pt x="1130" y="17809"/>
                    <a:pt x="4817" y="21600"/>
                    <a:pt x="8572" y="21600"/>
                  </a:cubicBezTo>
                  <a:cubicBezTo>
                    <a:pt x="10830" y="21600"/>
                    <a:pt x="13119" y="20227"/>
                    <a:pt x="14832" y="17066"/>
                  </a:cubicBezTo>
                  <a:cubicBezTo>
                    <a:pt x="20516" y="6305"/>
                    <a:pt x="3007" y="0"/>
                    <a:pt x="3007" y="0"/>
                  </a:cubicBezTo>
                  <a:close/>
                </a:path>
              </a:pathLst>
            </a:cu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
            <p:cNvSpPr/>
            <p:nvPr/>
          </p:nvSpPr>
          <p:spPr>
            <a:xfrm>
              <a:off x="2880688" y="950686"/>
              <a:ext cx="374710" cy="490060"/>
            </a:xfrm>
            <a:custGeom>
              <a:rect b="b" l="l" r="r" t="t"/>
              <a:pathLst>
                <a:path extrusionOk="0" h="21600" w="20972">
                  <a:moveTo>
                    <a:pt x="3269" y="0"/>
                  </a:moveTo>
                  <a:lnTo>
                    <a:pt x="58" y="466"/>
                  </a:lnTo>
                  <a:cubicBezTo>
                    <a:pt x="58" y="466"/>
                    <a:pt x="-628" y="6701"/>
                    <a:pt x="2738" y="11463"/>
                  </a:cubicBezTo>
                  <a:cubicBezTo>
                    <a:pt x="6074" y="16224"/>
                    <a:pt x="15891" y="21600"/>
                    <a:pt x="15891" y="21600"/>
                  </a:cubicBezTo>
                  <a:lnTo>
                    <a:pt x="20972" y="14065"/>
                  </a:lnTo>
                  <a:cubicBezTo>
                    <a:pt x="20972" y="14065"/>
                    <a:pt x="12743" y="13622"/>
                    <a:pt x="8941" y="9573"/>
                  </a:cubicBezTo>
                  <a:cubicBezTo>
                    <a:pt x="5107" y="5473"/>
                    <a:pt x="3269" y="0"/>
                    <a:pt x="3269"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1"/>
          <p:cNvSpPr txBox="1"/>
          <p:nvPr/>
        </p:nvSpPr>
        <p:spPr>
          <a:xfrm>
            <a:off x="185375" y="2875775"/>
            <a:ext cx="4092000" cy="175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Roboto"/>
                <a:ea typeface="Roboto"/>
                <a:cs typeface="Roboto"/>
                <a:sym typeface="Roboto"/>
              </a:rPr>
              <a:t>Group 11</a:t>
            </a:r>
            <a:endParaRPr b="1" sz="1600">
              <a:latin typeface="Roboto"/>
              <a:ea typeface="Roboto"/>
              <a:cs typeface="Roboto"/>
              <a:sym typeface="Roboto"/>
            </a:endParaRPr>
          </a:p>
          <a:p>
            <a:pPr indent="0" lvl="0" marL="0" rtl="0" algn="ctr">
              <a:spcBef>
                <a:spcPts val="0"/>
              </a:spcBef>
              <a:spcAft>
                <a:spcPts val="0"/>
              </a:spcAft>
              <a:buNone/>
            </a:pPr>
            <a:r>
              <a:t/>
            </a:r>
            <a:endParaRPr b="1" sz="1600">
              <a:latin typeface="Roboto"/>
              <a:ea typeface="Roboto"/>
              <a:cs typeface="Roboto"/>
              <a:sym typeface="Roboto"/>
            </a:endParaRPr>
          </a:p>
          <a:p>
            <a:pPr indent="0" lvl="0" marL="0" rtl="0" algn="ctr">
              <a:spcBef>
                <a:spcPts val="0"/>
              </a:spcBef>
              <a:spcAft>
                <a:spcPts val="0"/>
              </a:spcAft>
              <a:buNone/>
            </a:pPr>
            <a:r>
              <a:rPr lang="en-US">
                <a:latin typeface="Roboto"/>
                <a:ea typeface="Roboto"/>
                <a:cs typeface="Roboto"/>
                <a:sym typeface="Roboto"/>
              </a:rPr>
              <a:t>Pakshal Jain 		190581 </a:t>
            </a:r>
            <a:endParaRPr>
              <a:latin typeface="Roboto"/>
              <a:ea typeface="Roboto"/>
              <a:cs typeface="Roboto"/>
              <a:sym typeface="Roboto"/>
            </a:endParaRPr>
          </a:p>
          <a:p>
            <a:pPr indent="0" lvl="0" marL="0" rtl="0" algn="ctr">
              <a:spcBef>
                <a:spcPts val="0"/>
              </a:spcBef>
              <a:spcAft>
                <a:spcPts val="0"/>
              </a:spcAft>
              <a:buNone/>
            </a:pPr>
            <a:r>
              <a:rPr lang="en-US">
                <a:latin typeface="Roboto"/>
                <a:ea typeface="Roboto"/>
                <a:cs typeface="Roboto"/>
                <a:sym typeface="Roboto"/>
              </a:rPr>
              <a:t>Shubham Indoliya 	190830 </a:t>
            </a:r>
            <a:endParaRPr>
              <a:latin typeface="Roboto"/>
              <a:ea typeface="Roboto"/>
              <a:cs typeface="Roboto"/>
              <a:sym typeface="Roboto"/>
            </a:endParaRPr>
          </a:p>
          <a:p>
            <a:pPr indent="0" lvl="0" marL="0" rtl="0" algn="ctr">
              <a:spcBef>
                <a:spcPts val="0"/>
              </a:spcBef>
              <a:spcAft>
                <a:spcPts val="0"/>
              </a:spcAft>
              <a:buNone/>
            </a:pPr>
            <a:r>
              <a:rPr lang="en-US">
                <a:latin typeface="Roboto"/>
                <a:ea typeface="Roboto"/>
                <a:cs typeface="Roboto"/>
                <a:sym typeface="Roboto"/>
              </a:rPr>
              <a:t>Sparsh Neema 		190859 </a:t>
            </a:r>
            <a:endParaRPr>
              <a:latin typeface="Roboto"/>
              <a:ea typeface="Roboto"/>
              <a:cs typeface="Roboto"/>
              <a:sym typeface="Roboto"/>
            </a:endParaRPr>
          </a:p>
          <a:p>
            <a:pPr indent="0" lvl="0" marL="0" rtl="0" algn="ctr">
              <a:spcBef>
                <a:spcPts val="0"/>
              </a:spcBef>
              <a:spcAft>
                <a:spcPts val="0"/>
              </a:spcAft>
              <a:buNone/>
            </a:pPr>
            <a:r>
              <a:rPr lang="en-US">
                <a:latin typeface="Roboto"/>
                <a:ea typeface="Roboto"/>
                <a:cs typeface="Roboto"/>
                <a:sym typeface="Roboto"/>
              </a:rPr>
              <a:t>Nandita Gupta 		180462 </a:t>
            </a:r>
            <a:endParaRPr>
              <a:latin typeface="Roboto"/>
              <a:ea typeface="Roboto"/>
              <a:cs typeface="Roboto"/>
              <a:sym typeface="Roboto"/>
            </a:endParaRPr>
          </a:p>
          <a:p>
            <a:pPr indent="0" lvl="0" marL="0" rtl="0" algn="ctr">
              <a:spcBef>
                <a:spcPts val="0"/>
              </a:spcBef>
              <a:spcAft>
                <a:spcPts val="0"/>
              </a:spcAft>
              <a:buNone/>
            </a:pPr>
            <a:r>
              <a:rPr lang="en-US">
                <a:latin typeface="Roboto"/>
                <a:ea typeface="Roboto"/>
                <a:cs typeface="Roboto"/>
                <a:sym typeface="Roboto"/>
              </a:rPr>
              <a:t>Srujith Reddy 		190332</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pic>
        <p:nvPicPr>
          <p:cNvPr id="982" name="Google Shape;982;g18b8ef2738c_0_62"/>
          <p:cNvPicPr preferRelativeResize="0"/>
          <p:nvPr/>
        </p:nvPicPr>
        <p:blipFill>
          <a:blip r:embed="rId3">
            <a:alphaModFix/>
          </a:blip>
          <a:stretch>
            <a:fillRect/>
          </a:stretch>
        </p:blipFill>
        <p:spPr>
          <a:xfrm>
            <a:off x="202450" y="58338"/>
            <a:ext cx="8863095" cy="5026824"/>
          </a:xfrm>
          <a:prstGeom prst="rect">
            <a:avLst/>
          </a:prstGeom>
          <a:noFill/>
          <a:ln>
            <a:noFill/>
          </a:ln>
        </p:spPr>
      </p:pic>
      <p:sp>
        <p:nvSpPr>
          <p:cNvPr id="983" name="Google Shape;983;g18b8ef2738c_0_62"/>
          <p:cNvSpPr txBox="1"/>
          <p:nvPr/>
        </p:nvSpPr>
        <p:spPr>
          <a:xfrm>
            <a:off x="253375" y="608100"/>
            <a:ext cx="1165500" cy="477000"/>
          </a:xfrm>
          <a:prstGeom prst="rect">
            <a:avLst/>
          </a:prstGeom>
          <a:solidFill>
            <a:srgbClr val="D2C8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CPTPP+</a:t>
            </a:r>
            <a:endParaRPr b="1" sz="1900">
              <a:solidFill>
                <a:schemeClr val="dk1"/>
              </a:solidFill>
              <a:latin typeface="Roboto"/>
              <a:ea typeface="Roboto"/>
              <a:cs typeface="Roboto"/>
              <a:sym typeface="Roboto"/>
            </a:endParaRPr>
          </a:p>
        </p:txBody>
      </p:sp>
      <p:sp>
        <p:nvSpPr>
          <p:cNvPr id="984" name="Google Shape;984;g18b8ef2738c_0_62"/>
          <p:cNvSpPr txBox="1"/>
          <p:nvPr/>
        </p:nvSpPr>
        <p:spPr>
          <a:xfrm>
            <a:off x="253375" y="2850825"/>
            <a:ext cx="1165500" cy="477000"/>
          </a:xfrm>
          <a:prstGeom prst="rect">
            <a:avLst/>
          </a:prstGeom>
          <a:solidFill>
            <a:srgbClr val="D2C8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CPTPP</a:t>
            </a:r>
            <a:endParaRPr b="1" sz="1900">
              <a:solidFill>
                <a:schemeClr val="dk1"/>
              </a:solidFill>
              <a:latin typeface="Roboto"/>
              <a:ea typeface="Roboto"/>
              <a:cs typeface="Roboto"/>
              <a:sym typeface="Roboto"/>
            </a:endParaRPr>
          </a:p>
        </p:txBody>
      </p:sp>
      <p:sp>
        <p:nvSpPr>
          <p:cNvPr id="985" name="Google Shape;985;g18b8ef2738c_0_62"/>
          <p:cNvSpPr txBox="1"/>
          <p:nvPr/>
        </p:nvSpPr>
        <p:spPr>
          <a:xfrm>
            <a:off x="266150" y="101350"/>
            <a:ext cx="1165500" cy="461700"/>
          </a:xfrm>
          <a:prstGeom prst="rect">
            <a:avLst/>
          </a:prstGeom>
          <a:solidFill>
            <a:srgbClr val="C7843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chemeClr val="lt1"/>
                </a:solidFill>
                <a:latin typeface="Roboto"/>
                <a:ea typeface="Roboto"/>
                <a:cs typeface="Roboto"/>
                <a:sym typeface="Roboto"/>
              </a:rPr>
              <a:t>RESULTS</a:t>
            </a:r>
            <a:endParaRPr b="1" sz="1800">
              <a:solidFill>
                <a:schemeClr val="lt1"/>
              </a:solidFill>
              <a:latin typeface="Roboto"/>
              <a:ea typeface="Roboto"/>
              <a:cs typeface="Roboto"/>
              <a:sym typeface="Roboto"/>
            </a:endParaRPr>
          </a:p>
        </p:txBody>
      </p:sp>
      <p:sp>
        <p:nvSpPr>
          <p:cNvPr id="986" name="Google Shape;986;g18b8ef2738c_0_62"/>
          <p:cNvSpPr txBox="1"/>
          <p:nvPr/>
        </p:nvSpPr>
        <p:spPr>
          <a:xfrm>
            <a:off x="7255650" y="3364000"/>
            <a:ext cx="71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Roboto"/>
                <a:ea typeface="Roboto"/>
                <a:cs typeface="Roboto"/>
                <a:sym typeface="Roboto"/>
              </a:rPr>
              <a:t>2.05</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(3.07)</a:t>
            </a:r>
            <a:endParaRPr sz="1200">
              <a:latin typeface="Roboto"/>
              <a:ea typeface="Roboto"/>
              <a:cs typeface="Roboto"/>
              <a:sym typeface="Roboto"/>
            </a:endParaRPr>
          </a:p>
        </p:txBody>
      </p:sp>
      <p:sp>
        <p:nvSpPr>
          <p:cNvPr id="987" name="Google Shape;987;g18b8ef2738c_0_62"/>
          <p:cNvSpPr txBox="1"/>
          <p:nvPr/>
        </p:nvSpPr>
        <p:spPr>
          <a:xfrm>
            <a:off x="7290600" y="3364150"/>
            <a:ext cx="6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88" name="Google Shape;988;g18b8ef2738c_0_62"/>
          <p:cNvSpPr txBox="1"/>
          <p:nvPr/>
        </p:nvSpPr>
        <p:spPr>
          <a:xfrm>
            <a:off x="7255650" y="1148450"/>
            <a:ext cx="644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Roboto"/>
                <a:ea typeface="Roboto"/>
                <a:cs typeface="Roboto"/>
                <a:sym typeface="Roboto"/>
              </a:rPr>
              <a:t>2.05</a:t>
            </a:r>
            <a:endParaRPr sz="1200">
              <a:latin typeface="Roboto"/>
              <a:ea typeface="Roboto"/>
              <a:cs typeface="Roboto"/>
              <a:sym typeface="Roboto"/>
            </a:endParaRPr>
          </a:p>
          <a:p>
            <a:pPr indent="0" lvl="0" marL="0" rtl="0" algn="ctr">
              <a:spcBef>
                <a:spcPts val="0"/>
              </a:spcBef>
              <a:spcAft>
                <a:spcPts val="0"/>
              </a:spcAft>
              <a:buNone/>
            </a:pPr>
            <a:r>
              <a:rPr lang="en-US" sz="1200">
                <a:latin typeface="Roboto"/>
                <a:ea typeface="Roboto"/>
                <a:cs typeface="Roboto"/>
                <a:sym typeface="Roboto"/>
              </a:rPr>
              <a:t>(3.07)</a:t>
            </a:r>
            <a:endParaRPr sz="1200">
              <a:latin typeface="Roboto"/>
              <a:ea typeface="Roboto"/>
              <a:cs typeface="Roboto"/>
              <a:sym typeface="Roboto"/>
            </a:endParaRPr>
          </a:p>
        </p:txBody>
      </p:sp>
      <p:sp>
        <p:nvSpPr>
          <p:cNvPr id="989" name="Google Shape;989;g18b8ef2738c_0_62"/>
          <p:cNvSpPr txBox="1"/>
          <p:nvPr/>
        </p:nvSpPr>
        <p:spPr>
          <a:xfrm>
            <a:off x="8201800" y="1160400"/>
            <a:ext cx="644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Roboto"/>
                <a:ea typeface="Roboto"/>
                <a:cs typeface="Roboto"/>
                <a:sym typeface="Roboto"/>
              </a:rPr>
              <a:t>3.47</a:t>
            </a:r>
            <a:endParaRPr sz="1200">
              <a:latin typeface="Roboto"/>
              <a:ea typeface="Roboto"/>
              <a:cs typeface="Roboto"/>
              <a:sym typeface="Roboto"/>
            </a:endParaRPr>
          </a:p>
          <a:p>
            <a:pPr indent="0" lvl="0" marL="0" rtl="0" algn="ctr">
              <a:spcBef>
                <a:spcPts val="0"/>
              </a:spcBef>
              <a:spcAft>
                <a:spcPts val="0"/>
              </a:spcAft>
              <a:buNone/>
            </a:pPr>
            <a:r>
              <a:rPr lang="en-US" sz="1200">
                <a:latin typeface="Roboto"/>
                <a:ea typeface="Roboto"/>
                <a:cs typeface="Roboto"/>
                <a:sym typeface="Roboto"/>
              </a:rPr>
              <a:t>(3.8)</a:t>
            </a:r>
            <a:endParaRPr sz="1200">
              <a:latin typeface="Roboto"/>
              <a:ea typeface="Roboto"/>
              <a:cs typeface="Roboto"/>
              <a:sym typeface="Roboto"/>
            </a:endParaRPr>
          </a:p>
        </p:txBody>
      </p:sp>
      <p:sp>
        <p:nvSpPr>
          <p:cNvPr id="990" name="Google Shape;990;g18b8ef2738c_0_62"/>
          <p:cNvSpPr txBox="1"/>
          <p:nvPr/>
        </p:nvSpPr>
        <p:spPr>
          <a:xfrm>
            <a:off x="7615150" y="3364000"/>
            <a:ext cx="1932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chemeClr val="dk1"/>
                </a:solidFill>
                <a:latin typeface="Roboto"/>
                <a:ea typeface="Roboto"/>
                <a:cs typeface="Roboto"/>
                <a:sym typeface="Roboto"/>
              </a:rPr>
              <a:t>3.47</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US" sz="1200">
                <a:solidFill>
                  <a:schemeClr val="dk1"/>
                </a:solidFill>
                <a:latin typeface="Roboto"/>
                <a:ea typeface="Roboto"/>
                <a:cs typeface="Roboto"/>
                <a:sym typeface="Roboto"/>
              </a:rPr>
              <a:t>(3.8)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g18b8ef2738c_0_0"/>
          <p:cNvSpPr txBox="1"/>
          <p:nvPr>
            <p:ph type="title"/>
          </p:nvPr>
        </p:nvSpPr>
        <p:spPr>
          <a:xfrm>
            <a:off x="448975" y="265400"/>
            <a:ext cx="8237700" cy="429900"/>
          </a:xfrm>
          <a:prstGeom prst="rect">
            <a:avLst/>
          </a:prstGeom>
        </p:spPr>
        <p:txBody>
          <a:bodyPr anchorCtr="0" anchor="t" bIns="91400" lIns="91400" spcFirstLastPara="1" rIns="91400" wrap="square" tIns="91400">
            <a:normAutofit fontScale="90000"/>
          </a:bodyPr>
          <a:lstStyle/>
          <a:p>
            <a:pPr indent="0" lvl="0" marL="0" rtl="0" algn="ctr">
              <a:spcBef>
                <a:spcPts val="0"/>
              </a:spcBef>
              <a:spcAft>
                <a:spcPts val="0"/>
              </a:spcAft>
              <a:buClr>
                <a:schemeClr val="dk1"/>
              </a:buClr>
              <a:buSzPct val="27083"/>
              <a:buFont typeface="Fira Sans Extra Condensed SemiBold"/>
              <a:buNone/>
            </a:pPr>
            <a:r>
              <a:rPr lang="en-US" sz="2400">
                <a:solidFill>
                  <a:schemeClr val="dk1"/>
                </a:solidFill>
              </a:rPr>
              <a:t>Conclusion</a:t>
            </a:r>
            <a:endParaRPr/>
          </a:p>
        </p:txBody>
      </p:sp>
      <p:sp>
        <p:nvSpPr>
          <p:cNvPr id="996" name="Google Shape;996;g18b8ef2738c_0_0"/>
          <p:cNvSpPr txBox="1"/>
          <p:nvPr/>
        </p:nvSpPr>
        <p:spPr>
          <a:xfrm>
            <a:off x="379125" y="1423600"/>
            <a:ext cx="4372500" cy="358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AutoNum type="arabicPeriod"/>
            </a:pPr>
            <a:r>
              <a:rPr lang="en-US">
                <a:solidFill>
                  <a:schemeClr val="dk1"/>
                </a:solidFill>
                <a:latin typeface="Roboto"/>
                <a:ea typeface="Roboto"/>
                <a:cs typeface="Roboto"/>
                <a:sym typeface="Roboto"/>
              </a:rPr>
              <a:t>In each of three estimation methods, the correlation between distance and imports is </a:t>
            </a:r>
            <a:r>
              <a:rPr b="1" lang="en-US">
                <a:solidFill>
                  <a:schemeClr val="dk1"/>
                </a:solidFill>
                <a:latin typeface="Roboto"/>
                <a:ea typeface="Roboto"/>
                <a:cs typeface="Roboto"/>
                <a:sym typeface="Roboto"/>
              </a:rPr>
              <a:t>negative</a:t>
            </a:r>
            <a:r>
              <a:rPr lang="en-US">
                <a:solidFill>
                  <a:schemeClr val="dk1"/>
                </a:solidFill>
                <a:latin typeface="Roboto"/>
                <a:ea typeface="Roboto"/>
                <a:cs typeface="Roboto"/>
                <a:sym typeface="Roboto"/>
              </a:rPr>
              <a:t> which is inline with theory of what expect from gravity model.</a:t>
            </a:r>
            <a:endParaRPr>
              <a:solidFill>
                <a:schemeClr val="dk1"/>
              </a:solidFill>
              <a:latin typeface="Roboto"/>
              <a:ea typeface="Roboto"/>
              <a:cs typeface="Roboto"/>
              <a:sym typeface="Roboto"/>
            </a:endParaRPr>
          </a:p>
          <a:p>
            <a:pPr indent="-317500" lvl="0" marL="457200" rtl="0" algn="l">
              <a:spcBef>
                <a:spcPts val="1000"/>
              </a:spcBef>
              <a:spcAft>
                <a:spcPts val="0"/>
              </a:spcAft>
              <a:buClr>
                <a:schemeClr val="dk1"/>
              </a:buClr>
              <a:buSzPts val="1400"/>
              <a:buFont typeface="Roboto"/>
              <a:buAutoNum type="arabicPeriod"/>
            </a:pPr>
            <a:r>
              <a:rPr lang="en-US">
                <a:solidFill>
                  <a:schemeClr val="dk1"/>
                </a:solidFill>
                <a:latin typeface="Roboto"/>
                <a:ea typeface="Roboto"/>
                <a:cs typeface="Roboto"/>
                <a:sym typeface="Roboto"/>
              </a:rPr>
              <a:t>Relation between importer and exporter GDP is also according to what we expect from gravity model i.e </a:t>
            </a:r>
            <a:r>
              <a:rPr b="1" lang="en-US">
                <a:solidFill>
                  <a:schemeClr val="dk1"/>
                </a:solidFill>
                <a:latin typeface="Roboto"/>
                <a:ea typeface="Roboto"/>
                <a:cs typeface="Roboto"/>
                <a:sym typeface="Roboto"/>
              </a:rPr>
              <a:t>positive</a:t>
            </a:r>
            <a:r>
              <a:rPr lang="en-US">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317500" lvl="0" marL="457200" rtl="0" algn="l">
              <a:spcBef>
                <a:spcPts val="1000"/>
              </a:spcBef>
              <a:spcAft>
                <a:spcPts val="0"/>
              </a:spcAft>
              <a:buClr>
                <a:schemeClr val="dk1"/>
              </a:buClr>
              <a:buSzPts val="1400"/>
              <a:buFont typeface="Roboto"/>
              <a:buAutoNum type="arabicPeriod"/>
            </a:pPr>
            <a:r>
              <a:rPr lang="en-US">
                <a:solidFill>
                  <a:schemeClr val="dk1"/>
                </a:solidFill>
                <a:latin typeface="Roboto"/>
                <a:ea typeface="Roboto"/>
                <a:cs typeface="Roboto"/>
                <a:sym typeface="Roboto"/>
              </a:rPr>
              <a:t>All three estimation methods, estimate a </a:t>
            </a:r>
            <a:r>
              <a:rPr b="1" lang="en-US">
                <a:solidFill>
                  <a:schemeClr val="dk1"/>
                </a:solidFill>
                <a:latin typeface="Roboto"/>
                <a:ea typeface="Roboto"/>
                <a:cs typeface="Roboto"/>
                <a:sym typeface="Roboto"/>
              </a:rPr>
              <a:t>negative</a:t>
            </a:r>
            <a:r>
              <a:rPr lang="en-US">
                <a:solidFill>
                  <a:schemeClr val="dk1"/>
                </a:solidFill>
                <a:latin typeface="Roboto"/>
                <a:ea typeface="Roboto"/>
                <a:cs typeface="Roboto"/>
                <a:sym typeface="Roboto"/>
              </a:rPr>
              <a:t> correlation between tariff rates and imports.</a:t>
            </a:r>
            <a:endParaRPr>
              <a:solidFill>
                <a:schemeClr val="dk1"/>
              </a:solidFill>
              <a:latin typeface="Roboto"/>
              <a:ea typeface="Roboto"/>
              <a:cs typeface="Roboto"/>
              <a:sym typeface="Roboto"/>
            </a:endParaRPr>
          </a:p>
          <a:p>
            <a:pPr indent="-317500" lvl="0" marL="457200" rtl="0" algn="l">
              <a:spcBef>
                <a:spcPts val="1000"/>
              </a:spcBef>
              <a:spcAft>
                <a:spcPts val="1000"/>
              </a:spcAft>
              <a:buClr>
                <a:schemeClr val="dk1"/>
              </a:buClr>
              <a:buSzPts val="1400"/>
              <a:buFont typeface="Roboto"/>
              <a:buAutoNum type="arabicPeriod"/>
            </a:pPr>
            <a:r>
              <a:rPr lang="en-US">
                <a:solidFill>
                  <a:schemeClr val="dk1"/>
                </a:solidFill>
                <a:latin typeface="Roboto"/>
                <a:ea typeface="Roboto"/>
                <a:cs typeface="Roboto"/>
                <a:sym typeface="Roboto"/>
              </a:rPr>
              <a:t>Other trade barriers like common language, common border have also have </a:t>
            </a:r>
            <a:r>
              <a:rPr b="1" lang="en-US">
                <a:solidFill>
                  <a:schemeClr val="dk1"/>
                </a:solidFill>
                <a:latin typeface="Roboto"/>
                <a:ea typeface="Roboto"/>
                <a:cs typeface="Roboto"/>
                <a:sym typeface="Roboto"/>
              </a:rPr>
              <a:t>positive</a:t>
            </a:r>
            <a:r>
              <a:rPr lang="en-US">
                <a:solidFill>
                  <a:schemeClr val="dk1"/>
                </a:solidFill>
                <a:latin typeface="Roboto"/>
                <a:ea typeface="Roboto"/>
                <a:cs typeface="Roboto"/>
                <a:sym typeface="Roboto"/>
              </a:rPr>
              <a:t> effect on trade.</a:t>
            </a:r>
            <a:endParaRPr>
              <a:solidFill>
                <a:schemeClr val="dk1"/>
              </a:solidFill>
              <a:latin typeface="Roboto"/>
              <a:ea typeface="Roboto"/>
              <a:cs typeface="Roboto"/>
              <a:sym typeface="Roboto"/>
            </a:endParaRPr>
          </a:p>
        </p:txBody>
      </p:sp>
      <p:sp>
        <p:nvSpPr>
          <p:cNvPr id="997" name="Google Shape;997;g18b8ef2738c_0_0"/>
          <p:cNvSpPr txBox="1"/>
          <p:nvPr/>
        </p:nvSpPr>
        <p:spPr>
          <a:xfrm>
            <a:off x="1048925" y="859350"/>
            <a:ext cx="66096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Fira Sans Extra Condensed"/>
                <a:ea typeface="Fira Sans Extra Condensed"/>
                <a:cs typeface="Fira Sans Extra Condensed"/>
                <a:sym typeface="Fira Sans Extra Condensed"/>
              </a:rPr>
              <a:t>Gravity model estimation for CPTPP group</a:t>
            </a:r>
            <a:endParaRPr b="1" sz="1600">
              <a:latin typeface="Fira Sans Extra Condensed"/>
              <a:ea typeface="Fira Sans Extra Condensed"/>
              <a:cs typeface="Fira Sans Extra Condensed"/>
              <a:sym typeface="Fira Sans Extra Condensed"/>
            </a:endParaRPr>
          </a:p>
        </p:txBody>
      </p:sp>
      <p:grpSp>
        <p:nvGrpSpPr>
          <p:cNvPr id="998" name="Google Shape;998;g18b8ef2738c_0_0"/>
          <p:cNvGrpSpPr/>
          <p:nvPr/>
        </p:nvGrpSpPr>
        <p:grpSpPr>
          <a:xfrm>
            <a:off x="1992417" y="840854"/>
            <a:ext cx="439288" cy="437192"/>
            <a:chOff x="-1" y="-1"/>
            <a:chExt cx="439288" cy="437192"/>
          </a:xfrm>
        </p:grpSpPr>
        <p:sp>
          <p:nvSpPr>
            <p:cNvPr id="999" name="Google Shape;999;g18b8ef2738c_0_0"/>
            <p:cNvSpPr/>
            <p:nvPr/>
          </p:nvSpPr>
          <p:spPr>
            <a:xfrm>
              <a:off x="-1" y="408895"/>
              <a:ext cx="438314" cy="28296"/>
            </a:xfrm>
            <a:custGeom>
              <a:rect b="b" l="l" r="r" t="t"/>
              <a:pathLst>
                <a:path extrusionOk="0" h="21600" w="21552">
                  <a:moveTo>
                    <a:pt x="748" y="0"/>
                  </a:moveTo>
                  <a:cubicBezTo>
                    <a:pt x="373" y="0"/>
                    <a:pt x="0" y="4985"/>
                    <a:pt x="0" y="11631"/>
                  </a:cubicBezTo>
                  <a:cubicBezTo>
                    <a:pt x="0" y="17459"/>
                    <a:pt x="373" y="21600"/>
                    <a:pt x="748" y="21600"/>
                  </a:cubicBezTo>
                  <a:lnTo>
                    <a:pt x="20852" y="21600"/>
                  </a:lnTo>
                  <a:cubicBezTo>
                    <a:pt x="21279" y="21600"/>
                    <a:pt x="21546" y="16615"/>
                    <a:pt x="21546" y="11631"/>
                  </a:cubicBezTo>
                  <a:cubicBezTo>
                    <a:pt x="21600" y="4167"/>
                    <a:pt x="21279" y="0"/>
                    <a:pt x="20852"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8b8ef2738c_0_0"/>
            <p:cNvSpPr/>
            <p:nvPr/>
          </p:nvSpPr>
          <p:spPr>
            <a:xfrm>
              <a:off x="-1" y="237067"/>
              <a:ext cx="116370" cy="143586"/>
            </a:xfrm>
            <a:custGeom>
              <a:rect b="b" l="l" r="r" t="t"/>
              <a:pathLst>
                <a:path extrusionOk="0" h="21600" w="21600">
                  <a:moveTo>
                    <a:pt x="6459" y="0"/>
                  </a:moveTo>
                  <a:cubicBezTo>
                    <a:pt x="2826" y="0"/>
                    <a:pt x="0" y="2296"/>
                    <a:pt x="0" y="5240"/>
                  </a:cubicBezTo>
                  <a:lnTo>
                    <a:pt x="0" y="16692"/>
                  </a:lnTo>
                  <a:cubicBezTo>
                    <a:pt x="404" y="19310"/>
                    <a:pt x="3024" y="21600"/>
                    <a:pt x="6459" y="21600"/>
                  </a:cubicBezTo>
                  <a:lnTo>
                    <a:pt x="15135" y="21600"/>
                  </a:lnTo>
                  <a:cubicBezTo>
                    <a:pt x="18774" y="21600"/>
                    <a:pt x="21600" y="19310"/>
                    <a:pt x="21600" y="16692"/>
                  </a:cubicBezTo>
                  <a:lnTo>
                    <a:pt x="21600" y="5240"/>
                  </a:lnTo>
                  <a:cubicBezTo>
                    <a:pt x="21600" y="2296"/>
                    <a:pt x="18774" y="0"/>
                    <a:pt x="15135"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8b8ef2738c_0_0"/>
            <p:cNvSpPr/>
            <p:nvPr/>
          </p:nvSpPr>
          <p:spPr>
            <a:xfrm>
              <a:off x="163083" y="-1"/>
              <a:ext cx="114156" cy="380646"/>
            </a:xfrm>
            <a:custGeom>
              <a:rect b="b" l="l" r="r" t="t"/>
              <a:pathLst>
                <a:path extrusionOk="0" h="21600" w="21600">
                  <a:moveTo>
                    <a:pt x="6177" y="0"/>
                  </a:moveTo>
                  <a:cubicBezTo>
                    <a:pt x="2677" y="0"/>
                    <a:pt x="0" y="803"/>
                    <a:pt x="0" y="1914"/>
                  </a:cubicBezTo>
                  <a:lnTo>
                    <a:pt x="0" y="19749"/>
                  </a:lnTo>
                  <a:cubicBezTo>
                    <a:pt x="0" y="20799"/>
                    <a:pt x="2880" y="21600"/>
                    <a:pt x="6177" y="21600"/>
                  </a:cubicBezTo>
                  <a:lnTo>
                    <a:pt x="15227" y="21600"/>
                  </a:lnTo>
                  <a:cubicBezTo>
                    <a:pt x="18929" y="21600"/>
                    <a:pt x="21600" y="20736"/>
                    <a:pt x="21600" y="19749"/>
                  </a:cubicBezTo>
                  <a:lnTo>
                    <a:pt x="21600" y="1914"/>
                  </a:lnTo>
                  <a:cubicBezTo>
                    <a:pt x="21600" y="803"/>
                    <a:pt x="18929" y="0"/>
                    <a:pt x="15227"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8b8ef2738c_0_0"/>
            <p:cNvSpPr/>
            <p:nvPr/>
          </p:nvSpPr>
          <p:spPr>
            <a:xfrm>
              <a:off x="325131" y="122882"/>
              <a:ext cx="114156" cy="257742"/>
            </a:xfrm>
            <a:custGeom>
              <a:rect b="b" l="l" r="r" t="t"/>
              <a:pathLst>
                <a:path extrusionOk="0" h="21600" w="21600">
                  <a:moveTo>
                    <a:pt x="6170" y="0"/>
                  </a:moveTo>
                  <a:cubicBezTo>
                    <a:pt x="2671" y="0"/>
                    <a:pt x="0" y="1279"/>
                    <a:pt x="0" y="2919"/>
                  </a:cubicBezTo>
                  <a:lnTo>
                    <a:pt x="0" y="18866"/>
                  </a:lnTo>
                  <a:cubicBezTo>
                    <a:pt x="0" y="20417"/>
                    <a:pt x="2880" y="21600"/>
                    <a:pt x="6170" y="21600"/>
                  </a:cubicBezTo>
                  <a:lnTo>
                    <a:pt x="15221" y="21600"/>
                  </a:lnTo>
                  <a:cubicBezTo>
                    <a:pt x="18720" y="21600"/>
                    <a:pt x="21600" y="20324"/>
                    <a:pt x="21600" y="18866"/>
                  </a:cubicBezTo>
                  <a:lnTo>
                    <a:pt x="21600" y="2919"/>
                  </a:lnTo>
                  <a:cubicBezTo>
                    <a:pt x="21600" y="1279"/>
                    <a:pt x="18720" y="0"/>
                    <a:pt x="15221"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3" name="Google Shape;1003;g18b8ef2738c_0_0"/>
          <p:cNvGrpSpPr/>
          <p:nvPr/>
        </p:nvGrpSpPr>
        <p:grpSpPr>
          <a:xfrm>
            <a:off x="5191342" y="1326003"/>
            <a:ext cx="3533328" cy="2778786"/>
            <a:chOff x="-1" y="-2"/>
            <a:chExt cx="3533328" cy="2778786"/>
          </a:xfrm>
        </p:grpSpPr>
        <p:sp>
          <p:nvSpPr>
            <p:cNvPr id="1004" name="Google Shape;1004;g18b8ef2738c_0_0"/>
            <p:cNvSpPr/>
            <p:nvPr/>
          </p:nvSpPr>
          <p:spPr>
            <a:xfrm>
              <a:off x="-1" y="-2"/>
              <a:ext cx="3533328" cy="2778786"/>
            </a:xfrm>
            <a:custGeom>
              <a:rect b="b" l="l" r="r" t="t"/>
              <a:pathLst>
                <a:path extrusionOk="0" h="21600" w="21600">
                  <a:moveTo>
                    <a:pt x="4914" y="1542"/>
                  </a:moveTo>
                  <a:cubicBezTo>
                    <a:pt x="4485" y="1880"/>
                    <a:pt x="4057" y="2246"/>
                    <a:pt x="3663" y="2646"/>
                  </a:cubicBezTo>
                  <a:cubicBezTo>
                    <a:pt x="3663" y="2700"/>
                    <a:pt x="3663" y="2744"/>
                    <a:pt x="3670" y="2806"/>
                  </a:cubicBezTo>
                  <a:cubicBezTo>
                    <a:pt x="3691" y="3082"/>
                    <a:pt x="3290" y="3216"/>
                    <a:pt x="3332" y="3573"/>
                  </a:cubicBezTo>
                  <a:cubicBezTo>
                    <a:pt x="3349" y="3704"/>
                    <a:pt x="3413" y="3740"/>
                    <a:pt x="3496" y="3740"/>
                  </a:cubicBezTo>
                  <a:cubicBezTo>
                    <a:pt x="3596" y="3740"/>
                    <a:pt x="3725" y="3688"/>
                    <a:pt x="3837" y="3688"/>
                  </a:cubicBezTo>
                  <a:cubicBezTo>
                    <a:pt x="3885" y="3688"/>
                    <a:pt x="3929" y="3698"/>
                    <a:pt x="3967" y="3724"/>
                  </a:cubicBezTo>
                  <a:cubicBezTo>
                    <a:pt x="3997" y="3747"/>
                    <a:pt x="4019" y="3758"/>
                    <a:pt x="4038" y="3758"/>
                  </a:cubicBezTo>
                  <a:cubicBezTo>
                    <a:pt x="4140" y="3758"/>
                    <a:pt x="4084" y="3423"/>
                    <a:pt x="4084" y="3030"/>
                  </a:cubicBezTo>
                  <a:cubicBezTo>
                    <a:pt x="4084" y="2557"/>
                    <a:pt x="4209" y="2486"/>
                    <a:pt x="4527" y="2254"/>
                  </a:cubicBezTo>
                  <a:cubicBezTo>
                    <a:pt x="4679" y="2138"/>
                    <a:pt x="4811" y="1835"/>
                    <a:pt x="4914" y="1542"/>
                  </a:cubicBezTo>
                  <a:close/>
                  <a:moveTo>
                    <a:pt x="2893" y="3724"/>
                  </a:moveTo>
                  <a:cubicBezTo>
                    <a:pt x="2860" y="3724"/>
                    <a:pt x="2848" y="3760"/>
                    <a:pt x="2848" y="3760"/>
                  </a:cubicBezTo>
                  <a:cubicBezTo>
                    <a:pt x="2827" y="3814"/>
                    <a:pt x="2744" y="4258"/>
                    <a:pt x="2938" y="4339"/>
                  </a:cubicBezTo>
                  <a:cubicBezTo>
                    <a:pt x="3104" y="4410"/>
                    <a:pt x="3111" y="4597"/>
                    <a:pt x="3219" y="4597"/>
                  </a:cubicBezTo>
                  <a:cubicBezTo>
                    <a:pt x="3232" y="4597"/>
                    <a:pt x="3246" y="4594"/>
                    <a:pt x="3262" y="4588"/>
                  </a:cubicBezTo>
                  <a:cubicBezTo>
                    <a:pt x="3410" y="4530"/>
                    <a:pt x="3487" y="4363"/>
                    <a:pt x="3620" y="4363"/>
                  </a:cubicBezTo>
                  <a:cubicBezTo>
                    <a:pt x="3630" y="4363"/>
                    <a:pt x="3640" y="4364"/>
                    <a:pt x="3649" y="4366"/>
                  </a:cubicBezTo>
                  <a:cubicBezTo>
                    <a:pt x="3662" y="4367"/>
                    <a:pt x="3674" y="4367"/>
                    <a:pt x="3686" y="4367"/>
                  </a:cubicBezTo>
                  <a:cubicBezTo>
                    <a:pt x="3819" y="4367"/>
                    <a:pt x="3874" y="4317"/>
                    <a:pt x="3836" y="4170"/>
                  </a:cubicBezTo>
                  <a:cubicBezTo>
                    <a:pt x="3799" y="4055"/>
                    <a:pt x="3706" y="3878"/>
                    <a:pt x="3621" y="3878"/>
                  </a:cubicBezTo>
                  <a:cubicBezTo>
                    <a:pt x="3595" y="3878"/>
                    <a:pt x="3568" y="3896"/>
                    <a:pt x="3546" y="3939"/>
                  </a:cubicBezTo>
                  <a:cubicBezTo>
                    <a:pt x="3470" y="4074"/>
                    <a:pt x="3365" y="4202"/>
                    <a:pt x="3263" y="4202"/>
                  </a:cubicBezTo>
                  <a:cubicBezTo>
                    <a:pt x="3225" y="4202"/>
                    <a:pt x="3187" y="4184"/>
                    <a:pt x="3152" y="4143"/>
                  </a:cubicBezTo>
                  <a:cubicBezTo>
                    <a:pt x="3020" y="3982"/>
                    <a:pt x="3048" y="3831"/>
                    <a:pt x="2958" y="3760"/>
                  </a:cubicBezTo>
                  <a:cubicBezTo>
                    <a:pt x="2931" y="3733"/>
                    <a:pt x="2909" y="3724"/>
                    <a:pt x="2893" y="3724"/>
                  </a:cubicBezTo>
                  <a:close/>
                  <a:moveTo>
                    <a:pt x="2732" y="4725"/>
                  </a:moveTo>
                  <a:cubicBezTo>
                    <a:pt x="2638" y="4725"/>
                    <a:pt x="2546" y="4779"/>
                    <a:pt x="2481" y="4874"/>
                  </a:cubicBezTo>
                  <a:cubicBezTo>
                    <a:pt x="2419" y="4962"/>
                    <a:pt x="2391" y="5052"/>
                    <a:pt x="2460" y="5105"/>
                  </a:cubicBezTo>
                  <a:cubicBezTo>
                    <a:pt x="2506" y="5139"/>
                    <a:pt x="2546" y="5151"/>
                    <a:pt x="2584" y="5151"/>
                  </a:cubicBezTo>
                  <a:cubicBezTo>
                    <a:pt x="2665" y="5151"/>
                    <a:pt x="2733" y="5096"/>
                    <a:pt x="2813" y="5096"/>
                  </a:cubicBezTo>
                  <a:cubicBezTo>
                    <a:pt x="2850" y="5096"/>
                    <a:pt x="2882" y="5100"/>
                    <a:pt x="2909" y="5100"/>
                  </a:cubicBezTo>
                  <a:cubicBezTo>
                    <a:pt x="2972" y="5100"/>
                    <a:pt x="3003" y="5077"/>
                    <a:pt x="2979" y="4927"/>
                  </a:cubicBezTo>
                  <a:cubicBezTo>
                    <a:pt x="2972" y="4865"/>
                    <a:pt x="2938" y="4820"/>
                    <a:pt x="2896" y="4784"/>
                  </a:cubicBezTo>
                  <a:cubicBezTo>
                    <a:pt x="2844" y="4745"/>
                    <a:pt x="2788" y="4725"/>
                    <a:pt x="2732" y="4725"/>
                  </a:cubicBezTo>
                  <a:close/>
                  <a:moveTo>
                    <a:pt x="3341" y="4778"/>
                  </a:moveTo>
                  <a:cubicBezTo>
                    <a:pt x="3256" y="4778"/>
                    <a:pt x="3242" y="4919"/>
                    <a:pt x="3242" y="4919"/>
                  </a:cubicBezTo>
                  <a:cubicBezTo>
                    <a:pt x="3207" y="4945"/>
                    <a:pt x="3006" y="5283"/>
                    <a:pt x="3131" y="5346"/>
                  </a:cubicBezTo>
                  <a:cubicBezTo>
                    <a:pt x="3214" y="5380"/>
                    <a:pt x="3306" y="5489"/>
                    <a:pt x="3357" y="5489"/>
                  </a:cubicBezTo>
                  <a:cubicBezTo>
                    <a:pt x="3385" y="5489"/>
                    <a:pt x="3401" y="5453"/>
                    <a:pt x="3394" y="5346"/>
                  </a:cubicBezTo>
                  <a:cubicBezTo>
                    <a:pt x="3373" y="5042"/>
                    <a:pt x="3525" y="4874"/>
                    <a:pt x="3394" y="4794"/>
                  </a:cubicBezTo>
                  <a:cubicBezTo>
                    <a:pt x="3373" y="4782"/>
                    <a:pt x="3356" y="4778"/>
                    <a:pt x="3341" y="4778"/>
                  </a:cubicBezTo>
                  <a:close/>
                  <a:moveTo>
                    <a:pt x="14797" y="3590"/>
                  </a:moveTo>
                  <a:cubicBezTo>
                    <a:pt x="14754" y="3590"/>
                    <a:pt x="14703" y="3609"/>
                    <a:pt x="14646" y="3653"/>
                  </a:cubicBezTo>
                  <a:cubicBezTo>
                    <a:pt x="14557" y="3715"/>
                    <a:pt x="14100" y="3947"/>
                    <a:pt x="13914" y="4562"/>
                  </a:cubicBezTo>
                  <a:cubicBezTo>
                    <a:pt x="13734" y="5177"/>
                    <a:pt x="13610" y="5301"/>
                    <a:pt x="13837" y="5462"/>
                  </a:cubicBezTo>
                  <a:cubicBezTo>
                    <a:pt x="13952" y="5544"/>
                    <a:pt x="14038" y="5594"/>
                    <a:pt x="14088" y="5594"/>
                  </a:cubicBezTo>
                  <a:cubicBezTo>
                    <a:pt x="14141" y="5594"/>
                    <a:pt x="14154" y="5537"/>
                    <a:pt x="14114" y="5399"/>
                  </a:cubicBezTo>
                  <a:cubicBezTo>
                    <a:pt x="14038" y="5132"/>
                    <a:pt x="13893" y="5087"/>
                    <a:pt x="14170" y="4650"/>
                  </a:cubicBezTo>
                  <a:cubicBezTo>
                    <a:pt x="14452" y="4214"/>
                    <a:pt x="14750" y="4081"/>
                    <a:pt x="14888" y="3902"/>
                  </a:cubicBezTo>
                  <a:cubicBezTo>
                    <a:pt x="14982" y="3762"/>
                    <a:pt x="14927" y="3590"/>
                    <a:pt x="14797" y="3590"/>
                  </a:cubicBezTo>
                  <a:close/>
                  <a:moveTo>
                    <a:pt x="2972" y="5578"/>
                  </a:moveTo>
                  <a:lnTo>
                    <a:pt x="2813" y="5586"/>
                  </a:lnTo>
                  <a:cubicBezTo>
                    <a:pt x="2737" y="5613"/>
                    <a:pt x="2661" y="5942"/>
                    <a:pt x="2813" y="5978"/>
                  </a:cubicBezTo>
                  <a:cubicBezTo>
                    <a:pt x="2972" y="6014"/>
                    <a:pt x="3055" y="6014"/>
                    <a:pt x="3055" y="6014"/>
                  </a:cubicBezTo>
                  <a:lnTo>
                    <a:pt x="2972" y="5578"/>
                  </a:lnTo>
                  <a:close/>
                  <a:moveTo>
                    <a:pt x="1860" y="5085"/>
                  </a:moveTo>
                  <a:cubicBezTo>
                    <a:pt x="1754" y="5085"/>
                    <a:pt x="1810" y="5390"/>
                    <a:pt x="1810" y="5390"/>
                  </a:cubicBezTo>
                  <a:cubicBezTo>
                    <a:pt x="1810" y="5390"/>
                    <a:pt x="1755" y="5319"/>
                    <a:pt x="1673" y="5238"/>
                  </a:cubicBezTo>
                  <a:cubicBezTo>
                    <a:pt x="1603" y="5346"/>
                    <a:pt x="1548" y="5453"/>
                    <a:pt x="1479" y="5569"/>
                  </a:cubicBezTo>
                  <a:cubicBezTo>
                    <a:pt x="1514" y="5675"/>
                    <a:pt x="1410" y="5774"/>
                    <a:pt x="1493" y="6032"/>
                  </a:cubicBezTo>
                  <a:cubicBezTo>
                    <a:pt x="1536" y="6167"/>
                    <a:pt x="1615" y="6203"/>
                    <a:pt x="1707" y="6203"/>
                  </a:cubicBezTo>
                  <a:cubicBezTo>
                    <a:pt x="1813" y="6203"/>
                    <a:pt x="1936" y="6156"/>
                    <a:pt x="2049" y="6156"/>
                  </a:cubicBezTo>
                  <a:cubicBezTo>
                    <a:pt x="2086" y="6156"/>
                    <a:pt x="2123" y="6161"/>
                    <a:pt x="2156" y="6174"/>
                  </a:cubicBezTo>
                  <a:cubicBezTo>
                    <a:pt x="2197" y="6189"/>
                    <a:pt x="2226" y="6197"/>
                    <a:pt x="2248" y="6197"/>
                  </a:cubicBezTo>
                  <a:cubicBezTo>
                    <a:pt x="2354" y="6197"/>
                    <a:pt x="2269" y="6035"/>
                    <a:pt x="2211" y="5880"/>
                  </a:cubicBezTo>
                  <a:cubicBezTo>
                    <a:pt x="2142" y="5684"/>
                    <a:pt x="2080" y="5630"/>
                    <a:pt x="2142" y="5462"/>
                  </a:cubicBezTo>
                  <a:cubicBezTo>
                    <a:pt x="2211" y="5301"/>
                    <a:pt x="2052" y="5177"/>
                    <a:pt x="1900" y="5096"/>
                  </a:cubicBezTo>
                  <a:cubicBezTo>
                    <a:pt x="1885" y="5088"/>
                    <a:pt x="1872" y="5085"/>
                    <a:pt x="1860" y="5085"/>
                  </a:cubicBezTo>
                  <a:close/>
                  <a:moveTo>
                    <a:pt x="3619" y="4686"/>
                  </a:moveTo>
                  <a:cubicBezTo>
                    <a:pt x="3484" y="4686"/>
                    <a:pt x="3635" y="5029"/>
                    <a:pt x="3705" y="5363"/>
                  </a:cubicBezTo>
                  <a:cubicBezTo>
                    <a:pt x="3780" y="5729"/>
                    <a:pt x="3421" y="5507"/>
                    <a:pt x="3332" y="5675"/>
                  </a:cubicBezTo>
                  <a:cubicBezTo>
                    <a:pt x="3259" y="5837"/>
                    <a:pt x="3659" y="5926"/>
                    <a:pt x="3917" y="5926"/>
                  </a:cubicBezTo>
                  <a:cubicBezTo>
                    <a:pt x="3929" y="5926"/>
                    <a:pt x="3941" y="5925"/>
                    <a:pt x="3954" y="5925"/>
                  </a:cubicBezTo>
                  <a:cubicBezTo>
                    <a:pt x="3957" y="5925"/>
                    <a:pt x="3962" y="5925"/>
                    <a:pt x="3966" y="5925"/>
                  </a:cubicBezTo>
                  <a:cubicBezTo>
                    <a:pt x="4227" y="5925"/>
                    <a:pt x="4354" y="6468"/>
                    <a:pt x="4354" y="6468"/>
                  </a:cubicBezTo>
                  <a:lnTo>
                    <a:pt x="4361" y="7181"/>
                  </a:lnTo>
                  <a:cubicBezTo>
                    <a:pt x="4361" y="7181"/>
                    <a:pt x="4804" y="7591"/>
                    <a:pt x="4990" y="7671"/>
                  </a:cubicBezTo>
                  <a:cubicBezTo>
                    <a:pt x="5003" y="7675"/>
                    <a:pt x="5014" y="7677"/>
                    <a:pt x="5023" y="7677"/>
                  </a:cubicBezTo>
                  <a:cubicBezTo>
                    <a:pt x="5153" y="7677"/>
                    <a:pt x="4944" y="7286"/>
                    <a:pt x="4873" y="7012"/>
                  </a:cubicBezTo>
                  <a:cubicBezTo>
                    <a:pt x="4854" y="6933"/>
                    <a:pt x="4864" y="6907"/>
                    <a:pt x="4891" y="6907"/>
                  </a:cubicBezTo>
                  <a:cubicBezTo>
                    <a:pt x="4949" y="6907"/>
                    <a:pt x="5088" y="7028"/>
                    <a:pt x="5203" y="7028"/>
                  </a:cubicBezTo>
                  <a:cubicBezTo>
                    <a:pt x="5231" y="7028"/>
                    <a:pt x="5257" y="7021"/>
                    <a:pt x="5280" y="7003"/>
                  </a:cubicBezTo>
                  <a:cubicBezTo>
                    <a:pt x="5439" y="6887"/>
                    <a:pt x="5246" y="6629"/>
                    <a:pt x="4914" y="6433"/>
                  </a:cubicBezTo>
                  <a:cubicBezTo>
                    <a:pt x="4589" y="6228"/>
                    <a:pt x="4520" y="5889"/>
                    <a:pt x="4396" y="5462"/>
                  </a:cubicBezTo>
                  <a:cubicBezTo>
                    <a:pt x="4330" y="5219"/>
                    <a:pt x="4227" y="5168"/>
                    <a:pt x="4131" y="5168"/>
                  </a:cubicBezTo>
                  <a:cubicBezTo>
                    <a:pt x="4062" y="5168"/>
                    <a:pt x="3996" y="5194"/>
                    <a:pt x="3949" y="5194"/>
                  </a:cubicBezTo>
                  <a:cubicBezTo>
                    <a:pt x="3945" y="5194"/>
                    <a:pt x="3942" y="5194"/>
                    <a:pt x="3940" y="5194"/>
                  </a:cubicBezTo>
                  <a:cubicBezTo>
                    <a:pt x="3698" y="5150"/>
                    <a:pt x="3870" y="4766"/>
                    <a:pt x="3663" y="4695"/>
                  </a:cubicBezTo>
                  <a:cubicBezTo>
                    <a:pt x="3646" y="4689"/>
                    <a:pt x="3631" y="4686"/>
                    <a:pt x="3619" y="4686"/>
                  </a:cubicBezTo>
                  <a:close/>
                  <a:moveTo>
                    <a:pt x="7775" y="0"/>
                  </a:moveTo>
                  <a:cubicBezTo>
                    <a:pt x="7098" y="232"/>
                    <a:pt x="6442" y="543"/>
                    <a:pt x="5820" y="918"/>
                  </a:cubicBezTo>
                  <a:cubicBezTo>
                    <a:pt x="5523" y="1452"/>
                    <a:pt x="5045" y="2246"/>
                    <a:pt x="4873" y="2468"/>
                  </a:cubicBezTo>
                  <a:cubicBezTo>
                    <a:pt x="4603" y="2806"/>
                    <a:pt x="4762" y="3226"/>
                    <a:pt x="4817" y="3590"/>
                  </a:cubicBezTo>
                  <a:cubicBezTo>
                    <a:pt x="4855" y="3818"/>
                    <a:pt x="4988" y="3867"/>
                    <a:pt x="5125" y="3867"/>
                  </a:cubicBezTo>
                  <a:cubicBezTo>
                    <a:pt x="5212" y="3867"/>
                    <a:pt x="5302" y="3847"/>
                    <a:pt x="5370" y="3840"/>
                  </a:cubicBezTo>
                  <a:cubicBezTo>
                    <a:pt x="5371" y="3840"/>
                    <a:pt x="5373" y="3840"/>
                    <a:pt x="5374" y="3840"/>
                  </a:cubicBezTo>
                  <a:cubicBezTo>
                    <a:pt x="5551" y="3840"/>
                    <a:pt x="6062" y="5756"/>
                    <a:pt x="6151" y="5899"/>
                  </a:cubicBezTo>
                  <a:cubicBezTo>
                    <a:pt x="6234" y="6041"/>
                    <a:pt x="6089" y="6388"/>
                    <a:pt x="5944" y="6602"/>
                  </a:cubicBezTo>
                  <a:cubicBezTo>
                    <a:pt x="5799" y="6798"/>
                    <a:pt x="6373" y="8036"/>
                    <a:pt x="6539" y="8126"/>
                  </a:cubicBezTo>
                  <a:cubicBezTo>
                    <a:pt x="6549" y="8132"/>
                    <a:pt x="6559" y="8134"/>
                    <a:pt x="6569" y="8134"/>
                  </a:cubicBezTo>
                  <a:cubicBezTo>
                    <a:pt x="6707" y="8134"/>
                    <a:pt x="6724" y="7552"/>
                    <a:pt x="6808" y="7243"/>
                  </a:cubicBezTo>
                  <a:cubicBezTo>
                    <a:pt x="6891" y="6922"/>
                    <a:pt x="7015" y="6950"/>
                    <a:pt x="7230" y="6905"/>
                  </a:cubicBezTo>
                  <a:cubicBezTo>
                    <a:pt x="7444" y="6860"/>
                    <a:pt x="7354" y="6397"/>
                    <a:pt x="7541" y="6237"/>
                  </a:cubicBezTo>
                  <a:cubicBezTo>
                    <a:pt x="7735" y="6067"/>
                    <a:pt x="8163" y="5996"/>
                    <a:pt x="8232" y="5755"/>
                  </a:cubicBezTo>
                  <a:cubicBezTo>
                    <a:pt x="8301" y="5507"/>
                    <a:pt x="8087" y="5283"/>
                    <a:pt x="7976" y="5096"/>
                  </a:cubicBezTo>
                  <a:cubicBezTo>
                    <a:pt x="7859" y="4919"/>
                    <a:pt x="8294" y="4410"/>
                    <a:pt x="8322" y="4187"/>
                  </a:cubicBezTo>
                  <a:cubicBezTo>
                    <a:pt x="8343" y="3965"/>
                    <a:pt x="8328" y="3849"/>
                    <a:pt x="8232" y="3635"/>
                  </a:cubicBezTo>
                  <a:cubicBezTo>
                    <a:pt x="8136" y="3430"/>
                    <a:pt x="8425" y="2406"/>
                    <a:pt x="8425" y="2406"/>
                  </a:cubicBezTo>
                  <a:cubicBezTo>
                    <a:pt x="8425" y="2406"/>
                    <a:pt x="8771" y="1470"/>
                    <a:pt x="8826" y="1221"/>
                  </a:cubicBezTo>
                  <a:cubicBezTo>
                    <a:pt x="8888" y="998"/>
                    <a:pt x="8114" y="276"/>
                    <a:pt x="7775" y="0"/>
                  </a:cubicBezTo>
                  <a:close/>
                  <a:moveTo>
                    <a:pt x="21468" y="8927"/>
                  </a:moveTo>
                  <a:cubicBezTo>
                    <a:pt x="21462" y="8972"/>
                    <a:pt x="21462" y="9016"/>
                    <a:pt x="21468" y="9052"/>
                  </a:cubicBezTo>
                  <a:cubicBezTo>
                    <a:pt x="21503" y="9150"/>
                    <a:pt x="21558" y="9283"/>
                    <a:pt x="21600" y="9382"/>
                  </a:cubicBezTo>
                  <a:cubicBezTo>
                    <a:pt x="21558" y="9231"/>
                    <a:pt x="21510" y="9070"/>
                    <a:pt x="21468" y="8927"/>
                  </a:cubicBezTo>
                  <a:close/>
                  <a:moveTo>
                    <a:pt x="20425" y="11546"/>
                  </a:moveTo>
                  <a:lnTo>
                    <a:pt x="20266" y="11574"/>
                  </a:lnTo>
                  <a:cubicBezTo>
                    <a:pt x="20245" y="11591"/>
                    <a:pt x="20259" y="11636"/>
                    <a:pt x="20058" y="11751"/>
                  </a:cubicBezTo>
                  <a:cubicBezTo>
                    <a:pt x="19865" y="11876"/>
                    <a:pt x="19727" y="11841"/>
                    <a:pt x="19712" y="11992"/>
                  </a:cubicBezTo>
                  <a:cubicBezTo>
                    <a:pt x="19699" y="12117"/>
                    <a:pt x="19872" y="12134"/>
                    <a:pt x="19872" y="12134"/>
                  </a:cubicBezTo>
                  <a:cubicBezTo>
                    <a:pt x="19872" y="12134"/>
                    <a:pt x="20058" y="11992"/>
                    <a:pt x="20252" y="11956"/>
                  </a:cubicBezTo>
                  <a:cubicBezTo>
                    <a:pt x="20439" y="11921"/>
                    <a:pt x="20529" y="11966"/>
                    <a:pt x="20508" y="11787"/>
                  </a:cubicBezTo>
                  <a:cubicBezTo>
                    <a:pt x="20494" y="11618"/>
                    <a:pt x="20425" y="11546"/>
                    <a:pt x="20425" y="11546"/>
                  </a:cubicBezTo>
                  <a:close/>
                  <a:moveTo>
                    <a:pt x="1126" y="6192"/>
                  </a:moveTo>
                  <a:cubicBezTo>
                    <a:pt x="677" y="7083"/>
                    <a:pt x="297" y="8036"/>
                    <a:pt x="0" y="9052"/>
                  </a:cubicBezTo>
                  <a:cubicBezTo>
                    <a:pt x="214" y="9462"/>
                    <a:pt x="428" y="9890"/>
                    <a:pt x="505" y="10006"/>
                  </a:cubicBezTo>
                  <a:cubicBezTo>
                    <a:pt x="663" y="10246"/>
                    <a:pt x="518" y="10522"/>
                    <a:pt x="539" y="11012"/>
                  </a:cubicBezTo>
                  <a:cubicBezTo>
                    <a:pt x="567" y="11503"/>
                    <a:pt x="933" y="12046"/>
                    <a:pt x="1078" y="12214"/>
                  </a:cubicBezTo>
                  <a:cubicBezTo>
                    <a:pt x="1223" y="12384"/>
                    <a:pt x="1320" y="12972"/>
                    <a:pt x="1424" y="12981"/>
                  </a:cubicBezTo>
                  <a:cubicBezTo>
                    <a:pt x="1425" y="12981"/>
                    <a:pt x="1425" y="12981"/>
                    <a:pt x="1427" y="12981"/>
                  </a:cubicBezTo>
                  <a:cubicBezTo>
                    <a:pt x="1524" y="12981"/>
                    <a:pt x="1354" y="12542"/>
                    <a:pt x="1313" y="12322"/>
                  </a:cubicBezTo>
                  <a:cubicBezTo>
                    <a:pt x="1304" y="12279"/>
                    <a:pt x="1307" y="12260"/>
                    <a:pt x="1319" y="12260"/>
                  </a:cubicBezTo>
                  <a:cubicBezTo>
                    <a:pt x="1375" y="12260"/>
                    <a:pt x="1608" y="12620"/>
                    <a:pt x="1783" y="12875"/>
                  </a:cubicBezTo>
                  <a:cubicBezTo>
                    <a:pt x="2011" y="13177"/>
                    <a:pt x="1915" y="13364"/>
                    <a:pt x="2087" y="13515"/>
                  </a:cubicBezTo>
                  <a:cubicBezTo>
                    <a:pt x="2239" y="13657"/>
                    <a:pt x="2518" y="13934"/>
                    <a:pt x="2729" y="13934"/>
                  </a:cubicBezTo>
                  <a:cubicBezTo>
                    <a:pt x="2758" y="13934"/>
                    <a:pt x="2786" y="13929"/>
                    <a:pt x="2813" y="13917"/>
                  </a:cubicBezTo>
                  <a:cubicBezTo>
                    <a:pt x="2842" y="13902"/>
                    <a:pt x="2869" y="13897"/>
                    <a:pt x="2896" y="13897"/>
                  </a:cubicBezTo>
                  <a:cubicBezTo>
                    <a:pt x="3052" y="13897"/>
                    <a:pt x="3152" y="14115"/>
                    <a:pt x="3317" y="14131"/>
                  </a:cubicBezTo>
                  <a:cubicBezTo>
                    <a:pt x="3472" y="14137"/>
                    <a:pt x="3579" y="14602"/>
                    <a:pt x="3612" y="14602"/>
                  </a:cubicBezTo>
                  <a:cubicBezTo>
                    <a:pt x="3618" y="14602"/>
                    <a:pt x="3621" y="14581"/>
                    <a:pt x="3621" y="14531"/>
                  </a:cubicBezTo>
                  <a:cubicBezTo>
                    <a:pt x="3621" y="14237"/>
                    <a:pt x="3594" y="13872"/>
                    <a:pt x="3469" y="13827"/>
                  </a:cubicBezTo>
                  <a:cubicBezTo>
                    <a:pt x="3352" y="13783"/>
                    <a:pt x="3193" y="13685"/>
                    <a:pt x="3248" y="13515"/>
                  </a:cubicBezTo>
                  <a:cubicBezTo>
                    <a:pt x="3297" y="13347"/>
                    <a:pt x="3255" y="13373"/>
                    <a:pt x="3172" y="13329"/>
                  </a:cubicBezTo>
                  <a:cubicBezTo>
                    <a:pt x="3167" y="13326"/>
                    <a:pt x="3161" y="13324"/>
                    <a:pt x="3155" y="13324"/>
                  </a:cubicBezTo>
                  <a:cubicBezTo>
                    <a:pt x="3074" y="13324"/>
                    <a:pt x="2960" y="13577"/>
                    <a:pt x="2862" y="13577"/>
                  </a:cubicBezTo>
                  <a:cubicBezTo>
                    <a:pt x="2852" y="13577"/>
                    <a:pt x="2843" y="13575"/>
                    <a:pt x="2834" y="13569"/>
                  </a:cubicBezTo>
                  <a:cubicBezTo>
                    <a:pt x="2723" y="13515"/>
                    <a:pt x="2667" y="13525"/>
                    <a:pt x="2627" y="13142"/>
                  </a:cubicBezTo>
                  <a:cubicBezTo>
                    <a:pt x="2578" y="12750"/>
                    <a:pt x="2647" y="12571"/>
                    <a:pt x="2979" y="12402"/>
                  </a:cubicBezTo>
                  <a:cubicBezTo>
                    <a:pt x="3106" y="12345"/>
                    <a:pt x="3248" y="12332"/>
                    <a:pt x="3379" y="12332"/>
                  </a:cubicBezTo>
                  <a:cubicBezTo>
                    <a:pt x="3485" y="12332"/>
                    <a:pt x="3586" y="12340"/>
                    <a:pt x="3666" y="12340"/>
                  </a:cubicBezTo>
                  <a:cubicBezTo>
                    <a:pt x="3749" y="12340"/>
                    <a:pt x="3810" y="12331"/>
                    <a:pt x="3836" y="12295"/>
                  </a:cubicBezTo>
                  <a:cubicBezTo>
                    <a:pt x="3912" y="12162"/>
                    <a:pt x="4776" y="10754"/>
                    <a:pt x="4886" y="10566"/>
                  </a:cubicBezTo>
                  <a:cubicBezTo>
                    <a:pt x="4997" y="10362"/>
                    <a:pt x="4679" y="10264"/>
                    <a:pt x="4721" y="10023"/>
                  </a:cubicBezTo>
                  <a:cubicBezTo>
                    <a:pt x="4769" y="9774"/>
                    <a:pt x="5543" y="9631"/>
                    <a:pt x="5640" y="9515"/>
                  </a:cubicBezTo>
                  <a:cubicBezTo>
                    <a:pt x="5742" y="9410"/>
                    <a:pt x="5167" y="8553"/>
                    <a:pt x="5103" y="8553"/>
                  </a:cubicBezTo>
                  <a:cubicBezTo>
                    <a:pt x="5103" y="8553"/>
                    <a:pt x="5101" y="8553"/>
                    <a:pt x="5101" y="8553"/>
                  </a:cubicBezTo>
                  <a:cubicBezTo>
                    <a:pt x="5086" y="8557"/>
                    <a:pt x="5058" y="8564"/>
                    <a:pt x="5023" y="8564"/>
                  </a:cubicBezTo>
                  <a:cubicBezTo>
                    <a:pt x="4964" y="8564"/>
                    <a:pt x="4886" y="8542"/>
                    <a:pt x="4824" y="8447"/>
                  </a:cubicBezTo>
                  <a:cubicBezTo>
                    <a:pt x="4721" y="8303"/>
                    <a:pt x="4749" y="8117"/>
                    <a:pt x="4597" y="7992"/>
                  </a:cubicBezTo>
                  <a:cubicBezTo>
                    <a:pt x="4498" y="7909"/>
                    <a:pt x="4345" y="7821"/>
                    <a:pt x="4249" y="7821"/>
                  </a:cubicBezTo>
                  <a:cubicBezTo>
                    <a:pt x="4188" y="7821"/>
                    <a:pt x="4150" y="7855"/>
                    <a:pt x="4161" y="7947"/>
                  </a:cubicBezTo>
                  <a:cubicBezTo>
                    <a:pt x="4188" y="8197"/>
                    <a:pt x="4230" y="8447"/>
                    <a:pt x="4236" y="8615"/>
                  </a:cubicBezTo>
                  <a:cubicBezTo>
                    <a:pt x="4251" y="8785"/>
                    <a:pt x="4092" y="9222"/>
                    <a:pt x="4092" y="9222"/>
                  </a:cubicBezTo>
                  <a:cubicBezTo>
                    <a:pt x="4092" y="9222"/>
                    <a:pt x="4092" y="9560"/>
                    <a:pt x="3974" y="9666"/>
                  </a:cubicBezTo>
                  <a:cubicBezTo>
                    <a:pt x="3957" y="9680"/>
                    <a:pt x="3941" y="9686"/>
                    <a:pt x="3925" y="9686"/>
                  </a:cubicBezTo>
                  <a:cubicBezTo>
                    <a:pt x="3823" y="9686"/>
                    <a:pt x="3744" y="9437"/>
                    <a:pt x="3732" y="9222"/>
                  </a:cubicBezTo>
                  <a:cubicBezTo>
                    <a:pt x="3711" y="8963"/>
                    <a:pt x="2979" y="8562"/>
                    <a:pt x="2834" y="8268"/>
                  </a:cubicBezTo>
                  <a:cubicBezTo>
                    <a:pt x="2682" y="7983"/>
                    <a:pt x="3304" y="7154"/>
                    <a:pt x="3491" y="6958"/>
                  </a:cubicBezTo>
                  <a:cubicBezTo>
                    <a:pt x="3670" y="6754"/>
                    <a:pt x="3636" y="6549"/>
                    <a:pt x="3491" y="6308"/>
                  </a:cubicBezTo>
                  <a:cubicBezTo>
                    <a:pt x="3452" y="6250"/>
                    <a:pt x="3393" y="6226"/>
                    <a:pt x="3322" y="6226"/>
                  </a:cubicBezTo>
                  <a:cubicBezTo>
                    <a:pt x="3113" y="6226"/>
                    <a:pt x="2800" y="6429"/>
                    <a:pt x="2599" y="6522"/>
                  </a:cubicBezTo>
                  <a:cubicBezTo>
                    <a:pt x="2571" y="6535"/>
                    <a:pt x="2530" y="6542"/>
                    <a:pt x="2478" y="6542"/>
                  </a:cubicBezTo>
                  <a:cubicBezTo>
                    <a:pt x="2201" y="6542"/>
                    <a:pt x="1622" y="6358"/>
                    <a:pt x="1126" y="6192"/>
                  </a:cubicBezTo>
                  <a:close/>
                  <a:moveTo>
                    <a:pt x="18137" y="3573"/>
                  </a:moveTo>
                  <a:cubicBezTo>
                    <a:pt x="18137" y="3573"/>
                    <a:pt x="16188" y="4331"/>
                    <a:pt x="16063" y="4713"/>
                  </a:cubicBezTo>
                  <a:cubicBezTo>
                    <a:pt x="15932" y="5105"/>
                    <a:pt x="15483" y="5934"/>
                    <a:pt x="15483" y="5934"/>
                  </a:cubicBezTo>
                  <a:cubicBezTo>
                    <a:pt x="15483" y="5934"/>
                    <a:pt x="15428" y="5934"/>
                    <a:pt x="15351" y="5951"/>
                  </a:cubicBezTo>
                  <a:cubicBezTo>
                    <a:pt x="15324" y="5854"/>
                    <a:pt x="15303" y="5755"/>
                    <a:pt x="15248" y="5666"/>
                  </a:cubicBezTo>
                  <a:cubicBezTo>
                    <a:pt x="15061" y="5274"/>
                    <a:pt x="15317" y="5354"/>
                    <a:pt x="15214" y="5016"/>
                  </a:cubicBezTo>
                  <a:cubicBezTo>
                    <a:pt x="15186" y="4928"/>
                    <a:pt x="15164" y="4892"/>
                    <a:pt x="15145" y="4892"/>
                  </a:cubicBezTo>
                  <a:cubicBezTo>
                    <a:pt x="15091" y="4892"/>
                    <a:pt x="15052" y="5165"/>
                    <a:pt x="14930" y="5382"/>
                  </a:cubicBezTo>
                  <a:cubicBezTo>
                    <a:pt x="14771" y="5666"/>
                    <a:pt x="14971" y="5666"/>
                    <a:pt x="14999" y="5996"/>
                  </a:cubicBezTo>
                  <a:cubicBezTo>
                    <a:pt x="14584" y="6076"/>
                    <a:pt x="13989" y="6218"/>
                    <a:pt x="13623" y="6477"/>
                  </a:cubicBezTo>
                  <a:cubicBezTo>
                    <a:pt x="13250" y="6742"/>
                    <a:pt x="12966" y="6873"/>
                    <a:pt x="12775" y="6873"/>
                  </a:cubicBezTo>
                  <a:cubicBezTo>
                    <a:pt x="12652" y="6873"/>
                    <a:pt x="12568" y="6817"/>
                    <a:pt x="12524" y="6709"/>
                  </a:cubicBezTo>
                  <a:cubicBezTo>
                    <a:pt x="12486" y="6609"/>
                    <a:pt x="12504" y="6580"/>
                    <a:pt x="12546" y="6580"/>
                  </a:cubicBezTo>
                  <a:cubicBezTo>
                    <a:pt x="12605" y="6580"/>
                    <a:pt x="12711" y="6636"/>
                    <a:pt x="12781" y="6636"/>
                  </a:cubicBezTo>
                  <a:cubicBezTo>
                    <a:pt x="12804" y="6636"/>
                    <a:pt x="12824" y="6629"/>
                    <a:pt x="12835" y="6611"/>
                  </a:cubicBezTo>
                  <a:cubicBezTo>
                    <a:pt x="12905" y="6495"/>
                    <a:pt x="12766" y="6246"/>
                    <a:pt x="12579" y="6076"/>
                  </a:cubicBezTo>
                  <a:cubicBezTo>
                    <a:pt x="12467" y="5982"/>
                    <a:pt x="12203" y="5906"/>
                    <a:pt x="11946" y="5906"/>
                  </a:cubicBezTo>
                  <a:cubicBezTo>
                    <a:pt x="11763" y="5906"/>
                    <a:pt x="11583" y="5944"/>
                    <a:pt x="11460" y="6041"/>
                  </a:cubicBezTo>
                  <a:cubicBezTo>
                    <a:pt x="11170" y="6291"/>
                    <a:pt x="11197" y="6558"/>
                    <a:pt x="10893" y="7146"/>
                  </a:cubicBezTo>
                  <a:cubicBezTo>
                    <a:pt x="10575" y="7751"/>
                    <a:pt x="10450" y="7680"/>
                    <a:pt x="10534" y="8072"/>
                  </a:cubicBezTo>
                  <a:cubicBezTo>
                    <a:pt x="10609" y="8464"/>
                    <a:pt x="10796" y="8242"/>
                    <a:pt x="10796" y="8660"/>
                  </a:cubicBezTo>
                  <a:cubicBezTo>
                    <a:pt x="10796" y="8818"/>
                    <a:pt x="10851" y="8883"/>
                    <a:pt x="10922" y="8883"/>
                  </a:cubicBezTo>
                  <a:cubicBezTo>
                    <a:pt x="11035" y="8883"/>
                    <a:pt x="11190" y="8719"/>
                    <a:pt x="11232" y="8499"/>
                  </a:cubicBezTo>
                  <a:cubicBezTo>
                    <a:pt x="11301" y="8143"/>
                    <a:pt x="11004" y="8098"/>
                    <a:pt x="11308" y="7635"/>
                  </a:cubicBezTo>
                  <a:cubicBezTo>
                    <a:pt x="11536" y="7281"/>
                    <a:pt x="11855" y="6987"/>
                    <a:pt x="11934" y="6987"/>
                  </a:cubicBezTo>
                  <a:cubicBezTo>
                    <a:pt x="11960" y="6987"/>
                    <a:pt x="11960" y="7019"/>
                    <a:pt x="11923" y="7092"/>
                  </a:cubicBezTo>
                  <a:cubicBezTo>
                    <a:pt x="11764" y="7377"/>
                    <a:pt x="11349" y="7849"/>
                    <a:pt x="11536" y="8063"/>
                  </a:cubicBezTo>
                  <a:cubicBezTo>
                    <a:pt x="11715" y="8268"/>
                    <a:pt x="11944" y="8303"/>
                    <a:pt x="11944" y="8303"/>
                  </a:cubicBezTo>
                  <a:cubicBezTo>
                    <a:pt x="11944" y="8303"/>
                    <a:pt x="11750" y="8865"/>
                    <a:pt x="11453" y="9016"/>
                  </a:cubicBezTo>
                  <a:cubicBezTo>
                    <a:pt x="11162" y="9177"/>
                    <a:pt x="10382" y="9328"/>
                    <a:pt x="10105" y="9666"/>
                  </a:cubicBezTo>
                  <a:cubicBezTo>
                    <a:pt x="9829" y="9996"/>
                    <a:pt x="9842" y="10032"/>
                    <a:pt x="9753" y="10495"/>
                  </a:cubicBezTo>
                  <a:cubicBezTo>
                    <a:pt x="9670" y="10958"/>
                    <a:pt x="9200" y="11413"/>
                    <a:pt x="9407" y="11466"/>
                  </a:cubicBezTo>
                  <a:cubicBezTo>
                    <a:pt x="9417" y="11469"/>
                    <a:pt x="9428" y="11470"/>
                    <a:pt x="9441" y="11470"/>
                  </a:cubicBezTo>
                  <a:cubicBezTo>
                    <a:pt x="9681" y="11470"/>
                    <a:pt x="10312" y="11000"/>
                    <a:pt x="10575" y="10780"/>
                  </a:cubicBezTo>
                  <a:cubicBezTo>
                    <a:pt x="10652" y="10714"/>
                    <a:pt x="10743" y="10688"/>
                    <a:pt x="10839" y="10688"/>
                  </a:cubicBezTo>
                  <a:cubicBezTo>
                    <a:pt x="11090" y="10688"/>
                    <a:pt x="11382" y="10859"/>
                    <a:pt x="11591" y="10923"/>
                  </a:cubicBezTo>
                  <a:cubicBezTo>
                    <a:pt x="11612" y="10929"/>
                    <a:pt x="11632" y="10932"/>
                    <a:pt x="11653" y="10932"/>
                  </a:cubicBezTo>
                  <a:cubicBezTo>
                    <a:pt x="11913" y="10932"/>
                    <a:pt x="12100" y="10448"/>
                    <a:pt x="12337" y="10448"/>
                  </a:cubicBezTo>
                  <a:cubicBezTo>
                    <a:pt x="12346" y="10448"/>
                    <a:pt x="12356" y="10449"/>
                    <a:pt x="12365" y="10450"/>
                  </a:cubicBezTo>
                  <a:cubicBezTo>
                    <a:pt x="12628" y="10495"/>
                    <a:pt x="12939" y="11154"/>
                    <a:pt x="12794" y="11208"/>
                  </a:cubicBezTo>
                  <a:cubicBezTo>
                    <a:pt x="12781" y="11213"/>
                    <a:pt x="12766" y="11215"/>
                    <a:pt x="12749" y="11215"/>
                  </a:cubicBezTo>
                  <a:cubicBezTo>
                    <a:pt x="12634" y="11215"/>
                    <a:pt x="12429" y="11123"/>
                    <a:pt x="12284" y="11123"/>
                  </a:cubicBezTo>
                  <a:cubicBezTo>
                    <a:pt x="12202" y="11123"/>
                    <a:pt x="12139" y="11153"/>
                    <a:pt x="12123" y="11244"/>
                  </a:cubicBezTo>
                  <a:cubicBezTo>
                    <a:pt x="12072" y="11489"/>
                    <a:pt x="12103" y="11712"/>
                    <a:pt x="12377" y="11712"/>
                  </a:cubicBezTo>
                  <a:cubicBezTo>
                    <a:pt x="12402" y="11712"/>
                    <a:pt x="12427" y="11710"/>
                    <a:pt x="12455" y="11707"/>
                  </a:cubicBezTo>
                  <a:cubicBezTo>
                    <a:pt x="12469" y="11705"/>
                    <a:pt x="12481" y="11704"/>
                    <a:pt x="12492" y="11704"/>
                  </a:cubicBezTo>
                  <a:cubicBezTo>
                    <a:pt x="12758" y="11704"/>
                    <a:pt x="12415" y="12172"/>
                    <a:pt x="12529" y="12172"/>
                  </a:cubicBezTo>
                  <a:cubicBezTo>
                    <a:pt x="12533" y="12172"/>
                    <a:pt x="12538" y="12172"/>
                    <a:pt x="12545" y="12171"/>
                  </a:cubicBezTo>
                  <a:cubicBezTo>
                    <a:pt x="12706" y="12128"/>
                    <a:pt x="13034" y="11508"/>
                    <a:pt x="13193" y="11508"/>
                  </a:cubicBezTo>
                  <a:cubicBezTo>
                    <a:pt x="13198" y="11508"/>
                    <a:pt x="13203" y="11509"/>
                    <a:pt x="13209" y="11511"/>
                  </a:cubicBezTo>
                  <a:lnTo>
                    <a:pt x="13789" y="12660"/>
                  </a:lnTo>
                  <a:cubicBezTo>
                    <a:pt x="13789" y="12660"/>
                    <a:pt x="15082" y="12767"/>
                    <a:pt x="15199" y="13088"/>
                  </a:cubicBezTo>
                  <a:cubicBezTo>
                    <a:pt x="15304" y="13383"/>
                    <a:pt x="15562" y="14652"/>
                    <a:pt x="15672" y="14652"/>
                  </a:cubicBezTo>
                  <a:cubicBezTo>
                    <a:pt x="15679" y="14652"/>
                    <a:pt x="15685" y="14647"/>
                    <a:pt x="15690" y="14639"/>
                  </a:cubicBezTo>
                  <a:cubicBezTo>
                    <a:pt x="15773" y="14469"/>
                    <a:pt x="15966" y="14228"/>
                    <a:pt x="15946" y="13979"/>
                  </a:cubicBezTo>
                  <a:cubicBezTo>
                    <a:pt x="15925" y="13739"/>
                    <a:pt x="16526" y="13525"/>
                    <a:pt x="16534" y="13293"/>
                  </a:cubicBezTo>
                  <a:cubicBezTo>
                    <a:pt x="16537" y="13239"/>
                    <a:pt x="16562" y="13218"/>
                    <a:pt x="16600" y="13218"/>
                  </a:cubicBezTo>
                  <a:cubicBezTo>
                    <a:pt x="16727" y="13218"/>
                    <a:pt x="16992" y="13448"/>
                    <a:pt x="17045" y="13489"/>
                  </a:cubicBezTo>
                  <a:cubicBezTo>
                    <a:pt x="17114" y="13551"/>
                    <a:pt x="16845" y="13659"/>
                    <a:pt x="17045" y="13783"/>
                  </a:cubicBezTo>
                  <a:cubicBezTo>
                    <a:pt x="17246" y="13890"/>
                    <a:pt x="17702" y="13845"/>
                    <a:pt x="17708" y="14086"/>
                  </a:cubicBezTo>
                  <a:cubicBezTo>
                    <a:pt x="17721" y="14287"/>
                    <a:pt x="17649" y="14561"/>
                    <a:pt x="17715" y="14561"/>
                  </a:cubicBezTo>
                  <a:cubicBezTo>
                    <a:pt x="17726" y="14561"/>
                    <a:pt x="17740" y="14555"/>
                    <a:pt x="17757" y="14540"/>
                  </a:cubicBezTo>
                  <a:cubicBezTo>
                    <a:pt x="17881" y="14424"/>
                    <a:pt x="18116" y="14148"/>
                    <a:pt x="18019" y="13997"/>
                  </a:cubicBezTo>
                  <a:cubicBezTo>
                    <a:pt x="17916" y="13836"/>
                    <a:pt x="17916" y="13435"/>
                    <a:pt x="17916" y="13435"/>
                  </a:cubicBezTo>
                  <a:cubicBezTo>
                    <a:pt x="17916" y="13435"/>
                    <a:pt x="17988" y="13443"/>
                    <a:pt x="18091" y="13443"/>
                  </a:cubicBezTo>
                  <a:cubicBezTo>
                    <a:pt x="18309" y="13443"/>
                    <a:pt x="18661" y="13410"/>
                    <a:pt x="18731" y="13204"/>
                  </a:cubicBezTo>
                  <a:cubicBezTo>
                    <a:pt x="18835" y="12901"/>
                    <a:pt x="19119" y="12500"/>
                    <a:pt x="18987" y="12214"/>
                  </a:cubicBezTo>
                  <a:cubicBezTo>
                    <a:pt x="18863" y="11921"/>
                    <a:pt x="18731" y="11511"/>
                    <a:pt x="18731" y="11511"/>
                  </a:cubicBezTo>
                  <a:lnTo>
                    <a:pt x="19457" y="11119"/>
                  </a:lnTo>
                  <a:lnTo>
                    <a:pt x="20121" y="10709"/>
                  </a:lnTo>
                  <a:cubicBezTo>
                    <a:pt x="20121" y="10709"/>
                    <a:pt x="20694" y="9346"/>
                    <a:pt x="20459" y="9274"/>
                  </a:cubicBezTo>
                  <a:cubicBezTo>
                    <a:pt x="20225" y="9203"/>
                    <a:pt x="20024" y="9212"/>
                    <a:pt x="20093" y="9035"/>
                  </a:cubicBezTo>
                  <a:cubicBezTo>
                    <a:pt x="20160" y="8880"/>
                    <a:pt x="20479" y="8318"/>
                    <a:pt x="20597" y="8318"/>
                  </a:cubicBezTo>
                  <a:cubicBezTo>
                    <a:pt x="20602" y="8318"/>
                    <a:pt x="20607" y="8319"/>
                    <a:pt x="20611" y="8322"/>
                  </a:cubicBezTo>
                  <a:cubicBezTo>
                    <a:pt x="20666" y="8348"/>
                    <a:pt x="20827" y="8369"/>
                    <a:pt x="20993" y="8369"/>
                  </a:cubicBezTo>
                  <a:cubicBezTo>
                    <a:pt x="21101" y="8369"/>
                    <a:pt x="21211" y="8361"/>
                    <a:pt x="21296" y="8339"/>
                  </a:cubicBezTo>
                  <a:cubicBezTo>
                    <a:pt x="20943" y="7306"/>
                    <a:pt x="20494" y="6317"/>
                    <a:pt x="19969" y="5417"/>
                  </a:cubicBezTo>
                  <a:cubicBezTo>
                    <a:pt x="19921" y="5444"/>
                    <a:pt x="19879" y="5479"/>
                    <a:pt x="19844" y="5515"/>
                  </a:cubicBezTo>
                  <a:cubicBezTo>
                    <a:pt x="19796" y="5582"/>
                    <a:pt x="19750" y="5609"/>
                    <a:pt x="19706" y="5609"/>
                  </a:cubicBezTo>
                  <a:cubicBezTo>
                    <a:pt x="19549" y="5609"/>
                    <a:pt x="19411" y="5267"/>
                    <a:pt x="19222" y="5115"/>
                  </a:cubicBezTo>
                  <a:cubicBezTo>
                    <a:pt x="19032" y="4967"/>
                    <a:pt x="18689" y="4832"/>
                    <a:pt x="18437" y="4832"/>
                  </a:cubicBezTo>
                  <a:cubicBezTo>
                    <a:pt x="18367" y="4832"/>
                    <a:pt x="18305" y="4841"/>
                    <a:pt x="18255" y="4865"/>
                  </a:cubicBezTo>
                  <a:cubicBezTo>
                    <a:pt x="18231" y="4875"/>
                    <a:pt x="18211" y="4879"/>
                    <a:pt x="18193" y="4879"/>
                  </a:cubicBezTo>
                  <a:cubicBezTo>
                    <a:pt x="18036" y="4879"/>
                    <a:pt x="18109" y="4517"/>
                    <a:pt x="18109" y="4517"/>
                  </a:cubicBezTo>
                  <a:lnTo>
                    <a:pt x="18137" y="3573"/>
                  </a:lnTo>
                  <a:close/>
                  <a:moveTo>
                    <a:pt x="16892" y="14750"/>
                  </a:moveTo>
                  <a:cubicBezTo>
                    <a:pt x="16879" y="14750"/>
                    <a:pt x="16941" y="14855"/>
                    <a:pt x="17003" y="14968"/>
                  </a:cubicBezTo>
                  <a:cubicBezTo>
                    <a:pt x="17072" y="15102"/>
                    <a:pt x="17072" y="15057"/>
                    <a:pt x="17142" y="15074"/>
                  </a:cubicBezTo>
                  <a:cubicBezTo>
                    <a:pt x="17149" y="15074"/>
                    <a:pt x="17239" y="15057"/>
                    <a:pt x="17183" y="14950"/>
                  </a:cubicBezTo>
                  <a:cubicBezTo>
                    <a:pt x="17142" y="14843"/>
                    <a:pt x="17142" y="14807"/>
                    <a:pt x="17045" y="14799"/>
                  </a:cubicBezTo>
                  <a:cubicBezTo>
                    <a:pt x="16948" y="14790"/>
                    <a:pt x="16941" y="14763"/>
                    <a:pt x="16900" y="14754"/>
                  </a:cubicBezTo>
                  <a:cubicBezTo>
                    <a:pt x="16896" y="14752"/>
                    <a:pt x="16894" y="14750"/>
                    <a:pt x="16892" y="14750"/>
                  </a:cubicBezTo>
                  <a:close/>
                  <a:moveTo>
                    <a:pt x="18488" y="14914"/>
                  </a:moveTo>
                  <a:cubicBezTo>
                    <a:pt x="18458" y="14914"/>
                    <a:pt x="18427" y="14941"/>
                    <a:pt x="18427" y="14941"/>
                  </a:cubicBezTo>
                  <a:cubicBezTo>
                    <a:pt x="18427" y="14977"/>
                    <a:pt x="18289" y="15012"/>
                    <a:pt x="18227" y="15128"/>
                  </a:cubicBezTo>
                  <a:cubicBezTo>
                    <a:pt x="18165" y="15253"/>
                    <a:pt x="18040" y="15307"/>
                    <a:pt x="18040" y="15307"/>
                  </a:cubicBezTo>
                  <a:cubicBezTo>
                    <a:pt x="18040" y="15307"/>
                    <a:pt x="17966" y="15231"/>
                    <a:pt x="17920" y="15231"/>
                  </a:cubicBezTo>
                  <a:cubicBezTo>
                    <a:pt x="17905" y="15231"/>
                    <a:pt x="17893" y="15239"/>
                    <a:pt x="17888" y="15262"/>
                  </a:cubicBezTo>
                  <a:cubicBezTo>
                    <a:pt x="17874" y="15351"/>
                    <a:pt x="17888" y="15699"/>
                    <a:pt x="17978" y="15734"/>
                  </a:cubicBezTo>
                  <a:cubicBezTo>
                    <a:pt x="18061" y="15770"/>
                    <a:pt x="18130" y="15752"/>
                    <a:pt x="18213" y="15796"/>
                  </a:cubicBezTo>
                  <a:cubicBezTo>
                    <a:pt x="18253" y="15824"/>
                    <a:pt x="18307" y="15858"/>
                    <a:pt x="18351" y="15858"/>
                  </a:cubicBezTo>
                  <a:cubicBezTo>
                    <a:pt x="18389" y="15858"/>
                    <a:pt x="18420" y="15831"/>
                    <a:pt x="18427" y="15752"/>
                  </a:cubicBezTo>
                  <a:cubicBezTo>
                    <a:pt x="18448" y="15591"/>
                    <a:pt x="18455" y="15485"/>
                    <a:pt x="18538" y="15440"/>
                  </a:cubicBezTo>
                  <a:cubicBezTo>
                    <a:pt x="18628" y="15395"/>
                    <a:pt x="18711" y="15387"/>
                    <a:pt x="18634" y="15342"/>
                  </a:cubicBezTo>
                  <a:cubicBezTo>
                    <a:pt x="18559" y="15298"/>
                    <a:pt x="18504" y="15253"/>
                    <a:pt x="18531" y="15191"/>
                  </a:cubicBezTo>
                  <a:cubicBezTo>
                    <a:pt x="18559" y="15119"/>
                    <a:pt x="18683" y="15074"/>
                    <a:pt x="18634" y="15031"/>
                  </a:cubicBezTo>
                  <a:cubicBezTo>
                    <a:pt x="18586" y="14986"/>
                    <a:pt x="18566" y="15012"/>
                    <a:pt x="18531" y="14941"/>
                  </a:cubicBezTo>
                  <a:cubicBezTo>
                    <a:pt x="18519" y="14920"/>
                    <a:pt x="18504" y="14914"/>
                    <a:pt x="18488" y="14914"/>
                  </a:cubicBezTo>
                  <a:close/>
                  <a:moveTo>
                    <a:pt x="17196" y="15233"/>
                  </a:moveTo>
                  <a:cubicBezTo>
                    <a:pt x="17149" y="15233"/>
                    <a:pt x="17124" y="15255"/>
                    <a:pt x="17142" y="15307"/>
                  </a:cubicBezTo>
                  <a:cubicBezTo>
                    <a:pt x="17155" y="15307"/>
                    <a:pt x="17239" y="15404"/>
                    <a:pt x="17280" y="15574"/>
                  </a:cubicBezTo>
                  <a:cubicBezTo>
                    <a:pt x="17328" y="15743"/>
                    <a:pt x="17411" y="15796"/>
                    <a:pt x="17480" y="15850"/>
                  </a:cubicBezTo>
                  <a:cubicBezTo>
                    <a:pt x="17514" y="15881"/>
                    <a:pt x="17534" y="15911"/>
                    <a:pt x="17550" y="15911"/>
                  </a:cubicBezTo>
                  <a:cubicBezTo>
                    <a:pt x="17565" y="15911"/>
                    <a:pt x="17573" y="15878"/>
                    <a:pt x="17584" y="15779"/>
                  </a:cubicBezTo>
                  <a:cubicBezTo>
                    <a:pt x="17598" y="15565"/>
                    <a:pt x="17570" y="15627"/>
                    <a:pt x="17515" y="15529"/>
                  </a:cubicBezTo>
                  <a:cubicBezTo>
                    <a:pt x="17460" y="15431"/>
                    <a:pt x="17522" y="15431"/>
                    <a:pt x="17446" y="15342"/>
                  </a:cubicBezTo>
                  <a:cubicBezTo>
                    <a:pt x="17363" y="15253"/>
                    <a:pt x="17411" y="15289"/>
                    <a:pt x="17294" y="15253"/>
                  </a:cubicBezTo>
                  <a:cubicBezTo>
                    <a:pt x="17256" y="15240"/>
                    <a:pt x="17222" y="15233"/>
                    <a:pt x="17196" y="15233"/>
                  </a:cubicBezTo>
                  <a:close/>
                  <a:moveTo>
                    <a:pt x="19161" y="15293"/>
                  </a:moveTo>
                  <a:cubicBezTo>
                    <a:pt x="19136" y="15293"/>
                    <a:pt x="19086" y="15322"/>
                    <a:pt x="19035" y="15387"/>
                  </a:cubicBezTo>
                  <a:cubicBezTo>
                    <a:pt x="19003" y="15420"/>
                    <a:pt x="18974" y="15430"/>
                    <a:pt x="18949" y="15430"/>
                  </a:cubicBezTo>
                  <a:cubicBezTo>
                    <a:pt x="18900" y="15430"/>
                    <a:pt x="18870" y="15387"/>
                    <a:pt x="18870" y="15387"/>
                  </a:cubicBezTo>
                  <a:cubicBezTo>
                    <a:pt x="18863" y="15384"/>
                    <a:pt x="18856" y="15383"/>
                    <a:pt x="18849" y="15383"/>
                  </a:cubicBezTo>
                  <a:cubicBezTo>
                    <a:pt x="18755" y="15383"/>
                    <a:pt x="18635" y="15655"/>
                    <a:pt x="18641" y="15787"/>
                  </a:cubicBezTo>
                  <a:cubicBezTo>
                    <a:pt x="18648" y="15930"/>
                    <a:pt x="18607" y="15895"/>
                    <a:pt x="18572" y="15921"/>
                  </a:cubicBezTo>
                  <a:cubicBezTo>
                    <a:pt x="18548" y="15946"/>
                    <a:pt x="18568" y="15975"/>
                    <a:pt x="18611" y="15975"/>
                  </a:cubicBezTo>
                  <a:cubicBezTo>
                    <a:pt x="18629" y="15975"/>
                    <a:pt x="18651" y="15971"/>
                    <a:pt x="18676" y="15957"/>
                  </a:cubicBezTo>
                  <a:cubicBezTo>
                    <a:pt x="18701" y="15944"/>
                    <a:pt x="18721" y="15939"/>
                    <a:pt x="18739" y="15939"/>
                  </a:cubicBezTo>
                  <a:cubicBezTo>
                    <a:pt x="18783" y="15939"/>
                    <a:pt x="18809" y="15971"/>
                    <a:pt x="18849" y="15983"/>
                  </a:cubicBezTo>
                  <a:cubicBezTo>
                    <a:pt x="18852" y="15984"/>
                    <a:pt x="18854" y="15984"/>
                    <a:pt x="18855" y="15984"/>
                  </a:cubicBezTo>
                  <a:cubicBezTo>
                    <a:pt x="18902" y="15984"/>
                    <a:pt x="18796" y="15796"/>
                    <a:pt x="18842" y="15787"/>
                  </a:cubicBezTo>
                  <a:cubicBezTo>
                    <a:pt x="18897" y="15779"/>
                    <a:pt x="18863" y="15699"/>
                    <a:pt x="18808" y="15654"/>
                  </a:cubicBezTo>
                  <a:cubicBezTo>
                    <a:pt x="18769" y="15619"/>
                    <a:pt x="18796" y="15561"/>
                    <a:pt x="18854" y="15561"/>
                  </a:cubicBezTo>
                  <a:cubicBezTo>
                    <a:pt x="18869" y="15561"/>
                    <a:pt x="18886" y="15565"/>
                    <a:pt x="18904" y="15574"/>
                  </a:cubicBezTo>
                  <a:cubicBezTo>
                    <a:pt x="18912" y="15578"/>
                    <a:pt x="18920" y="15580"/>
                    <a:pt x="18928" y="15580"/>
                  </a:cubicBezTo>
                  <a:cubicBezTo>
                    <a:pt x="19010" y="15580"/>
                    <a:pt x="19116" y="15398"/>
                    <a:pt x="19160" y="15342"/>
                  </a:cubicBezTo>
                  <a:cubicBezTo>
                    <a:pt x="19184" y="15310"/>
                    <a:pt x="19181" y="15293"/>
                    <a:pt x="19161" y="15293"/>
                  </a:cubicBezTo>
                  <a:close/>
                  <a:moveTo>
                    <a:pt x="17696" y="15898"/>
                  </a:moveTo>
                  <a:cubicBezTo>
                    <a:pt x="17684" y="15898"/>
                    <a:pt x="17674" y="15902"/>
                    <a:pt x="17667" y="15912"/>
                  </a:cubicBezTo>
                  <a:cubicBezTo>
                    <a:pt x="17625" y="15966"/>
                    <a:pt x="17570" y="16002"/>
                    <a:pt x="17639" y="16019"/>
                  </a:cubicBezTo>
                  <a:cubicBezTo>
                    <a:pt x="17708" y="16046"/>
                    <a:pt x="17826" y="16037"/>
                    <a:pt x="17909" y="16108"/>
                  </a:cubicBezTo>
                  <a:cubicBezTo>
                    <a:pt x="17999" y="16188"/>
                    <a:pt x="18088" y="16259"/>
                    <a:pt x="18158" y="16259"/>
                  </a:cubicBezTo>
                  <a:cubicBezTo>
                    <a:pt x="18227" y="16259"/>
                    <a:pt x="18310" y="16242"/>
                    <a:pt x="18213" y="16144"/>
                  </a:cubicBezTo>
                  <a:cubicBezTo>
                    <a:pt x="18213" y="16145"/>
                    <a:pt x="18212" y="16146"/>
                    <a:pt x="18211" y="16146"/>
                  </a:cubicBezTo>
                  <a:cubicBezTo>
                    <a:pt x="18201" y="16146"/>
                    <a:pt x="18164" y="16123"/>
                    <a:pt x="18081" y="16054"/>
                  </a:cubicBezTo>
                  <a:cubicBezTo>
                    <a:pt x="18043" y="16022"/>
                    <a:pt x="18019" y="16014"/>
                    <a:pt x="18000" y="16014"/>
                  </a:cubicBezTo>
                  <a:cubicBezTo>
                    <a:pt x="17982" y="16014"/>
                    <a:pt x="17968" y="16021"/>
                    <a:pt x="17948" y="16021"/>
                  </a:cubicBezTo>
                  <a:cubicBezTo>
                    <a:pt x="17936" y="16021"/>
                    <a:pt x="17921" y="16018"/>
                    <a:pt x="17902" y="16011"/>
                  </a:cubicBezTo>
                  <a:cubicBezTo>
                    <a:pt x="17829" y="15981"/>
                    <a:pt x="17746" y="15898"/>
                    <a:pt x="17696" y="15898"/>
                  </a:cubicBezTo>
                  <a:close/>
                  <a:moveTo>
                    <a:pt x="19545" y="15459"/>
                  </a:moveTo>
                  <a:cubicBezTo>
                    <a:pt x="19514" y="15459"/>
                    <a:pt x="19500" y="15468"/>
                    <a:pt x="19526" y="15503"/>
                  </a:cubicBezTo>
                  <a:cubicBezTo>
                    <a:pt x="19575" y="15565"/>
                    <a:pt x="19630" y="15591"/>
                    <a:pt x="19637" y="15699"/>
                  </a:cubicBezTo>
                  <a:cubicBezTo>
                    <a:pt x="19644" y="15796"/>
                    <a:pt x="19637" y="15823"/>
                    <a:pt x="19734" y="15858"/>
                  </a:cubicBezTo>
                  <a:cubicBezTo>
                    <a:pt x="19831" y="15886"/>
                    <a:pt x="20051" y="15841"/>
                    <a:pt x="20024" y="15975"/>
                  </a:cubicBezTo>
                  <a:cubicBezTo>
                    <a:pt x="20005" y="16098"/>
                    <a:pt x="19890" y="16200"/>
                    <a:pt x="19956" y="16200"/>
                  </a:cubicBezTo>
                  <a:cubicBezTo>
                    <a:pt x="19961" y="16200"/>
                    <a:pt x="19968" y="16199"/>
                    <a:pt x="19976" y="16198"/>
                  </a:cubicBezTo>
                  <a:cubicBezTo>
                    <a:pt x="20023" y="16198"/>
                    <a:pt x="20067" y="16192"/>
                    <a:pt x="20107" y="16192"/>
                  </a:cubicBezTo>
                  <a:cubicBezTo>
                    <a:pt x="20153" y="16192"/>
                    <a:pt x="20194" y="16200"/>
                    <a:pt x="20231" y="16233"/>
                  </a:cubicBezTo>
                  <a:cubicBezTo>
                    <a:pt x="20269" y="16267"/>
                    <a:pt x="20306" y="16274"/>
                    <a:pt x="20332" y="16274"/>
                  </a:cubicBezTo>
                  <a:cubicBezTo>
                    <a:pt x="20355" y="16274"/>
                    <a:pt x="20369" y="16269"/>
                    <a:pt x="20369" y="16269"/>
                  </a:cubicBezTo>
                  <a:cubicBezTo>
                    <a:pt x="20369" y="16269"/>
                    <a:pt x="20359" y="16162"/>
                    <a:pt x="20433" y="16162"/>
                  </a:cubicBezTo>
                  <a:cubicBezTo>
                    <a:pt x="20444" y="16162"/>
                    <a:pt x="20458" y="16165"/>
                    <a:pt x="20474" y="16171"/>
                  </a:cubicBezTo>
                  <a:cubicBezTo>
                    <a:pt x="20548" y="16197"/>
                    <a:pt x="20636" y="16214"/>
                    <a:pt x="20686" y="16214"/>
                  </a:cubicBezTo>
                  <a:cubicBezTo>
                    <a:pt x="20719" y="16214"/>
                    <a:pt x="20735" y="16207"/>
                    <a:pt x="20715" y="16188"/>
                  </a:cubicBezTo>
                  <a:cubicBezTo>
                    <a:pt x="20673" y="16144"/>
                    <a:pt x="20418" y="16063"/>
                    <a:pt x="20425" y="15957"/>
                  </a:cubicBezTo>
                  <a:cubicBezTo>
                    <a:pt x="20432" y="15841"/>
                    <a:pt x="20494" y="15779"/>
                    <a:pt x="20369" y="15743"/>
                  </a:cubicBezTo>
                  <a:cubicBezTo>
                    <a:pt x="20265" y="15711"/>
                    <a:pt x="20100" y="15567"/>
                    <a:pt x="20007" y="15567"/>
                  </a:cubicBezTo>
                  <a:cubicBezTo>
                    <a:pt x="19995" y="15567"/>
                    <a:pt x="19985" y="15569"/>
                    <a:pt x="19976" y="15574"/>
                  </a:cubicBezTo>
                  <a:cubicBezTo>
                    <a:pt x="19949" y="15595"/>
                    <a:pt x="19896" y="15721"/>
                    <a:pt x="19834" y="15721"/>
                  </a:cubicBezTo>
                  <a:cubicBezTo>
                    <a:pt x="19817" y="15721"/>
                    <a:pt x="19799" y="15712"/>
                    <a:pt x="19782" y="15690"/>
                  </a:cubicBezTo>
                  <a:cubicBezTo>
                    <a:pt x="19706" y="15574"/>
                    <a:pt x="19768" y="15485"/>
                    <a:pt x="19678" y="15475"/>
                  </a:cubicBezTo>
                  <a:cubicBezTo>
                    <a:pt x="19635" y="15471"/>
                    <a:pt x="19579" y="15459"/>
                    <a:pt x="19545" y="15459"/>
                  </a:cubicBezTo>
                  <a:close/>
                  <a:moveTo>
                    <a:pt x="13495" y="16737"/>
                  </a:moveTo>
                  <a:cubicBezTo>
                    <a:pt x="13443" y="16737"/>
                    <a:pt x="13389" y="16766"/>
                    <a:pt x="13354" y="16821"/>
                  </a:cubicBezTo>
                  <a:cubicBezTo>
                    <a:pt x="13278" y="16946"/>
                    <a:pt x="13195" y="17124"/>
                    <a:pt x="13181" y="17267"/>
                  </a:cubicBezTo>
                  <a:cubicBezTo>
                    <a:pt x="13174" y="17383"/>
                    <a:pt x="13174" y="17534"/>
                    <a:pt x="13174" y="17685"/>
                  </a:cubicBezTo>
                  <a:cubicBezTo>
                    <a:pt x="13174" y="17743"/>
                    <a:pt x="13216" y="17783"/>
                    <a:pt x="13256" y="17783"/>
                  </a:cubicBezTo>
                  <a:cubicBezTo>
                    <a:pt x="13278" y="17783"/>
                    <a:pt x="13298" y="17772"/>
                    <a:pt x="13312" y="17747"/>
                  </a:cubicBezTo>
                  <a:lnTo>
                    <a:pt x="13451" y="17534"/>
                  </a:lnTo>
                  <a:cubicBezTo>
                    <a:pt x="13451" y="17534"/>
                    <a:pt x="13685" y="17071"/>
                    <a:pt x="13658" y="16901"/>
                  </a:cubicBezTo>
                  <a:cubicBezTo>
                    <a:pt x="13658" y="16866"/>
                    <a:pt x="13644" y="16848"/>
                    <a:pt x="13630" y="16821"/>
                  </a:cubicBezTo>
                  <a:cubicBezTo>
                    <a:pt x="13596" y="16764"/>
                    <a:pt x="13546" y="16737"/>
                    <a:pt x="13495" y="16737"/>
                  </a:cubicBezTo>
                  <a:close/>
                  <a:moveTo>
                    <a:pt x="10336" y="11634"/>
                  </a:moveTo>
                  <a:cubicBezTo>
                    <a:pt x="10049" y="11634"/>
                    <a:pt x="9643" y="11685"/>
                    <a:pt x="9241" y="12322"/>
                  </a:cubicBezTo>
                  <a:cubicBezTo>
                    <a:pt x="9220" y="12367"/>
                    <a:pt x="8619" y="13159"/>
                    <a:pt x="8674" y="13418"/>
                  </a:cubicBezTo>
                  <a:cubicBezTo>
                    <a:pt x="8722" y="13664"/>
                    <a:pt x="9122" y="14888"/>
                    <a:pt x="9298" y="14888"/>
                  </a:cubicBezTo>
                  <a:cubicBezTo>
                    <a:pt x="9300" y="14888"/>
                    <a:pt x="9301" y="14888"/>
                    <a:pt x="9304" y="14887"/>
                  </a:cubicBezTo>
                  <a:cubicBezTo>
                    <a:pt x="9441" y="14861"/>
                    <a:pt x="10043" y="14642"/>
                    <a:pt x="10371" y="14642"/>
                  </a:cubicBezTo>
                  <a:cubicBezTo>
                    <a:pt x="10473" y="14642"/>
                    <a:pt x="10549" y="14663"/>
                    <a:pt x="10575" y="14719"/>
                  </a:cubicBezTo>
                  <a:cubicBezTo>
                    <a:pt x="10686" y="14950"/>
                    <a:pt x="10416" y="15227"/>
                    <a:pt x="10575" y="15431"/>
                  </a:cubicBezTo>
                  <a:cubicBezTo>
                    <a:pt x="10727" y="15627"/>
                    <a:pt x="11031" y="16002"/>
                    <a:pt x="10962" y="16287"/>
                  </a:cubicBezTo>
                  <a:cubicBezTo>
                    <a:pt x="10893" y="16571"/>
                    <a:pt x="10693" y="16821"/>
                    <a:pt x="10817" y="17115"/>
                  </a:cubicBezTo>
                  <a:cubicBezTo>
                    <a:pt x="10931" y="17390"/>
                    <a:pt x="11186" y="19046"/>
                    <a:pt x="11334" y="19046"/>
                  </a:cubicBezTo>
                  <a:cubicBezTo>
                    <a:pt x="11339" y="19046"/>
                    <a:pt x="11345" y="19043"/>
                    <a:pt x="11349" y="19039"/>
                  </a:cubicBezTo>
                  <a:cubicBezTo>
                    <a:pt x="11501" y="18932"/>
                    <a:pt x="12545" y="17783"/>
                    <a:pt x="12545" y="17783"/>
                  </a:cubicBezTo>
                  <a:cubicBezTo>
                    <a:pt x="12545" y="17783"/>
                    <a:pt x="12621" y="17195"/>
                    <a:pt x="12801" y="17071"/>
                  </a:cubicBezTo>
                  <a:cubicBezTo>
                    <a:pt x="12980" y="16937"/>
                    <a:pt x="12918" y="16054"/>
                    <a:pt x="12918" y="16054"/>
                  </a:cubicBezTo>
                  <a:cubicBezTo>
                    <a:pt x="12918" y="16054"/>
                    <a:pt x="13927" y="14443"/>
                    <a:pt x="13734" y="14318"/>
                  </a:cubicBezTo>
                  <a:cubicBezTo>
                    <a:pt x="13658" y="14273"/>
                    <a:pt x="13526" y="14219"/>
                    <a:pt x="13388" y="14175"/>
                  </a:cubicBezTo>
                  <a:cubicBezTo>
                    <a:pt x="13416" y="13747"/>
                    <a:pt x="13734" y="13872"/>
                    <a:pt x="13969" y="13819"/>
                  </a:cubicBezTo>
                  <a:cubicBezTo>
                    <a:pt x="14204" y="13765"/>
                    <a:pt x="14273" y="13319"/>
                    <a:pt x="14204" y="13177"/>
                  </a:cubicBezTo>
                  <a:cubicBezTo>
                    <a:pt x="14194" y="13164"/>
                    <a:pt x="14184" y="13158"/>
                    <a:pt x="14173" y="13158"/>
                  </a:cubicBezTo>
                  <a:cubicBezTo>
                    <a:pt x="14152" y="13158"/>
                    <a:pt x="14129" y="13178"/>
                    <a:pt x="14107" y="13213"/>
                  </a:cubicBezTo>
                  <a:cubicBezTo>
                    <a:pt x="13989" y="13400"/>
                    <a:pt x="13803" y="13506"/>
                    <a:pt x="13623" y="13534"/>
                  </a:cubicBezTo>
                  <a:cubicBezTo>
                    <a:pt x="13436" y="13569"/>
                    <a:pt x="13216" y="13623"/>
                    <a:pt x="13126" y="13747"/>
                  </a:cubicBezTo>
                  <a:cubicBezTo>
                    <a:pt x="13096" y="13785"/>
                    <a:pt x="13057" y="13804"/>
                    <a:pt x="13018" y="13804"/>
                  </a:cubicBezTo>
                  <a:cubicBezTo>
                    <a:pt x="12966" y="13804"/>
                    <a:pt x="12914" y="13770"/>
                    <a:pt x="12891" y="13702"/>
                  </a:cubicBezTo>
                  <a:cubicBezTo>
                    <a:pt x="12669" y="13173"/>
                    <a:pt x="12249" y="12186"/>
                    <a:pt x="12049" y="12186"/>
                  </a:cubicBezTo>
                  <a:cubicBezTo>
                    <a:pt x="12044" y="12186"/>
                    <a:pt x="12038" y="12187"/>
                    <a:pt x="12034" y="12188"/>
                  </a:cubicBezTo>
                  <a:cubicBezTo>
                    <a:pt x="11883" y="12230"/>
                    <a:pt x="11563" y="12325"/>
                    <a:pt x="11292" y="12325"/>
                  </a:cubicBezTo>
                  <a:cubicBezTo>
                    <a:pt x="11101" y="12325"/>
                    <a:pt x="10934" y="12278"/>
                    <a:pt x="10866" y="12134"/>
                  </a:cubicBezTo>
                  <a:cubicBezTo>
                    <a:pt x="10706" y="11787"/>
                    <a:pt x="10783" y="11636"/>
                    <a:pt x="10485" y="11636"/>
                  </a:cubicBezTo>
                  <a:cubicBezTo>
                    <a:pt x="10441" y="11636"/>
                    <a:pt x="10391" y="11634"/>
                    <a:pt x="10336" y="11634"/>
                  </a:cubicBezTo>
                  <a:close/>
                  <a:moveTo>
                    <a:pt x="20531" y="16596"/>
                  </a:moveTo>
                  <a:cubicBezTo>
                    <a:pt x="20510" y="16596"/>
                    <a:pt x="20490" y="16612"/>
                    <a:pt x="20474" y="16634"/>
                  </a:cubicBezTo>
                  <a:cubicBezTo>
                    <a:pt x="20474" y="16634"/>
                    <a:pt x="20498" y="17236"/>
                    <a:pt x="20418" y="17236"/>
                  </a:cubicBezTo>
                  <a:cubicBezTo>
                    <a:pt x="20414" y="17236"/>
                    <a:pt x="20409" y="17234"/>
                    <a:pt x="20404" y="17230"/>
                  </a:cubicBezTo>
                  <a:cubicBezTo>
                    <a:pt x="20300" y="17168"/>
                    <a:pt x="20024" y="16875"/>
                    <a:pt x="20024" y="16875"/>
                  </a:cubicBezTo>
                  <a:cubicBezTo>
                    <a:pt x="20024" y="16875"/>
                    <a:pt x="20140" y="16628"/>
                    <a:pt x="20032" y="16628"/>
                  </a:cubicBezTo>
                  <a:cubicBezTo>
                    <a:pt x="20022" y="16628"/>
                    <a:pt x="20010" y="16630"/>
                    <a:pt x="19996" y="16634"/>
                  </a:cubicBezTo>
                  <a:cubicBezTo>
                    <a:pt x="19837" y="16687"/>
                    <a:pt x="19644" y="16723"/>
                    <a:pt x="19595" y="16812"/>
                  </a:cubicBezTo>
                  <a:cubicBezTo>
                    <a:pt x="19554" y="16878"/>
                    <a:pt x="19483" y="16979"/>
                    <a:pt x="19448" y="16979"/>
                  </a:cubicBezTo>
                  <a:cubicBezTo>
                    <a:pt x="19437" y="16979"/>
                    <a:pt x="19430" y="16966"/>
                    <a:pt x="19430" y="16937"/>
                  </a:cubicBezTo>
                  <a:cubicBezTo>
                    <a:pt x="19430" y="16851"/>
                    <a:pt x="19442" y="16720"/>
                    <a:pt x="19406" y="16720"/>
                  </a:cubicBezTo>
                  <a:cubicBezTo>
                    <a:pt x="19389" y="16720"/>
                    <a:pt x="19362" y="16748"/>
                    <a:pt x="19319" y="16821"/>
                  </a:cubicBezTo>
                  <a:cubicBezTo>
                    <a:pt x="19181" y="17071"/>
                    <a:pt x="19112" y="17338"/>
                    <a:pt x="18856" y="17426"/>
                  </a:cubicBezTo>
                  <a:cubicBezTo>
                    <a:pt x="18614" y="17516"/>
                    <a:pt x="18476" y="17579"/>
                    <a:pt x="18434" y="17712"/>
                  </a:cubicBezTo>
                  <a:cubicBezTo>
                    <a:pt x="18392" y="17846"/>
                    <a:pt x="18504" y="18059"/>
                    <a:pt x="18504" y="18283"/>
                  </a:cubicBezTo>
                  <a:cubicBezTo>
                    <a:pt x="18504" y="18505"/>
                    <a:pt x="18496" y="18942"/>
                    <a:pt x="18496" y="18942"/>
                  </a:cubicBezTo>
                  <a:cubicBezTo>
                    <a:pt x="18496" y="18942"/>
                    <a:pt x="18501" y="18942"/>
                    <a:pt x="18508" y="18942"/>
                  </a:cubicBezTo>
                  <a:cubicBezTo>
                    <a:pt x="18585" y="18942"/>
                    <a:pt x="19012" y="18934"/>
                    <a:pt x="19187" y="18772"/>
                  </a:cubicBezTo>
                  <a:cubicBezTo>
                    <a:pt x="19321" y="18644"/>
                    <a:pt x="19523" y="18540"/>
                    <a:pt x="19664" y="18540"/>
                  </a:cubicBezTo>
                  <a:cubicBezTo>
                    <a:pt x="19720" y="18540"/>
                    <a:pt x="19766" y="18556"/>
                    <a:pt x="19796" y="18594"/>
                  </a:cubicBezTo>
                  <a:cubicBezTo>
                    <a:pt x="19844" y="18665"/>
                    <a:pt x="19913" y="18763"/>
                    <a:pt x="19976" y="18861"/>
                  </a:cubicBezTo>
                  <a:cubicBezTo>
                    <a:pt x="20029" y="18945"/>
                    <a:pt x="20102" y="18990"/>
                    <a:pt x="20188" y="18990"/>
                  </a:cubicBezTo>
                  <a:cubicBezTo>
                    <a:pt x="20202" y="18990"/>
                    <a:pt x="20216" y="18989"/>
                    <a:pt x="20231" y="18986"/>
                  </a:cubicBezTo>
                  <a:lnTo>
                    <a:pt x="20300" y="18959"/>
                  </a:lnTo>
                  <a:cubicBezTo>
                    <a:pt x="20300" y="18959"/>
                    <a:pt x="20425" y="19440"/>
                    <a:pt x="20529" y="19449"/>
                  </a:cubicBezTo>
                  <a:cubicBezTo>
                    <a:pt x="20559" y="19452"/>
                    <a:pt x="20624" y="19456"/>
                    <a:pt x="20702" y="19456"/>
                  </a:cubicBezTo>
                  <a:cubicBezTo>
                    <a:pt x="20887" y="19456"/>
                    <a:pt x="21146" y="19432"/>
                    <a:pt x="21185" y="19307"/>
                  </a:cubicBezTo>
                  <a:cubicBezTo>
                    <a:pt x="21234" y="19128"/>
                    <a:pt x="21441" y="18389"/>
                    <a:pt x="21441" y="18113"/>
                  </a:cubicBezTo>
                  <a:cubicBezTo>
                    <a:pt x="21448" y="17828"/>
                    <a:pt x="21275" y="17828"/>
                    <a:pt x="21019" y="17436"/>
                  </a:cubicBezTo>
                  <a:cubicBezTo>
                    <a:pt x="20756" y="17044"/>
                    <a:pt x="20701" y="16892"/>
                    <a:pt x="20639" y="16723"/>
                  </a:cubicBezTo>
                  <a:cubicBezTo>
                    <a:pt x="20598" y="16629"/>
                    <a:pt x="20563" y="16596"/>
                    <a:pt x="20531" y="16596"/>
                  </a:cubicBezTo>
                  <a:close/>
                  <a:moveTo>
                    <a:pt x="20980" y="19738"/>
                  </a:moveTo>
                  <a:cubicBezTo>
                    <a:pt x="20924" y="19738"/>
                    <a:pt x="20900" y="19827"/>
                    <a:pt x="20860" y="19827"/>
                  </a:cubicBezTo>
                  <a:cubicBezTo>
                    <a:pt x="20856" y="19827"/>
                    <a:pt x="20851" y="19826"/>
                    <a:pt x="20847" y="19823"/>
                  </a:cubicBezTo>
                  <a:cubicBezTo>
                    <a:pt x="20819" y="19804"/>
                    <a:pt x="20788" y="19784"/>
                    <a:pt x="20766" y="19784"/>
                  </a:cubicBezTo>
                  <a:cubicBezTo>
                    <a:pt x="20748" y="19784"/>
                    <a:pt x="20736" y="19797"/>
                    <a:pt x="20736" y="19832"/>
                  </a:cubicBezTo>
                  <a:cubicBezTo>
                    <a:pt x="20736" y="19832"/>
                    <a:pt x="20736" y="20084"/>
                    <a:pt x="20791" y="20084"/>
                  </a:cubicBezTo>
                  <a:cubicBezTo>
                    <a:pt x="20797" y="20084"/>
                    <a:pt x="20804" y="20080"/>
                    <a:pt x="20812" y="20073"/>
                  </a:cubicBezTo>
                  <a:cubicBezTo>
                    <a:pt x="20888" y="20019"/>
                    <a:pt x="21082" y="19778"/>
                    <a:pt x="21005" y="19743"/>
                  </a:cubicBezTo>
                  <a:cubicBezTo>
                    <a:pt x="20996" y="19739"/>
                    <a:pt x="20987" y="19738"/>
                    <a:pt x="20980" y="19738"/>
                  </a:cubicBezTo>
                  <a:close/>
                  <a:moveTo>
                    <a:pt x="4510" y="14321"/>
                  </a:moveTo>
                  <a:cubicBezTo>
                    <a:pt x="4492" y="14321"/>
                    <a:pt x="4473" y="14328"/>
                    <a:pt x="4451" y="14344"/>
                  </a:cubicBezTo>
                  <a:cubicBezTo>
                    <a:pt x="4320" y="14443"/>
                    <a:pt x="4064" y="14710"/>
                    <a:pt x="4126" y="14977"/>
                  </a:cubicBezTo>
                  <a:cubicBezTo>
                    <a:pt x="4126" y="14977"/>
                    <a:pt x="4258" y="15235"/>
                    <a:pt x="4126" y="15333"/>
                  </a:cubicBezTo>
                  <a:cubicBezTo>
                    <a:pt x="3995" y="15431"/>
                    <a:pt x="3739" y="15645"/>
                    <a:pt x="3850" y="15921"/>
                  </a:cubicBezTo>
                  <a:cubicBezTo>
                    <a:pt x="3960" y="16188"/>
                    <a:pt x="4133" y="16866"/>
                    <a:pt x="4264" y="16883"/>
                  </a:cubicBezTo>
                  <a:cubicBezTo>
                    <a:pt x="4389" y="16892"/>
                    <a:pt x="4707" y="17124"/>
                    <a:pt x="4679" y="17347"/>
                  </a:cubicBezTo>
                  <a:cubicBezTo>
                    <a:pt x="4652" y="17570"/>
                    <a:pt x="4333" y="20946"/>
                    <a:pt x="4403" y="21053"/>
                  </a:cubicBezTo>
                  <a:cubicBezTo>
                    <a:pt x="4462" y="21152"/>
                    <a:pt x="4710" y="21600"/>
                    <a:pt x="4770" y="21600"/>
                  </a:cubicBezTo>
                  <a:cubicBezTo>
                    <a:pt x="4780" y="21600"/>
                    <a:pt x="4785" y="21588"/>
                    <a:pt x="4783" y="21561"/>
                  </a:cubicBezTo>
                  <a:cubicBezTo>
                    <a:pt x="4776" y="21356"/>
                    <a:pt x="5163" y="19859"/>
                    <a:pt x="5163" y="19859"/>
                  </a:cubicBezTo>
                  <a:cubicBezTo>
                    <a:pt x="5163" y="19859"/>
                    <a:pt x="5833" y="19360"/>
                    <a:pt x="5833" y="19155"/>
                  </a:cubicBezTo>
                  <a:cubicBezTo>
                    <a:pt x="5833" y="18942"/>
                    <a:pt x="6324" y="17890"/>
                    <a:pt x="6525" y="17783"/>
                  </a:cubicBezTo>
                  <a:cubicBezTo>
                    <a:pt x="6719" y="17667"/>
                    <a:pt x="6988" y="17641"/>
                    <a:pt x="6981" y="17213"/>
                  </a:cubicBezTo>
                  <a:cubicBezTo>
                    <a:pt x="6974" y="16786"/>
                    <a:pt x="7499" y="16269"/>
                    <a:pt x="7327" y="16002"/>
                  </a:cubicBezTo>
                  <a:cubicBezTo>
                    <a:pt x="7147" y="15734"/>
                    <a:pt x="6283" y="15841"/>
                    <a:pt x="6214" y="15547"/>
                  </a:cubicBezTo>
                  <a:cubicBezTo>
                    <a:pt x="6144" y="15244"/>
                    <a:pt x="6290" y="15083"/>
                    <a:pt x="6020" y="14977"/>
                  </a:cubicBezTo>
                  <a:cubicBezTo>
                    <a:pt x="5764" y="14867"/>
                    <a:pt x="5084" y="14484"/>
                    <a:pt x="4862" y="14484"/>
                  </a:cubicBezTo>
                  <a:cubicBezTo>
                    <a:pt x="4851" y="14484"/>
                    <a:pt x="4840" y="14485"/>
                    <a:pt x="4831" y="14486"/>
                  </a:cubicBezTo>
                  <a:cubicBezTo>
                    <a:pt x="4818" y="14490"/>
                    <a:pt x="4805" y="14491"/>
                    <a:pt x="4793" y="14491"/>
                  </a:cubicBezTo>
                  <a:cubicBezTo>
                    <a:pt x="4662" y="14491"/>
                    <a:pt x="4601" y="14321"/>
                    <a:pt x="4510" y="14321"/>
                  </a:cubicBezTo>
                  <a:close/>
                </a:path>
              </a:pathLst>
            </a:cu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8b8ef2738c_0_0"/>
            <p:cNvSpPr/>
            <p:nvPr/>
          </p:nvSpPr>
          <p:spPr>
            <a:xfrm>
              <a:off x="2516886" y="1759982"/>
              <a:ext cx="96174" cy="97470"/>
            </a:xfrm>
            <a:custGeom>
              <a:rect b="b" l="l" r="r" t="t"/>
              <a:pathLst>
                <a:path extrusionOk="0" h="21600" w="21600">
                  <a:moveTo>
                    <a:pt x="10925" y="0"/>
                  </a:moveTo>
                  <a:cubicBezTo>
                    <a:pt x="4837" y="0"/>
                    <a:pt x="0" y="4837"/>
                    <a:pt x="0" y="10675"/>
                  </a:cubicBezTo>
                  <a:cubicBezTo>
                    <a:pt x="0" y="16763"/>
                    <a:pt x="4837" y="21600"/>
                    <a:pt x="10925" y="21600"/>
                  </a:cubicBezTo>
                  <a:cubicBezTo>
                    <a:pt x="16763" y="21600"/>
                    <a:pt x="21600" y="16763"/>
                    <a:pt x="21600" y="10675"/>
                  </a:cubicBezTo>
                  <a:cubicBezTo>
                    <a:pt x="21600" y="4837"/>
                    <a:pt x="16763" y="0"/>
                    <a:pt x="10925"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8b8ef2738c_0_0"/>
            <p:cNvSpPr/>
            <p:nvPr/>
          </p:nvSpPr>
          <p:spPr>
            <a:xfrm>
              <a:off x="3275875" y="2276889"/>
              <a:ext cx="96174" cy="96336"/>
            </a:xfrm>
            <a:custGeom>
              <a:rect b="b" l="l" r="r" t="t"/>
              <a:pathLst>
                <a:path extrusionOk="0" h="21600" w="21600">
                  <a:moveTo>
                    <a:pt x="10925" y="0"/>
                  </a:moveTo>
                  <a:cubicBezTo>
                    <a:pt x="4837" y="0"/>
                    <a:pt x="0" y="4641"/>
                    <a:pt x="0" y="10800"/>
                  </a:cubicBezTo>
                  <a:cubicBezTo>
                    <a:pt x="0" y="16959"/>
                    <a:pt x="4837" y="21600"/>
                    <a:pt x="10925" y="21600"/>
                  </a:cubicBezTo>
                  <a:cubicBezTo>
                    <a:pt x="16763" y="21600"/>
                    <a:pt x="21600" y="16959"/>
                    <a:pt x="21600" y="10800"/>
                  </a:cubicBezTo>
                  <a:cubicBezTo>
                    <a:pt x="21600" y="5147"/>
                    <a:pt x="16763" y="0"/>
                    <a:pt x="10925"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8b8ef2738c_0_0"/>
            <p:cNvSpPr/>
            <p:nvPr/>
          </p:nvSpPr>
          <p:spPr>
            <a:xfrm>
              <a:off x="769976" y="2464120"/>
              <a:ext cx="96174" cy="97470"/>
            </a:xfrm>
            <a:custGeom>
              <a:rect b="b" l="l" r="r" t="t"/>
              <a:pathLst>
                <a:path extrusionOk="0" h="21600" w="21600">
                  <a:moveTo>
                    <a:pt x="10925" y="0"/>
                  </a:moveTo>
                  <a:cubicBezTo>
                    <a:pt x="5087" y="0"/>
                    <a:pt x="0" y="5087"/>
                    <a:pt x="0" y="10925"/>
                  </a:cubicBezTo>
                  <a:cubicBezTo>
                    <a:pt x="0" y="16763"/>
                    <a:pt x="5087" y="21600"/>
                    <a:pt x="10925" y="21600"/>
                  </a:cubicBezTo>
                  <a:cubicBezTo>
                    <a:pt x="16763" y="21600"/>
                    <a:pt x="21600" y="16763"/>
                    <a:pt x="21600" y="10925"/>
                  </a:cubicBezTo>
                  <a:cubicBezTo>
                    <a:pt x="21600" y="5087"/>
                    <a:pt x="16763" y="0"/>
                    <a:pt x="10925"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8b8ef2738c_0_0"/>
            <p:cNvSpPr/>
            <p:nvPr/>
          </p:nvSpPr>
          <p:spPr>
            <a:xfrm>
              <a:off x="723491" y="2035488"/>
              <a:ext cx="96174" cy="97470"/>
            </a:xfrm>
            <a:custGeom>
              <a:rect b="b" l="l" r="r" t="t"/>
              <a:pathLst>
                <a:path extrusionOk="0" h="21600" w="21600">
                  <a:moveTo>
                    <a:pt x="10925" y="0"/>
                  </a:moveTo>
                  <a:cubicBezTo>
                    <a:pt x="4837" y="0"/>
                    <a:pt x="0" y="4837"/>
                    <a:pt x="0" y="10675"/>
                  </a:cubicBezTo>
                  <a:cubicBezTo>
                    <a:pt x="0" y="16763"/>
                    <a:pt x="4837" y="21600"/>
                    <a:pt x="10925" y="21600"/>
                  </a:cubicBezTo>
                  <a:cubicBezTo>
                    <a:pt x="16763" y="21600"/>
                    <a:pt x="21600" y="16763"/>
                    <a:pt x="21600" y="10675"/>
                  </a:cubicBezTo>
                  <a:cubicBezTo>
                    <a:pt x="21600" y="4837"/>
                    <a:pt x="16763" y="0"/>
                    <a:pt x="10925"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8b8ef2738c_0_0"/>
            <p:cNvSpPr/>
            <p:nvPr/>
          </p:nvSpPr>
          <p:spPr>
            <a:xfrm>
              <a:off x="161619" y="1126646"/>
              <a:ext cx="96174" cy="97470"/>
            </a:xfrm>
            <a:custGeom>
              <a:rect b="b" l="l" r="r" t="t"/>
              <a:pathLst>
                <a:path extrusionOk="0" h="21600" w="21600">
                  <a:moveTo>
                    <a:pt x="10925" y="0"/>
                  </a:moveTo>
                  <a:cubicBezTo>
                    <a:pt x="5087" y="0"/>
                    <a:pt x="0" y="4837"/>
                    <a:pt x="0" y="10925"/>
                  </a:cubicBezTo>
                  <a:cubicBezTo>
                    <a:pt x="0" y="16763"/>
                    <a:pt x="5087" y="21600"/>
                    <a:pt x="10925" y="21600"/>
                  </a:cubicBezTo>
                  <a:cubicBezTo>
                    <a:pt x="16763" y="21600"/>
                    <a:pt x="21600" y="16763"/>
                    <a:pt x="21600" y="10925"/>
                  </a:cubicBezTo>
                  <a:cubicBezTo>
                    <a:pt x="21600" y="4837"/>
                    <a:pt x="16763" y="0"/>
                    <a:pt x="10925"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8b8ef2738c_0_0"/>
            <p:cNvSpPr/>
            <p:nvPr/>
          </p:nvSpPr>
          <p:spPr>
            <a:xfrm>
              <a:off x="350288" y="1606986"/>
              <a:ext cx="96174" cy="97362"/>
            </a:xfrm>
            <a:custGeom>
              <a:rect b="b" l="l" r="r" t="t"/>
              <a:pathLst>
                <a:path extrusionOk="0" h="21600" w="21600">
                  <a:moveTo>
                    <a:pt x="10675" y="0"/>
                  </a:moveTo>
                  <a:cubicBezTo>
                    <a:pt x="4837" y="0"/>
                    <a:pt x="0" y="4815"/>
                    <a:pt x="0" y="10689"/>
                  </a:cubicBezTo>
                  <a:cubicBezTo>
                    <a:pt x="0" y="16785"/>
                    <a:pt x="4837" y="21600"/>
                    <a:pt x="10675" y="21600"/>
                  </a:cubicBezTo>
                  <a:cubicBezTo>
                    <a:pt x="16763" y="21600"/>
                    <a:pt x="21600" y="16785"/>
                    <a:pt x="21600" y="10689"/>
                  </a:cubicBezTo>
                  <a:cubicBezTo>
                    <a:pt x="21600" y="4815"/>
                    <a:pt x="16763" y="0"/>
                    <a:pt x="10675"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11" name="Google Shape;1011;g18b8ef2738c_0_0"/>
          <p:cNvCxnSpPr/>
          <p:nvPr/>
        </p:nvCxnSpPr>
        <p:spPr>
          <a:xfrm>
            <a:off x="5446800" y="2502250"/>
            <a:ext cx="2325300" cy="5814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12" name="Google Shape;1012;g18b8ef2738c_0_0"/>
          <p:cNvCxnSpPr/>
          <p:nvPr/>
        </p:nvCxnSpPr>
        <p:spPr>
          <a:xfrm flipH="1" rot="10800000">
            <a:off x="7772125" y="2868775"/>
            <a:ext cx="758400" cy="214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13" name="Google Shape;1013;g18b8ef2738c_0_0"/>
          <p:cNvCxnSpPr/>
          <p:nvPr/>
        </p:nvCxnSpPr>
        <p:spPr>
          <a:xfrm>
            <a:off x="5611100" y="2995100"/>
            <a:ext cx="2160900" cy="1137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14" name="Google Shape;1014;g18b8ef2738c_0_0"/>
          <p:cNvCxnSpPr/>
          <p:nvPr/>
        </p:nvCxnSpPr>
        <p:spPr>
          <a:xfrm flipH="1" rot="10800000">
            <a:off x="6002850" y="3127200"/>
            <a:ext cx="1815300" cy="7020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15" name="Google Shape;1015;g18b8ef2738c_0_0"/>
          <p:cNvCxnSpPr/>
          <p:nvPr/>
        </p:nvCxnSpPr>
        <p:spPr>
          <a:xfrm flipH="1" rot="10800000">
            <a:off x="5952300" y="3159325"/>
            <a:ext cx="1807200" cy="278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16" name="Google Shape;1016;g18b8ef2738c_0_0"/>
          <p:cNvCxnSpPr/>
          <p:nvPr/>
        </p:nvCxnSpPr>
        <p:spPr>
          <a:xfrm>
            <a:off x="7759475" y="3134125"/>
            <a:ext cx="796200" cy="5307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17" name="Google Shape;1017;g18b8ef2738c_0_0"/>
          <p:cNvCxnSpPr/>
          <p:nvPr/>
        </p:nvCxnSpPr>
        <p:spPr>
          <a:xfrm>
            <a:off x="7735825" y="3154675"/>
            <a:ext cx="1098000" cy="6366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018" name="Google Shape;1018;g18b8ef2738c_0_0"/>
          <p:cNvSpPr/>
          <p:nvPr/>
        </p:nvSpPr>
        <p:spPr>
          <a:xfrm flipH="1" rot="10800000">
            <a:off x="8340799" y="2868786"/>
            <a:ext cx="88452" cy="75816"/>
          </a:xfrm>
          <a:custGeom>
            <a:rect b="b" l="l" r="r" t="t"/>
            <a:pathLst>
              <a:path extrusionOk="0" h="21600" w="21600">
                <a:moveTo>
                  <a:pt x="10925" y="0"/>
                </a:moveTo>
                <a:cubicBezTo>
                  <a:pt x="5087" y="0"/>
                  <a:pt x="0" y="4837"/>
                  <a:pt x="0" y="10925"/>
                </a:cubicBezTo>
                <a:cubicBezTo>
                  <a:pt x="0" y="16763"/>
                  <a:pt x="5087" y="21600"/>
                  <a:pt x="10925" y="21600"/>
                </a:cubicBezTo>
                <a:cubicBezTo>
                  <a:pt x="16763" y="21600"/>
                  <a:pt x="21600" y="16763"/>
                  <a:pt x="21600" y="10925"/>
                </a:cubicBezTo>
                <a:cubicBezTo>
                  <a:pt x="21600" y="4837"/>
                  <a:pt x="16763" y="0"/>
                  <a:pt x="10925" y="0"/>
                </a:cubicBezTo>
                <a:close/>
              </a:path>
            </a:pathLst>
          </a:cu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g18b8ef2738c_0_5"/>
          <p:cNvSpPr txBox="1"/>
          <p:nvPr>
            <p:ph type="title"/>
          </p:nvPr>
        </p:nvSpPr>
        <p:spPr>
          <a:xfrm>
            <a:off x="1900300" y="1026400"/>
            <a:ext cx="5371800" cy="4626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Clr>
                <a:schemeClr val="dk1"/>
              </a:buClr>
              <a:buSzPts val="1100"/>
              <a:buFont typeface="Arial"/>
              <a:buNone/>
            </a:pPr>
            <a:r>
              <a:rPr b="1" lang="en-US" sz="1700">
                <a:solidFill>
                  <a:schemeClr val="dk1"/>
                </a:solidFill>
                <a:latin typeface="Fira Sans Extra Condensed"/>
                <a:ea typeface="Fira Sans Extra Condensed"/>
                <a:cs typeface="Fira Sans Extra Condensed"/>
                <a:sym typeface="Fira Sans Extra Condensed"/>
              </a:rPr>
              <a:t>Counterfactual if </a:t>
            </a:r>
            <a:r>
              <a:rPr b="1" lang="en-US" sz="1700">
                <a:solidFill>
                  <a:schemeClr val="dk1"/>
                </a:solidFill>
                <a:latin typeface="Fira Sans Extra Condensed"/>
                <a:ea typeface="Fira Sans Extra Condensed"/>
                <a:cs typeface="Fira Sans Extra Condensed"/>
                <a:sym typeface="Fira Sans Extra Condensed"/>
              </a:rPr>
              <a:t>India joins CPTPP trade alliance</a:t>
            </a:r>
            <a:endParaRPr b="1" sz="3000">
              <a:latin typeface="Fira Sans Extra Condensed"/>
              <a:ea typeface="Fira Sans Extra Condensed"/>
              <a:cs typeface="Fira Sans Extra Condensed"/>
              <a:sym typeface="Fira Sans Extra Condensed"/>
            </a:endParaRPr>
          </a:p>
        </p:txBody>
      </p:sp>
      <p:sp>
        <p:nvSpPr>
          <p:cNvPr id="1024" name="Google Shape;1024;g18b8ef2738c_0_5"/>
          <p:cNvSpPr txBox="1"/>
          <p:nvPr/>
        </p:nvSpPr>
        <p:spPr>
          <a:xfrm>
            <a:off x="657150" y="1428050"/>
            <a:ext cx="7392900" cy="3715500"/>
          </a:xfrm>
          <a:prstGeom prst="rect">
            <a:avLst/>
          </a:prstGeom>
          <a:noFill/>
          <a:ln>
            <a:noFill/>
          </a:ln>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chemeClr val="dk1"/>
              </a:solidFill>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rabicPeriod"/>
            </a:pPr>
            <a:r>
              <a:rPr lang="en-US">
                <a:solidFill>
                  <a:schemeClr val="dk1"/>
                </a:solidFill>
                <a:latin typeface="Roboto"/>
                <a:ea typeface="Roboto"/>
                <a:cs typeface="Roboto"/>
                <a:sym typeface="Roboto"/>
              </a:rPr>
              <a:t>Estimates of Exporter and Importer GDP, distance between countries, tariff rates and geographical and social barriers affect import values in a similar manner to that of our model estimation with </a:t>
            </a:r>
            <a:r>
              <a:rPr lang="en-US">
                <a:solidFill>
                  <a:schemeClr val="dk1"/>
                </a:solidFill>
                <a:latin typeface="Roboto"/>
                <a:ea typeface="Roboto"/>
                <a:cs typeface="Roboto"/>
                <a:sym typeface="Roboto"/>
              </a:rPr>
              <a:t>CPTPP countries and is</a:t>
            </a:r>
            <a:r>
              <a:rPr b="1" lang="en-US">
                <a:solidFill>
                  <a:schemeClr val="dk1"/>
                </a:solidFill>
                <a:latin typeface="Roboto"/>
                <a:ea typeface="Roboto"/>
                <a:cs typeface="Roboto"/>
                <a:sym typeface="Roboto"/>
              </a:rPr>
              <a:t> inline with the gravity model </a:t>
            </a:r>
            <a:r>
              <a:rPr lang="en-US">
                <a:solidFill>
                  <a:schemeClr val="dk1"/>
                </a:solidFill>
                <a:latin typeface="Roboto"/>
                <a:ea typeface="Roboto"/>
                <a:cs typeface="Roboto"/>
                <a:sym typeface="Roboto"/>
              </a:rPr>
              <a:t>theory.</a:t>
            </a:r>
            <a:endParaRPr>
              <a:solidFill>
                <a:schemeClr val="dk1"/>
              </a:solidFill>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rabicPeriod"/>
            </a:pPr>
            <a:r>
              <a:rPr lang="en-US">
                <a:solidFill>
                  <a:schemeClr val="dk1"/>
                </a:solidFill>
                <a:latin typeface="Roboto"/>
                <a:ea typeface="Roboto"/>
                <a:cs typeface="Roboto"/>
                <a:sym typeface="Roboto"/>
              </a:rPr>
              <a:t>Coefficient of </a:t>
            </a:r>
            <a:r>
              <a:rPr b="1" lang="en-US">
                <a:solidFill>
                  <a:schemeClr val="dk1"/>
                </a:solidFill>
                <a:latin typeface="Roboto"/>
                <a:ea typeface="Roboto"/>
                <a:cs typeface="Roboto"/>
                <a:sym typeface="Roboto"/>
              </a:rPr>
              <a:t>trade creation dummy</a:t>
            </a:r>
            <a:r>
              <a:rPr lang="en-US">
                <a:solidFill>
                  <a:schemeClr val="dk1"/>
                </a:solidFill>
                <a:latin typeface="Roboto"/>
                <a:ea typeface="Roboto"/>
                <a:cs typeface="Roboto"/>
                <a:sym typeface="Roboto"/>
              </a:rPr>
              <a:t> is </a:t>
            </a:r>
            <a:r>
              <a:rPr b="1" lang="en-US">
                <a:solidFill>
                  <a:schemeClr val="dk1"/>
                </a:solidFill>
                <a:latin typeface="Roboto"/>
                <a:ea typeface="Roboto"/>
                <a:cs typeface="Roboto"/>
                <a:sym typeface="Roboto"/>
              </a:rPr>
              <a:t>positive</a:t>
            </a:r>
            <a:r>
              <a:rPr lang="en-US">
                <a:solidFill>
                  <a:schemeClr val="dk1"/>
                </a:solidFill>
                <a:latin typeface="Roboto"/>
                <a:ea typeface="Roboto"/>
                <a:cs typeface="Roboto"/>
                <a:sym typeface="Roboto"/>
              </a:rPr>
              <a:t> implying an increase value of trade between</a:t>
            </a:r>
            <a:r>
              <a:rPr lang="en-US">
                <a:solidFill>
                  <a:schemeClr val="dk1"/>
                </a:solidFill>
                <a:latin typeface="Roboto"/>
                <a:ea typeface="Roboto"/>
                <a:cs typeface="Roboto"/>
                <a:sym typeface="Roboto"/>
              </a:rPr>
              <a:t> CPTPP+ countries. This was expected as countries which were producing some </a:t>
            </a:r>
            <a:r>
              <a:rPr lang="en-US">
                <a:solidFill>
                  <a:schemeClr val="dk1"/>
                </a:solidFill>
                <a:latin typeface="Roboto"/>
                <a:ea typeface="Roboto"/>
                <a:cs typeface="Roboto"/>
                <a:sym typeface="Roboto"/>
              </a:rPr>
              <a:t>goods at high price in their country will begin importing cheaply products from India.</a:t>
            </a:r>
            <a:endParaRPr>
              <a:solidFill>
                <a:schemeClr val="dk1"/>
              </a:solidFill>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rabicPeriod"/>
            </a:pPr>
            <a:r>
              <a:rPr lang="en-US">
                <a:solidFill>
                  <a:schemeClr val="dk1"/>
                </a:solidFill>
                <a:latin typeface="Roboto"/>
                <a:ea typeface="Roboto"/>
                <a:cs typeface="Roboto"/>
                <a:sym typeface="Roboto"/>
              </a:rPr>
              <a:t>For </a:t>
            </a:r>
            <a:r>
              <a:rPr b="1" lang="en-US">
                <a:solidFill>
                  <a:schemeClr val="dk1"/>
                </a:solidFill>
                <a:latin typeface="Roboto"/>
                <a:ea typeface="Roboto"/>
                <a:cs typeface="Roboto"/>
                <a:sym typeface="Roboto"/>
              </a:rPr>
              <a:t>importer diversion dummies,</a:t>
            </a:r>
            <a:r>
              <a:rPr lang="en-US">
                <a:solidFill>
                  <a:schemeClr val="dk1"/>
                </a:solidFill>
                <a:latin typeface="Roboto"/>
                <a:ea typeface="Roboto"/>
                <a:cs typeface="Roboto"/>
                <a:sym typeface="Roboto"/>
              </a:rPr>
              <a:t> 2 way </a:t>
            </a:r>
            <a:r>
              <a:rPr b="1" lang="en-US">
                <a:solidFill>
                  <a:schemeClr val="dk1"/>
                </a:solidFill>
                <a:latin typeface="Roboto"/>
                <a:ea typeface="Roboto"/>
                <a:cs typeface="Roboto"/>
                <a:sym typeface="Roboto"/>
              </a:rPr>
              <a:t>Fixed Effects</a:t>
            </a:r>
            <a:r>
              <a:rPr lang="en-US">
                <a:solidFill>
                  <a:schemeClr val="dk1"/>
                </a:solidFill>
                <a:latin typeface="Roboto"/>
                <a:ea typeface="Roboto"/>
                <a:cs typeface="Roboto"/>
                <a:sym typeface="Roboto"/>
              </a:rPr>
              <a:t> and </a:t>
            </a:r>
            <a:r>
              <a:rPr b="1" lang="en-US">
                <a:solidFill>
                  <a:schemeClr val="dk1"/>
                </a:solidFill>
                <a:latin typeface="Roboto"/>
                <a:ea typeface="Roboto"/>
                <a:cs typeface="Roboto"/>
                <a:sym typeface="Roboto"/>
              </a:rPr>
              <a:t>PPML</a:t>
            </a:r>
            <a:r>
              <a:rPr lang="en-US">
                <a:solidFill>
                  <a:schemeClr val="dk1"/>
                </a:solidFill>
                <a:latin typeface="Roboto"/>
                <a:ea typeface="Roboto"/>
                <a:cs typeface="Roboto"/>
                <a:sym typeface="Roboto"/>
              </a:rPr>
              <a:t> give a </a:t>
            </a:r>
            <a:r>
              <a:rPr b="1" lang="en-US">
                <a:solidFill>
                  <a:schemeClr val="dk1"/>
                </a:solidFill>
                <a:latin typeface="Roboto"/>
                <a:ea typeface="Roboto"/>
                <a:cs typeface="Roboto"/>
                <a:sym typeface="Roboto"/>
              </a:rPr>
              <a:t>positive </a:t>
            </a:r>
            <a:r>
              <a:rPr lang="en-US">
                <a:solidFill>
                  <a:schemeClr val="dk1"/>
                </a:solidFill>
                <a:latin typeface="Roboto"/>
                <a:ea typeface="Roboto"/>
                <a:cs typeface="Roboto"/>
                <a:sym typeface="Roboto"/>
              </a:rPr>
              <a:t>relation which justifies the theory as trade with non-member countries will shift to member countries. However, </a:t>
            </a:r>
            <a:r>
              <a:rPr b="1" lang="en-US">
                <a:solidFill>
                  <a:schemeClr val="dk1"/>
                </a:solidFill>
                <a:latin typeface="Roboto"/>
                <a:ea typeface="Roboto"/>
                <a:cs typeface="Roboto"/>
                <a:sym typeface="Roboto"/>
              </a:rPr>
              <a:t>NLS </a:t>
            </a:r>
            <a:r>
              <a:rPr lang="en-US">
                <a:solidFill>
                  <a:schemeClr val="dk1"/>
                </a:solidFill>
                <a:latin typeface="Roboto"/>
                <a:ea typeface="Roboto"/>
                <a:cs typeface="Roboto"/>
                <a:sym typeface="Roboto"/>
              </a:rPr>
              <a:t>estimate shows a </a:t>
            </a:r>
            <a:r>
              <a:rPr b="1" lang="en-US">
                <a:solidFill>
                  <a:schemeClr val="dk1"/>
                </a:solidFill>
                <a:latin typeface="Roboto"/>
                <a:ea typeface="Roboto"/>
                <a:cs typeface="Roboto"/>
                <a:sym typeface="Roboto"/>
              </a:rPr>
              <a:t>negative</a:t>
            </a:r>
            <a:r>
              <a:rPr lang="en-US">
                <a:solidFill>
                  <a:schemeClr val="dk1"/>
                </a:solidFill>
                <a:latin typeface="Roboto"/>
                <a:ea typeface="Roboto"/>
                <a:cs typeface="Roboto"/>
                <a:sym typeface="Roboto"/>
              </a:rPr>
              <a:t> relation with imports.</a:t>
            </a:r>
            <a:endParaRPr>
              <a:solidFill>
                <a:schemeClr val="dk1"/>
              </a:solidFill>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rabicPeriod"/>
            </a:pPr>
            <a:r>
              <a:rPr lang="en-US">
                <a:solidFill>
                  <a:schemeClr val="dk1"/>
                </a:solidFill>
                <a:latin typeface="Roboto"/>
                <a:ea typeface="Roboto"/>
                <a:cs typeface="Roboto"/>
                <a:sym typeface="Roboto"/>
              </a:rPr>
              <a:t>Estimates for some variables are not available due to correlation between the independent variables</a:t>
            </a:r>
            <a:endParaRPr>
              <a:solidFill>
                <a:schemeClr val="dk1"/>
              </a:solidFill>
              <a:latin typeface="Roboto"/>
              <a:ea typeface="Roboto"/>
              <a:cs typeface="Roboto"/>
              <a:sym typeface="Roboto"/>
            </a:endParaRPr>
          </a:p>
          <a:p>
            <a:pPr indent="0" lvl="0" marL="0" rtl="0" algn="l">
              <a:spcBef>
                <a:spcPts val="800"/>
              </a:spcBef>
              <a:spcAft>
                <a:spcPts val="400"/>
              </a:spcAft>
              <a:buNone/>
            </a:pPr>
            <a:r>
              <a:t/>
            </a:r>
            <a:endParaRPr>
              <a:solidFill>
                <a:schemeClr val="dk1"/>
              </a:solidFill>
              <a:latin typeface="Roboto"/>
              <a:ea typeface="Roboto"/>
              <a:cs typeface="Roboto"/>
              <a:sym typeface="Roboto"/>
            </a:endParaRPr>
          </a:p>
        </p:txBody>
      </p:sp>
      <p:pic>
        <p:nvPicPr>
          <p:cNvPr id="1025" name="Google Shape;1025;g18b8ef2738c_0_5"/>
          <p:cNvPicPr preferRelativeResize="0"/>
          <p:nvPr/>
        </p:nvPicPr>
        <p:blipFill>
          <a:blip r:embed="rId3">
            <a:alphaModFix/>
          </a:blip>
          <a:stretch>
            <a:fillRect/>
          </a:stretch>
        </p:blipFill>
        <p:spPr>
          <a:xfrm>
            <a:off x="1545800" y="115600"/>
            <a:ext cx="7032726" cy="7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g15ffb4dd3d2_29_439"/>
          <p:cNvSpPr txBox="1"/>
          <p:nvPr>
            <p:ph type="title"/>
          </p:nvPr>
        </p:nvSpPr>
        <p:spPr>
          <a:xfrm>
            <a:off x="713099" y="368823"/>
            <a:ext cx="7717802" cy="572704"/>
          </a:xfrm>
          <a:prstGeom prst="rect">
            <a:avLst/>
          </a:prstGeom>
          <a:noFill/>
          <a:ln>
            <a:noFill/>
          </a:ln>
        </p:spPr>
        <p:txBody>
          <a:bodyPr anchorCtr="0" anchor="t" bIns="91400" lIns="91400" spcFirstLastPara="1" rIns="91400" wrap="square" tIns="91400">
            <a:normAutofit/>
          </a:bodyPr>
          <a:lstStyle/>
          <a:p>
            <a:pPr indent="0" lvl="0" marL="0" marR="0" rtl="0" algn="ctr">
              <a:lnSpc>
                <a:spcPct val="100000"/>
              </a:lnSpc>
              <a:spcBef>
                <a:spcPts val="0"/>
              </a:spcBef>
              <a:spcAft>
                <a:spcPts val="0"/>
              </a:spcAft>
              <a:buClr>
                <a:srgbClr val="355C2E"/>
              </a:buClr>
              <a:buSzPts val="2500"/>
              <a:buFont typeface="Cairo"/>
              <a:buNone/>
            </a:pPr>
            <a:r>
              <a:rPr lang="en-US" sz="2400">
                <a:latin typeface="Fira Sans Extra Condensed"/>
                <a:ea typeface="Fira Sans Extra Condensed"/>
                <a:cs typeface="Fira Sans Extra Condensed"/>
                <a:sym typeface="Fira Sans Extra Condensed"/>
              </a:rPr>
              <a:t>References</a:t>
            </a:r>
            <a:endParaRPr sz="3500">
              <a:latin typeface="Fira Sans Extra Condensed"/>
              <a:ea typeface="Fira Sans Extra Condensed"/>
              <a:cs typeface="Fira Sans Extra Condensed"/>
              <a:sym typeface="Fira Sans Extra Condensed"/>
            </a:endParaRPr>
          </a:p>
        </p:txBody>
      </p:sp>
      <p:grpSp>
        <p:nvGrpSpPr>
          <p:cNvPr id="1031" name="Google Shape;1031;g15ffb4dd3d2_29_439"/>
          <p:cNvGrpSpPr/>
          <p:nvPr/>
        </p:nvGrpSpPr>
        <p:grpSpPr>
          <a:xfrm>
            <a:off x="458425" y="1638340"/>
            <a:ext cx="2894523" cy="2813639"/>
            <a:chOff x="-1" y="-2"/>
            <a:chExt cx="2894522" cy="2813638"/>
          </a:xfrm>
        </p:grpSpPr>
        <p:sp>
          <p:nvSpPr>
            <p:cNvPr id="1032" name="Google Shape;1032;g15ffb4dd3d2_29_439"/>
            <p:cNvSpPr/>
            <p:nvPr/>
          </p:nvSpPr>
          <p:spPr>
            <a:xfrm>
              <a:off x="534430" y="879596"/>
              <a:ext cx="556796" cy="404445"/>
            </a:xfrm>
            <a:custGeom>
              <a:rect b="b" l="l" r="r" t="t"/>
              <a:pathLst>
                <a:path extrusionOk="0" h="21600" w="21600">
                  <a:moveTo>
                    <a:pt x="8834" y="0"/>
                  </a:moveTo>
                  <a:cubicBezTo>
                    <a:pt x="8322" y="0"/>
                    <a:pt x="496" y="1267"/>
                    <a:pt x="0" y="12960"/>
                  </a:cubicBezTo>
                  <a:lnTo>
                    <a:pt x="1372" y="21176"/>
                  </a:lnTo>
                  <a:cubicBezTo>
                    <a:pt x="4504" y="19578"/>
                    <a:pt x="7792" y="18776"/>
                    <a:pt x="11080" y="18776"/>
                  </a:cubicBezTo>
                  <a:cubicBezTo>
                    <a:pt x="14615" y="18776"/>
                    <a:pt x="18149" y="19703"/>
                    <a:pt x="21488" y="21562"/>
                  </a:cubicBezTo>
                  <a:lnTo>
                    <a:pt x="21600" y="21600"/>
                  </a:lnTo>
                  <a:lnTo>
                    <a:pt x="21040" y="12189"/>
                  </a:lnTo>
                  <a:cubicBezTo>
                    <a:pt x="21040" y="12189"/>
                    <a:pt x="18995" y="1660"/>
                    <a:pt x="8853" y="1"/>
                  </a:cubicBezTo>
                  <a:cubicBezTo>
                    <a:pt x="8848" y="1"/>
                    <a:pt x="8842" y="0"/>
                    <a:pt x="8834"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15ffb4dd3d2_29_439"/>
            <p:cNvSpPr/>
            <p:nvPr/>
          </p:nvSpPr>
          <p:spPr>
            <a:xfrm>
              <a:off x="514162" y="866649"/>
              <a:ext cx="683950" cy="1091205"/>
            </a:xfrm>
            <a:custGeom>
              <a:rect b="b" l="l" r="r" t="t"/>
              <a:pathLst>
                <a:path extrusionOk="0" h="21600" w="21309">
                  <a:moveTo>
                    <a:pt x="7977" y="0"/>
                  </a:moveTo>
                  <a:cubicBezTo>
                    <a:pt x="7771" y="0"/>
                    <a:pt x="7564" y="4"/>
                    <a:pt x="7359" y="14"/>
                  </a:cubicBezTo>
                  <a:cubicBezTo>
                    <a:pt x="5019" y="114"/>
                    <a:pt x="2881" y="886"/>
                    <a:pt x="1532" y="2101"/>
                  </a:cubicBezTo>
                  <a:cubicBezTo>
                    <a:pt x="159" y="3302"/>
                    <a:pt x="-291" y="4788"/>
                    <a:pt x="182" y="6361"/>
                  </a:cubicBezTo>
                  <a:cubicBezTo>
                    <a:pt x="1554" y="11064"/>
                    <a:pt x="2499" y="15796"/>
                    <a:pt x="3039" y="20571"/>
                  </a:cubicBezTo>
                  <a:lnTo>
                    <a:pt x="4344" y="20513"/>
                  </a:lnTo>
                  <a:cubicBezTo>
                    <a:pt x="3804" y="15710"/>
                    <a:pt x="2837" y="10935"/>
                    <a:pt x="1464" y="6218"/>
                  </a:cubicBezTo>
                  <a:cubicBezTo>
                    <a:pt x="1059" y="4874"/>
                    <a:pt x="1442" y="3602"/>
                    <a:pt x="2566" y="2601"/>
                  </a:cubicBezTo>
                  <a:cubicBezTo>
                    <a:pt x="2724" y="2458"/>
                    <a:pt x="2904" y="2330"/>
                    <a:pt x="3084" y="2215"/>
                  </a:cubicBezTo>
                  <a:cubicBezTo>
                    <a:pt x="3444" y="2001"/>
                    <a:pt x="3804" y="1801"/>
                    <a:pt x="4209" y="1601"/>
                  </a:cubicBezTo>
                  <a:cubicBezTo>
                    <a:pt x="5019" y="1257"/>
                    <a:pt x="5964" y="1029"/>
                    <a:pt x="6954" y="929"/>
                  </a:cubicBezTo>
                  <a:cubicBezTo>
                    <a:pt x="7382" y="886"/>
                    <a:pt x="7809" y="872"/>
                    <a:pt x="8259" y="872"/>
                  </a:cubicBezTo>
                  <a:cubicBezTo>
                    <a:pt x="9339" y="886"/>
                    <a:pt x="10419" y="1029"/>
                    <a:pt x="11409" y="1300"/>
                  </a:cubicBezTo>
                  <a:cubicBezTo>
                    <a:pt x="11949" y="1429"/>
                    <a:pt x="12467" y="1615"/>
                    <a:pt x="12939" y="1829"/>
                  </a:cubicBezTo>
                  <a:cubicBezTo>
                    <a:pt x="15166" y="2787"/>
                    <a:pt x="16719" y="4274"/>
                    <a:pt x="17236" y="5961"/>
                  </a:cubicBezTo>
                  <a:cubicBezTo>
                    <a:pt x="18609" y="11136"/>
                    <a:pt x="19554" y="16353"/>
                    <a:pt x="20027" y="21600"/>
                  </a:cubicBezTo>
                  <a:lnTo>
                    <a:pt x="21309" y="21528"/>
                  </a:lnTo>
                  <a:cubicBezTo>
                    <a:pt x="20836" y="16253"/>
                    <a:pt x="19891" y="10993"/>
                    <a:pt x="18474" y="5775"/>
                  </a:cubicBezTo>
                  <a:cubicBezTo>
                    <a:pt x="17740" y="2552"/>
                    <a:pt x="12844" y="0"/>
                    <a:pt x="7977"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15ffb4dd3d2_29_439"/>
            <p:cNvSpPr/>
            <p:nvPr/>
          </p:nvSpPr>
          <p:spPr>
            <a:xfrm>
              <a:off x="611698" y="1827130"/>
              <a:ext cx="959055" cy="102558"/>
            </a:xfrm>
            <a:custGeom>
              <a:rect b="b" l="l" r="r" t="t"/>
              <a:pathLst>
                <a:path extrusionOk="0" h="21600" w="21600">
                  <a:moveTo>
                    <a:pt x="1480" y="0"/>
                  </a:moveTo>
                  <a:cubicBezTo>
                    <a:pt x="667" y="0"/>
                    <a:pt x="0" y="6238"/>
                    <a:pt x="0" y="13994"/>
                  </a:cubicBezTo>
                  <a:lnTo>
                    <a:pt x="0" y="21600"/>
                  </a:lnTo>
                  <a:lnTo>
                    <a:pt x="21600" y="21600"/>
                  </a:lnTo>
                  <a:lnTo>
                    <a:pt x="21600" y="13994"/>
                  </a:lnTo>
                  <a:cubicBezTo>
                    <a:pt x="21600" y="6238"/>
                    <a:pt x="20933" y="0"/>
                    <a:pt x="20104"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5ffb4dd3d2_29_439"/>
            <p:cNvSpPr/>
            <p:nvPr/>
          </p:nvSpPr>
          <p:spPr>
            <a:xfrm>
              <a:off x="675241" y="1928950"/>
              <a:ext cx="106888" cy="837748"/>
            </a:xfrm>
            <a:custGeom>
              <a:rect b="b" l="l" r="r" t="t"/>
              <a:pathLst>
                <a:path extrusionOk="0" h="21600" w="21600">
                  <a:moveTo>
                    <a:pt x="8466" y="0"/>
                  </a:moveTo>
                  <a:lnTo>
                    <a:pt x="0" y="21600"/>
                  </a:lnTo>
                  <a:lnTo>
                    <a:pt x="10365" y="21600"/>
                  </a:lnTo>
                  <a:lnTo>
                    <a:pt x="2160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5ffb4dd3d2_29_439"/>
            <p:cNvSpPr/>
            <p:nvPr/>
          </p:nvSpPr>
          <p:spPr>
            <a:xfrm>
              <a:off x="675241" y="1928950"/>
              <a:ext cx="106888" cy="837748"/>
            </a:xfrm>
            <a:custGeom>
              <a:rect b="b" l="l" r="r" t="t"/>
              <a:pathLst>
                <a:path extrusionOk="0" h="21600" w="21600">
                  <a:moveTo>
                    <a:pt x="8466" y="0"/>
                  </a:moveTo>
                  <a:lnTo>
                    <a:pt x="0" y="21600"/>
                  </a:lnTo>
                  <a:lnTo>
                    <a:pt x="10365" y="21600"/>
                  </a:lnTo>
                  <a:lnTo>
                    <a:pt x="21600" y="0"/>
                  </a:ln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5ffb4dd3d2_29_439"/>
            <p:cNvSpPr/>
            <p:nvPr/>
          </p:nvSpPr>
          <p:spPr>
            <a:xfrm>
              <a:off x="1002394" y="1928950"/>
              <a:ext cx="92448" cy="837748"/>
            </a:xfrm>
            <a:custGeom>
              <a:rect b="b" l="l" r="r" t="t"/>
              <a:pathLst>
                <a:path extrusionOk="0" h="21600" w="21600">
                  <a:moveTo>
                    <a:pt x="6414" y="0"/>
                  </a:moveTo>
                  <a:lnTo>
                    <a:pt x="0" y="21600"/>
                  </a:lnTo>
                  <a:lnTo>
                    <a:pt x="11812" y="21600"/>
                  </a:lnTo>
                  <a:lnTo>
                    <a:pt x="2160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5ffb4dd3d2_29_439"/>
            <p:cNvSpPr/>
            <p:nvPr/>
          </p:nvSpPr>
          <p:spPr>
            <a:xfrm>
              <a:off x="1104950" y="1928950"/>
              <a:ext cx="92448" cy="837748"/>
            </a:xfrm>
            <a:custGeom>
              <a:rect b="b" l="l" r="r" t="t"/>
              <a:pathLst>
                <a:path extrusionOk="0" h="21600" w="21600">
                  <a:moveTo>
                    <a:pt x="0" y="0"/>
                  </a:moveTo>
                  <a:lnTo>
                    <a:pt x="9788" y="21600"/>
                  </a:lnTo>
                  <a:lnTo>
                    <a:pt x="21600" y="21600"/>
                  </a:lnTo>
                  <a:lnTo>
                    <a:pt x="15186"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5ffb4dd3d2_29_439"/>
            <p:cNvSpPr/>
            <p:nvPr/>
          </p:nvSpPr>
          <p:spPr>
            <a:xfrm>
              <a:off x="1104950" y="1928950"/>
              <a:ext cx="92448" cy="837748"/>
            </a:xfrm>
            <a:custGeom>
              <a:rect b="b" l="l" r="r" t="t"/>
              <a:pathLst>
                <a:path extrusionOk="0" h="21600" w="21600">
                  <a:moveTo>
                    <a:pt x="0" y="0"/>
                  </a:moveTo>
                  <a:lnTo>
                    <a:pt x="9788" y="21600"/>
                  </a:lnTo>
                  <a:lnTo>
                    <a:pt x="21600" y="21600"/>
                  </a:lnTo>
                  <a:lnTo>
                    <a:pt x="15186" y="0"/>
                  </a:ln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5ffb4dd3d2_29_439"/>
            <p:cNvSpPr/>
            <p:nvPr/>
          </p:nvSpPr>
          <p:spPr>
            <a:xfrm>
              <a:off x="1482657" y="1928950"/>
              <a:ext cx="106152" cy="837748"/>
            </a:xfrm>
            <a:custGeom>
              <a:rect b="b" l="l" r="r" t="t"/>
              <a:pathLst>
                <a:path extrusionOk="0" h="21600" w="21600">
                  <a:moveTo>
                    <a:pt x="0" y="0"/>
                  </a:moveTo>
                  <a:lnTo>
                    <a:pt x="11313" y="21600"/>
                  </a:lnTo>
                  <a:lnTo>
                    <a:pt x="21600" y="21600"/>
                  </a:lnTo>
                  <a:lnTo>
                    <a:pt x="13225"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5ffb4dd3d2_29_439"/>
            <p:cNvSpPr/>
            <p:nvPr/>
          </p:nvSpPr>
          <p:spPr>
            <a:xfrm>
              <a:off x="1042837" y="1892123"/>
              <a:ext cx="569808" cy="74391"/>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5ffb4dd3d2_29_439"/>
            <p:cNvSpPr/>
            <p:nvPr/>
          </p:nvSpPr>
          <p:spPr>
            <a:xfrm>
              <a:off x="1042837" y="1892123"/>
              <a:ext cx="569808" cy="74391"/>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5ffb4dd3d2_29_439"/>
            <p:cNvSpPr/>
            <p:nvPr/>
          </p:nvSpPr>
          <p:spPr>
            <a:xfrm>
              <a:off x="569806" y="1892123"/>
              <a:ext cx="472318" cy="74391"/>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5ffb4dd3d2_29_439"/>
            <p:cNvSpPr/>
            <p:nvPr/>
          </p:nvSpPr>
          <p:spPr>
            <a:xfrm>
              <a:off x="569806" y="1892123"/>
              <a:ext cx="472318" cy="74391"/>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5ffb4dd3d2_29_439"/>
            <p:cNvSpPr/>
            <p:nvPr/>
          </p:nvSpPr>
          <p:spPr>
            <a:xfrm>
              <a:off x="1900784" y="2462644"/>
              <a:ext cx="124229" cy="228214"/>
            </a:xfrm>
            <a:custGeom>
              <a:rect b="b" l="l" r="r" t="t"/>
              <a:pathLst>
                <a:path extrusionOk="0" h="21600" w="21600">
                  <a:moveTo>
                    <a:pt x="21600" y="0"/>
                  </a:moveTo>
                  <a:lnTo>
                    <a:pt x="0" y="1436"/>
                  </a:lnTo>
                  <a:lnTo>
                    <a:pt x="1005" y="21600"/>
                  </a:lnTo>
                  <a:lnTo>
                    <a:pt x="16955" y="20575"/>
                  </a:lnTo>
                  <a:lnTo>
                    <a:pt x="21600" y="0"/>
                  </a:ln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5ffb4dd3d2_29_439"/>
            <p:cNvSpPr/>
            <p:nvPr/>
          </p:nvSpPr>
          <p:spPr>
            <a:xfrm>
              <a:off x="1878398" y="2642340"/>
              <a:ext cx="284832" cy="110742"/>
            </a:xfrm>
            <a:custGeom>
              <a:rect b="b" l="l" r="r" t="t"/>
              <a:pathLst>
                <a:path extrusionOk="0" h="21600" w="20880">
                  <a:moveTo>
                    <a:pt x="1382" y="0"/>
                  </a:moveTo>
                  <a:cubicBezTo>
                    <a:pt x="1154" y="0"/>
                    <a:pt x="947" y="414"/>
                    <a:pt x="900" y="1153"/>
                  </a:cubicBezTo>
                  <a:cubicBezTo>
                    <a:pt x="900" y="1153"/>
                    <a:pt x="900" y="1153"/>
                    <a:pt x="900" y="1292"/>
                  </a:cubicBezTo>
                  <a:lnTo>
                    <a:pt x="0" y="17774"/>
                  </a:lnTo>
                  <a:cubicBezTo>
                    <a:pt x="0" y="19463"/>
                    <a:pt x="478" y="21013"/>
                    <a:pt x="1165" y="21296"/>
                  </a:cubicBezTo>
                  <a:cubicBezTo>
                    <a:pt x="2817" y="21549"/>
                    <a:pt x="3877" y="21600"/>
                    <a:pt x="5217" y="21600"/>
                  </a:cubicBezTo>
                  <a:cubicBezTo>
                    <a:pt x="6110" y="21600"/>
                    <a:pt x="7126" y="21579"/>
                    <a:pt x="8524" y="21579"/>
                  </a:cubicBezTo>
                  <a:cubicBezTo>
                    <a:pt x="8994" y="21579"/>
                    <a:pt x="9614" y="21587"/>
                    <a:pt x="10325" y="21587"/>
                  </a:cubicBezTo>
                  <a:cubicBezTo>
                    <a:pt x="12814" y="21587"/>
                    <a:pt x="16423" y="21499"/>
                    <a:pt x="18688" y="20734"/>
                  </a:cubicBezTo>
                  <a:cubicBezTo>
                    <a:pt x="21600" y="19890"/>
                    <a:pt x="21176" y="12141"/>
                    <a:pt x="19907" y="11858"/>
                  </a:cubicBezTo>
                  <a:cubicBezTo>
                    <a:pt x="16888" y="11153"/>
                    <a:pt x="12336" y="7631"/>
                    <a:pt x="10483" y="3125"/>
                  </a:cubicBezTo>
                  <a:cubicBezTo>
                    <a:pt x="10165" y="2280"/>
                    <a:pt x="9794" y="1858"/>
                    <a:pt x="9318" y="1714"/>
                  </a:cubicBezTo>
                  <a:lnTo>
                    <a:pt x="1482" y="25"/>
                  </a:lnTo>
                  <a:cubicBezTo>
                    <a:pt x="1449" y="8"/>
                    <a:pt x="1416" y="0"/>
                    <a:pt x="1382"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5ffb4dd3d2_29_439"/>
            <p:cNvSpPr/>
            <p:nvPr/>
          </p:nvSpPr>
          <p:spPr>
            <a:xfrm>
              <a:off x="1900784" y="2462644"/>
              <a:ext cx="124229" cy="122064"/>
            </a:xfrm>
            <a:custGeom>
              <a:rect b="b" l="l" r="r" t="t"/>
              <a:pathLst>
                <a:path extrusionOk="0" h="21600" w="21600">
                  <a:moveTo>
                    <a:pt x="21600" y="0"/>
                  </a:moveTo>
                  <a:lnTo>
                    <a:pt x="0" y="2686"/>
                  </a:lnTo>
                  <a:lnTo>
                    <a:pt x="504" y="21600"/>
                  </a:lnTo>
                  <a:lnTo>
                    <a:pt x="18961" y="21470"/>
                  </a:lnTo>
                  <a:lnTo>
                    <a:pt x="21600" y="0"/>
                  </a:lnTo>
                  <a:close/>
                </a:path>
              </a:pathLst>
            </a:custGeom>
            <a:solidFill>
              <a:srgbClr val="E69E5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5ffb4dd3d2_29_439"/>
            <p:cNvSpPr/>
            <p:nvPr/>
          </p:nvSpPr>
          <p:spPr>
            <a:xfrm>
              <a:off x="979668" y="1437863"/>
              <a:ext cx="1090312" cy="1069555"/>
            </a:xfrm>
            <a:custGeom>
              <a:rect b="b" l="l" r="r" t="t"/>
              <a:pathLst>
                <a:path extrusionOk="0" h="21600" w="21203">
                  <a:moveTo>
                    <a:pt x="6467" y="0"/>
                  </a:moveTo>
                  <a:lnTo>
                    <a:pt x="49" y="656"/>
                  </a:lnTo>
                  <a:cubicBezTo>
                    <a:pt x="49" y="656"/>
                    <a:pt x="-302" y="2159"/>
                    <a:pt x="878" y="4711"/>
                  </a:cubicBezTo>
                  <a:cubicBezTo>
                    <a:pt x="2310" y="7832"/>
                    <a:pt x="13026" y="6622"/>
                    <a:pt x="16888" y="7351"/>
                  </a:cubicBezTo>
                  <a:cubicBezTo>
                    <a:pt x="16369" y="11989"/>
                    <a:pt x="17773" y="21600"/>
                    <a:pt x="17773" y="21600"/>
                  </a:cubicBezTo>
                  <a:lnTo>
                    <a:pt x="20413" y="21250"/>
                  </a:lnTo>
                  <a:cubicBezTo>
                    <a:pt x="21045" y="16131"/>
                    <a:pt x="21298" y="10968"/>
                    <a:pt x="21172" y="5820"/>
                  </a:cubicBezTo>
                  <a:cubicBezTo>
                    <a:pt x="20610" y="292"/>
                    <a:pt x="6467" y="0"/>
                    <a:pt x="6467"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15ffb4dd3d2_29_439"/>
            <p:cNvSpPr/>
            <p:nvPr/>
          </p:nvSpPr>
          <p:spPr>
            <a:xfrm>
              <a:off x="979668" y="1437863"/>
              <a:ext cx="1090319" cy="1069555"/>
            </a:xfrm>
            <a:custGeom>
              <a:rect b="b" l="l" r="r" t="t"/>
              <a:pathLst>
                <a:path extrusionOk="0" h="21600" w="21203">
                  <a:moveTo>
                    <a:pt x="6467" y="0"/>
                  </a:moveTo>
                  <a:lnTo>
                    <a:pt x="49" y="656"/>
                  </a:lnTo>
                  <a:cubicBezTo>
                    <a:pt x="49" y="656"/>
                    <a:pt x="-302" y="2159"/>
                    <a:pt x="878" y="4711"/>
                  </a:cubicBezTo>
                  <a:cubicBezTo>
                    <a:pt x="2170" y="7482"/>
                    <a:pt x="10751" y="6840"/>
                    <a:pt x="15357" y="7176"/>
                  </a:cubicBezTo>
                  <a:cubicBezTo>
                    <a:pt x="15863" y="7205"/>
                    <a:pt x="16382" y="7263"/>
                    <a:pt x="16888" y="7351"/>
                  </a:cubicBezTo>
                  <a:cubicBezTo>
                    <a:pt x="16762" y="8853"/>
                    <a:pt x="16734" y="10355"/>
                    <a:pt x="16832" y="11858"/>
                  </a:cubicBezTo>
                  <a:cubicBezTo>
                    <a:pt x="16888" y="13243"/>
                    <a:pt x="17001" y="14673"/>
                    <a:pt x="17127" y="15985"/>
                  </a:cubicBezTo>
                  <a:lnTo>
                    <a:pt x="17141" y="16189"/>
                  </a:lnTo>
                  <a:cubicBezTo>
                    <a:pt x="17183" y="16568"/>
                    <a:pt x="17212" y="16947"/>
                    <a:pt x="17254" y="17312"/>
                  </a:cubicBezTo>
                  <a:cubicBezTo>
                    <a:pt x="17520" y="19762"/>
                    <a:pt x="17787" y="21600"/>
                    <a:pt x="17787" y="21600"/>
                  </a:cubicBezTo>
                  <a:lnTo>
                    <a:pt x="20427" y="21250"/>
                  </a:lnTo>
                  <a:cubicBezTo>
                    <a:pt x="21045" y="16131"/>
                    <a:pt x="21298" y="10968"/>
                    <a:pt x="21172" y="5820"/>
                  </a:cubicBezTo>
                  <a:cubicBezTo>
                    <a:pt x="20610" y="292"/>
                    <a:pt x="6467" y="0"/>
                    <a:pt x="6467" y="0"/>
                  </a:cubicBezTo>
                  <a:close/>
                </a:path>
              </a:pathLst>
            </a:custGeom>
            <a:solidFill>
              <a:srgbClr val="F8EEE4"/>
            </a:solidFill>
            <a:ln cap="flat" cmpd="sng" w="9525">
              <a:solidFill>
                <a:srgbClr val="F8EEE4"/>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5ffb4dd3d2_29_439"/>
            <p:cNvSpPr/>
            <p:nvPr/>
          </p:nvSpPr>
          <p:spPr>
            <a:xfrm>
              <a:off x="2011721" y="2647038"/>
              <a:ext cx="48858" cy="23795"/>
            </a:xfrm>
            <a:custGeom>
              <a:rect b="b" l="l" r="r" t="t"/>
              <a:pathLst>
                <a:path extrusionOk="0" h="21600" w="21175">
                  <a:moveTo>
                    <a:pt x="16504" y="4383"/>
                  </a:moveTo>
                  <a:cubicBezTo>
                    <a:pt x="17198" y="4383"/>
                    <a:pt x="17798" y="4599"/>
                    <a:pt x="18277" y="5031"/>
                  </a:cubicBezTo>
                  <a:cubicBezTo>
                    <a:pt x="18906" y="5031"/>
                    <a:pt x="19215" y="6348"/>
                    <a:pt x="19215" y="7665"/>
                  </a:cubicBezTo>
                  <a:cubicBezTo>
                    <a:pt x="19534" y="10279"/>
                    <a:pt x="19215" y="12893"/>
                    <a:pt x="18277" y="14878"/>
                  </a:cubicBezTo>
                  <a:cubicBezTo>
                    <a:pt x="17311" y="16608"/>
                    <a:pt x="15725" y="17453"/>
                    <a:pt x="13614" y="17453"/>
                  </a:cubicBezTo>
                  <a:cubicBezTo>
                    <a:pt x="10949" y="17453"/>
                    <a:pt x="7439" y="16116"/>
                    <a:pt x="3255" y="13561"/>
                  </a:cubicBezTo>
                  <a:cubicBezTo>
                    <a:pt x="7411" y="9198"/>
                    <a:pt x="13088" y="4383"/>
                    <a:pt x="16504" y="4383"/>
                  </a:cubicBezTo>
                  <a:close/>
                  <a:moveTo>
                    <a:pt x="16579" y="0"/>
                  </a:moveTo>
                  <a:cubicBezTo>
                    <a:pt x="10771" y="0"/>
                    <a:pt x="1509" y="11124"/>
                    <a:pt x="440" y="12245"/>
                  </a:cubicBezTo>
                  <a:cubicBezTo>
                    <a:pt x="121" y="12893"/>
                    <a:pt x="121" y="13561"/>
                    <a:pt x="121" y="13561"/>
                  </a:cubicBezTo>
                  <a:cubicBezTo>
                    <a:pt x="-189" y="14878"/>
                    <a:pt x="121" y="16175"/>
                    <a:pt x="749" y="16175"/>
                  </a:cubicBezTo>
                  <a:cubicBezTo>
                    <a:pt x="4193" y="18809"/>
                    <a:pt x="7637" y="20775"/>
                    <a:pt x="11390" y="21423"/>
                  </a:cubicBezTo>
                  <a:cubicBezTo>
                    <a:pt x="11878" y="21541"/>
                    <a:pt x="12356" y="21600"/>
                    <a:pt x="12844" y="21600"/>
                  </a:cubicBezTo>
                  <a:cubicBezTo>
                    <a:pt x="15171" y="21600"/>
                    <a:pt x="17451" y="20322"/>
                    <a:pt x="19534" y="18141"/>
                  </a:cubicBezTo>
                  <a:cubicBezTo>
                    <a:pt x="20782" y="15527"/>
                    <a:pt x="21411" y="10928"/>
                    <a:pt x="21092" y="6997"/>
                  </a:cubicBezTo>
                  <a:cubicBezTo>
                    <a:pt x="21092" y="4383"/>
                    <a:pt x="20154" y="2417"/>
                    <a:pt x="19215" y="1101"/>
                  </a:cubicBezTo>
                  <a:cubicBezTo>
                    <a:pt x="18483" y="334"/>
                    <a:pt x="17583" y="0"/>
                    <a:pt x="16579"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5ffb4dd3d2_29_439"/>
            <p:cNvSpPr/>
            <p:nvPr/>
          </p:nvSpPr>
          <p:spPr>
            <a:xfrm>
              <a:off x="2011285" y="2622702"/>
              <a:ext cx="28261" cy="42155"/>
            </a:xfrm>
            <a:custGeom>
              <a:rect b="b" l="l" r="r" t="t"/>
              <a:pathLst>
                <a:path extrusionOk="0" h="21600" w="20610">
                  <a:moveTo>
                    <a:pt x="12521" y="2219"/>
                  </a:moveTo>
                  <a:cubicBezTo>
                    <a:pt x="12884" y="2219"/>
                    <a:pt x="13279" y="2263"/>
                    <a:pt x="13689" y="2363"/>
                  </a:cubicBezTo>
                  <a:cubicBezTo>
                    <a:pt x="13689" y="2729"/>
                    <a:pt x="14226" y="2729"/>
                    <a:pt x="14226" y="2729"/>
                  </a:cubicBezTo>
                  <a:lnTo>
                    <a:pt x="14226" y="2363"/>
                  </a:lnTo>
                  <a:cubicBezTo>
                    <a:pt x="16326" y="2729"/>
                    <a:pt x="16847" y="3472"/>
                    <a:pt x="16847" y="4205"/>
                  </a:cubicBezTo>
                  <a:cubicBezTo>
                    <a:pt x="17384" y="7544"/>
                    <a:pt x="10011" y="14944"/>
                    <a:pt x="3158" y="18272"/>
                  </a:cubicBezTo>
                  <a:cubicBezTo>
                    <a:pt x="3695" y="13834"/>
                    <a:pt x="5274" y="5691"/>
                    <a:pt x="10011" y="3095"/>
                  </a:cubicBezTo>
                  <a:cubicBezTo>
                    <a:pt x="10784" y="2563"/>
                    <a:pt x="11558" y="2219"/>
                    <a:pt x="12521" y="2219"/>
                  </a:cubicBezTo>
                  <a:close/>
                  <a:moveTo>
                    <a:pt x="13311" y="0"/>
                  </a:moveTo>
                  <a:cubicBezTo>
                    <a:pt x="11353" y="0"/>
                    <a:pt x="9474" y="422"/>
                    <a:pt x="7895" y="1254"/>
                  </a:cubicBezTo>
                  <a:cubicBezTo>
                    <a:pt x="521" y="5691"/>
                    <a:pt x="0" y="19747"/>
                    <a:pt x="0" y="20491"/>
                  </a:cubicBezTo>
                  <a:cubicBezTo>
                    <a:pt x="0" y="20868"/>
                    <a:pt x="521" y="21234"/>
                    <a:pt x="1058" y="21600"/>
                  </a:cubicBezTo>
                  <a:lnTo>
                    <a:pt x="2637" y="21600"/>
                  </a:lnTo>
                  <a:cubicBezTo>
                    <a:pt x="10011" y="19015"/>
                    <a:pt x="21600" y="9386"/>
                    <a:pt x="20542" y="3839"/>
                  </a:cubicBezTo>
                  <a:cubicBezTo>
                    <a:pt x="20021" y="1986"/>
                    <a:pt x="17905" y="510"/>
                    <a:pt x="15268" y="144"/>
                  </a:cubicBezTo>
                  <a:cubicBezTo>
                    <a:pt x="14621" y="44"/>
                    <a:pt x="13958" y="0"/>
                    <a:pt x="13311"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15ffb4dd3d2_29_439"/>
            <p:cNvSpPr/>
            <p:nvPr/>
          </p:nvSpPr>
          <p:spPr>
            <a:xfrm>
              <a:off x="1541870" y="1553430"/>
              <a:ext cx="383163" cy="741666"/>
            </a:xfrm>
            <a:custGeom>
              <a:rect b="b" l="l" r="r" t="t"/>
              <a:pathLst>
                <a:path extrusionOk="0" h="21600" w="20761">
                  <a:moveTo>
                    <a:pt x="0" y="0"/>
                  </a:moveTo>
                  <a:cubicBezTo>
                    <a:pt x="0" y="0"/>
                    <a:pt x="7239" y="1682"/>
                    <a:pt x="12287" y="6982"/>
                  </a:cubicBezTo>
                  <a:cubicBezTo>
                    <a:pt x="13734" y="7025"/>
                    <a:pt x="15143" y="7109"/>
                    <a:pt x="16591" y="7235"/>
                  </a:cubicBezTo>
                  <a:cubicBezTo>
                    <a:pt x="16200" y="9401"/>
                    <a:pt x="16160" y="11568"/>
                    <a:pt x="16396" y="13734"/>
                  </a:cubicBezTo>
                  <a:cubicBezTo>
                    <a:pt x="17021" y="15711"/>
                    <a:pt x="17296" y="17709"/>
                    <a:pt x="17256" y="19707"/>
                  </a:cubicBezTo>
                  <a:lnTo>
                    <a:pt x="17296" y="19981"/>
                  </a:lnTo>
                  <a:lnTo>
                    <a:pt x="17609" y="21600"/>
                  </a:lnTo>
                  <a:cubicBezTo>
                    <a:pt x="19213" y="18025"/>
                    <a:pt x="21600" y="5805"/>
                    <a:pt x="20466" y="3680"/>
                  </a:cubicBezTo>
                  <a:cubicBezTo>
                    <a:pt x="19095" y="967"/>
                    <a:pt x="1" y="0"/>
                    <a:pt x="0" y="0"/>
                  </a:cubicBezTo>
                  <a:close/>
                </a:path>
              </a:pathLst>
            </a:custGeom>
            <a:solidFill>
              <a:srgbClr val="F0DCC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15ffb4dd3d2_29_439"/>
            <p:cNvSpPr/>
            <p:nvPr/>
          </p:nvSpPr>
          <p:spPr>
            <a:xfrm>
              <a:off x="1675472" y="2463380"/>
              <a:ext cx="132154" cy="223149"/>
            </a:xfrm>
            <a:custGeom>
              <a:rect b="b" l="l" r="r" t="t"/>
              <a:pathLst>
                <a:path extrusionOk="0" h="21600" w="21600">
                  <a:moveTo>
                    <a:pt x="0" y="0"/>
                  </a:moveTo>
                  <a:lnTo>
                    <a:pt x="1653" y="21321"/>
                  </a:lnTo>
                  <a:lnTo>
                    <a:pt x="16879" y="21600"/>
                  </a:lnTo>
                  <a:lnTo>
                    <a:pt x="21600" y="557"/>
                  </a:lnTo>
                  <a:lnTo>
                    <a:pt x="0" y="0"/>
                  </a:ln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15ffb4dd3d2_29_439"/>
            <p:cNvSpPr/>
            <p:nvPr/>
          </p:nvSpPr>
          <p:spPr>
            <a:xfrm>
              <a:off x="1661746" y="2658360"/>
              <a:ext cx="274887" cy="109054"/>
            </a:xfrm>
            <a:custGeom>
              <a:rect b="b" l="l" r="r" t="t"/>
              <a:pathLst>
                <a:path extrusionOk="0" h="21600" w="20761">
                  <a:moveTo>
                    <a:pt x="983" y="0"/>
                  </a:moveTo>
                  <a:cubicBezTo>
                    <a:pt x="654" y="0"/>
                    <a:pt x="437" y="570"/>
                    <a:pt x="437" y="1286"/>
                  </a:cubicBezTo>
                  <a:lnTo>
                    <a:pt x="0" y="18165"/>
                  </a:lnTo>
                  <a:cubicBezTo>
                    <a:pt x="0" y="20026"/>
                    <a:pt x="546" y="21600"/>
                    <a:pt x="1254" y="21600"/>
                  </a:cubicBezTo>
                  <a:cubicBezTo>
                    <a:pt x="4091" y="21458"/>
                    <a:pt x="5455" y="21030"/>
                    <a:pt x="9000" y="21030"/>
                  </a:cubicBezTo>
                  <a:cubicBezTo>
                    <a:pt x="10118" y="21030"/>
                    <a:pt x="11755" y="21171"/>
                    <a:pt x="13487" y="21171"/>
                  </a:cubicBezTo>
                  <a:cubicBezTo>
                    <a:pt x="15218" y="21171"/>
                    <a:pt x="17045" y="21030"/>
                    <a:pt x="18546" y="20455"/>
                  </a:cubicBezTo>
                  <a:cubicBezTo>
                    <a:pt x="21600" y="19169"/>
                    <a:pt x="21000" y="11445"/>
                    <a:pt x="19690" y="11300"/>
                  </a:cubicBezTo>
                  <a:cubicBezTo>
                    <a:pt x="16582" y="10729"/>
                    <a:pt x="12381" y="5438"/>
                    <a:pt x="10363" y="1286"/>
                  </a:cubicBezTo>
                  <a:cubicBezTo>
                    <a:pt x="9982" y="570"/>
                    <a:pt x="9546" y="142"/>
                    <a:pt x="9109" y="142"/>
                  </a:cubicBezTo>
                  <a:lnTo>
                    <a:pt x="983" y="0"/>
                  </a:ln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15ffb4dd3d2_29_439"/>
            <p:cNvSpPr/>
            <p:nvPr/>
          </p:nvSpPr>
          <p:spPr>
            <a:xfrm>
              <a:off x="1788853" y="2651713"/>
              <a:ext cx="48647" cy="24164"/>
            </a:xfrm>
            <a:custGeom>
              <a:rect b="b" l="l" r="r" t="t"/>
              <a:pathLst>
                <a:path extrusionOk="0" h="21600" w="21399">
                  <a:moveTo>
                    <a:pt x="16733" y="4103"/>
                  </a:moveTo>
                  <a:cubicBezTo>
                    <a:pt x="17276" y="4103"/>
                    <a:pt x="17743" y="4277"/>
                    <a:pt x="18105" y="4645"/>
                  </a:cubicBezTo>
                  <a:cubicBezTo>
                    <a:pt x="18743" y="5303"/>
                    <a:pt x="19057" y="5942"/>
                    <a:pt x="19381" y="7239"/>
                  </a:cubicBezTo>
                  <a:cubicBezTo>
                    <a:pt x="19695" y="9813"/>
                    <a:pt x="19381" y="12406"/>
                    <a:pt x="18429" y="14342"/>
                  </a:cubicBezTo>
                  <a:cubicBezTo>
                    <a:pt x="17524" y="16529"/>
                    <a:pt x="15295" y="17690"/>
                    <a:pt x="12133" y="17690"/>
                  </a:cubicBezTo>
                  <a:cubicBezTo>
                    <a:pt x="9733" y="17690"/>
                    <a:pt x="6790" y="17032"/>
                    <a:pt x="3495" y="15619"/>
                  </a:cubicBezTo>
                  <a:cubicBezTo>
                    <a:pt x="7571" y="10103"/>
                    <a:pt x="13505" y="4103"/>
                    <a:pt x="16733" y="4103"/>
                  </a:cubicBezTo>
                  <a:close/>
                  <a:moveTo>
                    <a:pt x="16695" y="0"/>
                  </a:moveTo>
                  <a:cubicBezTo>
                    <a:pt x="11029" y="0"/>
                    <a:pt x="1724" y="13277"/>
                    <a:pt x="314" y="14981"/>
                  </a:cubicBezTo>
                  <a:cubicBezTo>
                    <a:pt x="314" y="14981"/>
                    <a:pt x="0" y="15619"/>
                    <a:pt x="0" y="16277"/>
                  </a:cubicBezTo>
                  <a:cubicBezTo>
                    <a:pt x="0" y="16916"/>
                    <a:pt x="314" y="18213"/>
                    <a:pt x="638" y="18213"/>
                  </a:cubicBezTo>
                  <a:cubicBezTo>
                    <a:pt x="4448" y="20148"/>
                    <a:pt x="8257" y="21445"/>
                    <a:pt x="12076" y="21445"/>
                  </a:cubicBezTo>
                  <a:cubicBezTo>
                    <a:pt x="12533" y="21542"/>
                    <a:pt x="12990" y="21600"/>
                    <a:pt x="13438" y="21600"/>
                  </a:cubicBezTo>
                  <a:cubicBezTo>
                    <a:pt x="15752" y="21600"/>
                    <a:pt x="17886" y="20168"/>
                    <a:pt x="20019" y="16916"/>
                  </a:cubicBezTo>
                  <a:cubicBezTo>
                    <a:pt x="21286" y="14342"/>
                    <a:pt x="21600" y="9813"/>
                    <a:pt x="21286" y="6581"/>
                  </a:cubicBezTo>
                  <a:cubicBezTo>
                    <a:pt x="20971" y="4006"/>
                    <a:pt x="20019" y="1432"/>
                    <a:pt x="18743" y="774"/>
                  </a:cubicBezTo>
                  <a:cubicBezTo>
                    <a:pt x="18143" y="252"/>
                    <a:pt x="17457" y="0"/>
                    <a:pt x="16695"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15ffb4dd3d2_29_439"/>
            <p:cNvSpPr/>
            <p:nvPr/>
          </p:nvSpPr>
          <p:spPr>
            <a:xfrm>
              <a:off x="1788659" y="2629934"/>
              <a:ext cx="26303" cy="42869"/>
            </a:xfrm>
            <a:custGeom>
              <a:rect b="b" l="l" r="r" t="t"/>
              <a:pathLst>
                <a:path extrusionOk="0" h="21600" w="19182">
                  <a:moveTo>
                    <a:pt x="12252" y="1953"/>
                  </a:moveTo>
                  <a:cubicBezTo>
                    <a:pt x="14368" y="2313"/>
                    <a:pt x="15410" y="3044"/>
                    <a:pt x="15410" y="3775"/>
                  </a:cubicBezTo>
                  <a:cubicBezTo>
                    <a:pt x="16468" y="7047"/>
                    <a:pt x="9095" y="14684"/>
                    <a:pt x="3300" y="18327"/>
                  </a:cubicBezTo>
                  <a:cubicBezTo>
                    <a:pt x="3300" y="13593"/>
                    <a:pt x="3837" y="5956"/>
                    <a:pt x="8037" y="3044"/>
                  </a:cubicBezTo>
                  <a:cubicBezTo>
                    <a:pt x="8574" y="2313"/>
                    <a:pt x="10152" y="1953"/>
                    <a:pt x="11210" y="1953"/>
                  </a:cubicBezTo>
                  <a:close/>
                  <a:moveTo>
                    <a:pt x="10926" y="0"/>
                  </a:moveTo>
                  <a:cubicBezTo>
                    <a:pt x="8968" y="0"/>
                    <a:pt x="7137" y="480"/>
                    <a:pt x="5937" y="1593"/>
                  </a:cubicBezTo>
                  <a:cubicBezTo>
                    <a:pt x="-1437" y="5956"/>
                    <a:pt x="142" y="20149"/>
                    <a:pt x="142" y="20509"/>
                  </a:cubicBezTo>
                  <a:cubicBezTo>
                    <a:pt x="142" y="21240"/>
                    <a:pt x="663" y="21600"/>
                    <a:pt x="1200" y="21600"/>
                  </a:cubicBezTo>
                  <a:lnTo>
                    <a:pt x="2779" y="21600"/>
                  </a:lnTo>
                  <a:cubicBezTo>
                    <a:pt x="10152" y="18687"/>
                    <a:pt x="20163" y="8498"/>
                    <a:pt x="19105" y="3404"/>
                  </a:cubicBezTo>
                  <a:cubicBezTo>
                    <a:pt x="18047" y="1593"/>
                    <a:pt x="15947" y="131"/>
                    <a:pt x="12789" y="131"/>
                  </a:cubicBezTo>
                  <a:cubicBezTo>
                    <a:pt x="12158" y="44"/>
                    <a:pt x="11542" y="0"/>
                    <a:pt x="10926"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15ffb4dd3d2_29_439"/>
            <p:cNvSpPr/>
            <p:nvPr/>
          </p:nvSpPr>
          <p:spPr>
            <a:xfrm>
              <a:off x="1663197" y="2445324"/>
              <a:ext cx="152374" cy="149496"/>
            </a:xfrm>
            <a:custGeom>
              <a:rect b="b" l="l" r="r" t="t"/>
              <a:pathLst>
                <a:path extrusionOk="0" h="21600" w="21600">
                  <a:moveTo>
                    <a:pt x="21600" y="0"/>
                  </a:moveTo>
                  <a:lnTo>
                    <a:pt x="0" y="2086"/>
                  </a:lnTo>
                  <a:lnTo>
                    <a:pt x="2661" y="21600"/>
                  </a:lnTo>
                  <a:lnTo>
                    <a:pt x="18120" y="21390"/>
                  </a:lnTo>
                  <a:lnTo>
                    <a:pt x="21600" y="0"/>
                  </a:lnTo>
                  <a:close/>
                </a:path>
              </a:pathLst>
            </a:custGeom>
            <a:solidFill>
              <a:srgbClr val="E69E5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15ffb4dd3d2_29_439"/>
            <p:cNvSpPr/>
            <p:nvPr/>
          </p:nvSpPr>
          <p:spPr>
            <a:xfrm>
              <a:off x="881446" y="1450138"/>
              <a:ext cx="998588" cy="1091963"/>
            </a:xfrm>
            <a:custGeom>
              <a:rect b="b" l="l" r="r" t="t"/>
              <a:pathLst>
                <a:path extrusionOk="0" h="21600" w="20499">
                  <a:moveTo>
                    <a:pt x="5908" y="0"/>
                  </a:moveTo>
                  <a:lnTo>
                    <a:pt x="200" y="543"/>
                  </a:lnTo>
                  <a:cubicBezTo>
                    <a:pt x="200" y="543"/>
                    <a:pt x="-734" y="4586"/>
                    <a:pt x="1430" y="6729"/>
                  </a:cubicBezTo>
                  <a:cubicBezTo>
                    <a:pt x="1805" y="7730"/>
                    <a:pt x="5012" y="8019"/>
                    <a:pt x="8362" y="8019"/>
                  </a:cubicBezTo>
                  <a:cubicBezTo>
                    <a:pt x="10844" y="8019"/>
                    <a:pt x="13405" y="7860"/>
                    <a:pt x="14951" y="7714"/>
                  </a:cubicBezTo>
                  <a:cubicBezTo>
                    <a:pt x="14788" y="13814"/>
                    <a:pt x="15915" y="21600"/>
                    <a:pt x="15915" y="21600"/>
                  </a:cubicBezTo>
                  <a:lnTo>
                    <a:pt x="19250" y="21557"/>
                  </a:lnTo>
                  <a:cubicBezTo>
                    <a:pt x="19250" y="21557"/>
                    <a:pt x="20866" y="11143"/>
                    <a:pt x="20421" y="6157"/>
                  </a:cubicBezTo>
                  <a:cubicBezTo>
                    <a:pt x="20525" y="2029"/>
                    <a:pt x="5908" y="0"/>
                    <a:pt x="5908"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15ffb4dd3d2_29_439"/>
            <p:cNvSpPr/>
            <p:nvPr/>
          </p:nvSpPr>
          <p:spPr>
            <a:xfrm>
              <a:off x="881446" y="1450138"/>
              <a:ext cx="998588" cy="1091963"/>
            </a:xfrm>
            <a:custGeom>
              <a:rect b="b" l="l" r="r" t="t"/>
              <a:pathLst>
                <a:path extrusionOk="0" h="21600" w="20499">
                  <a:moveTo>
                    <a:pt x="5908" y="0"/>
                  </a:moveTo>
                  <a:lnTo>
                    <a:pt x="200" y="543"/>
                  </a:lnTo>
                  <a:cubicBezTo>
                    <a:pt x="200" y="543"/>
                    <a:pt x="-734" y="4586"/>
                    <a:pt x="1430" y="6729"/>
                  </a:cubicBezTo>
                  <a:cubicBezTo>
                    <a:pt x="1805" y="7730"/>
                    <a:pt x="5012" y="8019"/>
                    <a:pt x="8362" y="8019"/>
                  </a:cubicBezTo>
                  <a:cubicBezTo>
                    <a:pt x="10844" y="8019"/>
                    <a:pt x="13405" y="7860"/>
                    <a:pt x="14951" y="7714"/>
                  </a:cubicBezTo>
                  <a:cubicBezTo>
                    <a:pt x="14788" y="13814"/>
                    <a:pt x="15915" y="21600"/>
                    <a:pt x="15915" y="21600"/>
                  </a:cubicBezTo>
                  <a:lnTo>
                    <a:pt x="19250" y="21557"/>
                  </a:lnTo>
                  <a:cubicBezTo>
                    <a:pt x="19250" y="21557"/>
                    <a:pt x="20866" y="11143"/>
                    <a:pt x="20421" y="6157"/>
                  </a:cubicBezTo>
                  <a:cubicBezTo>
                    <a:pt x="20525" y="2029"/>
                    <a:pt x="5908" y="0"/>
                    <a:pt x="5908" y="0"/>
                  </a:cubicBezTo>
                  <a:close/>
                </a:path>
              </a:pathLst>
            </a:custGeom>
            <a:solidFill>
              <a:srgbClr val="F8EEE4"/>
            </a:solidFill>
            <a:ln cap="flat" cmpd="sng" w="9525">
              <a:solidFill>
                <a:srgbClr val="F8EEE4"/>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15ffb4dd3d2_29_439"/>
            <p:cNvSpPr/>
            <p:nvPr/>
          </p:nvSpPr>
          <p:spPr>
            <a:xfrm>
              <a:off x="1632865" y="2468424"/>
              <a:ext cx="209422" cy="88118"/>
            </a:xfrm>
            <a:custGeom>
              <a:rect b="b" l="l" r="r" t="t"/>
              <a:pathLst>
                <a:path extrusionOk="0" h="21600" w="21600">
                  <a:moveTo>
                    <a:pt x="21600" y="0"/>
                  </a:moveTo>
                  <a:lnTo>
                    <a:pt x="0" y="531"/>
                  </a:lnTo>
                  <a:lnTo>
                    <a:pt x="1043" y="21600"/>
                  </a:lnTo>
                  <a:lnTo>
                    <a:pt x="19814" y="21244"/>
                  </a:lnTo>
                  <a:lnTo>
                    <a:pt x="2160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15ffb4dd3d2_29_439"/>
            <p:cNvSpPr/>
            <p:nvPr/>
          </p:nvSpPr>
          <p:spPr>
            <a:xfrm>
              <a:off x="1304104" y="706634"/>
              <a:ext cx="506423" cy="379829"/>
            </a:xfrm>
            <a:custGeom>
              <a:rect b="b" l="l" r="r" t="t"/>
              <a:pathLst>
                <a:path extrusionOk="0" h="21600" w="21125">
                  <a:moveTo>
                    <a:pt x="2164" y="0"/>
                  </a:moveTo>
                  <a:cubicBezTo>
                    <a:pt x="2082" y="0"/>
                    <a:pt x="2005" y="21"/>
                    <a:pt x="1935" y="63"/>
                  </a:cubicBezTo>
                  <a:cubicBezTo>
                    <a:pt x="1784" y="145"/>
                    <a:pt x="1664" y="268"/>
                    <a:pt x="1543" y="392"/>
                  </a:cubicBezTo>
                  <a:cubicBezTo>
                    <a:pt x="-53" y="1830"/>
                    <a:pt x="-475" y="4786"/>
                    <a:pt x="579" y="6962"/>
                  </a:cubicBezTo>
                  <a:cubicBezTo>
                    <a:pt x="1453" y="8729"/>
                    <a:pt x="2326" y="10495"/>
                    <a:pt x="2688" y="11233"/>
                  </a:cubicBezTo>
                  <a:lnTo>
                    <a:pt x="2748" y="11356"/>
                  </a:lnTo>
                  <a:cubicBezTo>
                    <a:pt x="4104" y="14068"/>
                    <a:pt x="5701" y="16531"/>
                    <a:pt x="7538" y="18667"/>
                  </a:cubicBezTo>
                  <a:cubicBezTo>
                    <a:pt x="8080" y="19242"/>
                    <a:pt x="8623" y="19777"/>
                    <a:pt x="9225" y="20228"/>
                  </a:cubicBezTo>
                  <a:cubicBezTo>
                    <a:pt x="9918" y="20762"/>
                    <a:pt x="10641" y="21131"/>
                    <a:pt x="11394" y="21378"/>
                  </a:cubicBezTo>
                  <a:cubicBezTo>
                    <a:pt x="11954" y="21524"/>
                    <a:pt x="12526" y="21600"/>
                    <a:pt x="13101" y="21600"/>
                  </a:cubicBezTo>
                  <a:cubicBezTo>
                    <a:pt x="13981" y="21600"/>
                    <a:pt x="14864" y="21423"/>
                    <a:pt x="15702" y="21050"/>
                  </a:cubicBezTo>
                  <a:cubicBezTo>
                    <a:pt x="16937" y="20475"/>
                    <a:pt x="20884" y="9920"/>
                    <a:pt x="21125" y="9550"/>
                  </a:cubicBezTo>
                  <a:lnTo>
                    <a:pt x="18836" y="8400"/>
                  </a:lnTo>
                  <a:cubicBezTo>
                    <a:pt x="18836" y="8400"/>
                    <a:pt x="14968" y="15152"/>
                    <a:pt x="13046" y="15152"/>
                  </a:cubicBezTo>
                  <a:cubicBezTo>
                    <a:pt x="12869" y="15152"/>
                    <a:pt x="12709" y="15096"/>
                    <a:pt x="12569" y="14971"/>
                  </a:cubicBezTo>
                  <a:cubicBezTo>
                    <a:pt x="12478" y="14931"/>
                    <a:pt x="12388" y="14889"/>
                    <a:pt x="12298" y="14806"/>
                  </a:cubicBezTo>
                  <a:cubicBezTo>
                    <a:pt x="12087" y="14683"/>
                    <a:pt x="11906" y="14560"/>
                    <a:pt x="11725" y="14396"/>
                  </a:cubicBezTo>
                  <a:cubicBezTo>
                    <a:pt x="11394" y="14068"/>
                    <a:pt x="11062" y="13739"/>
                    <a:pt x="10791" y="13369"/>
                  </a:cubicBezTo>
                  <a:cubicBezTo>
                    <a:pt x="10581" y="13081"/>
                    <a:pt x="10370" y="12795"/>
                    <a:pt x="10159" y="12506"/>
                  </a:cubicBezTo>
                  <a:cubicBezTo>
                    <a:pt x="9918" y="12137"/>
                    <a:pt x="9647" y="11727"/>
                    <a:pt x="9406" y="11356"/>
                  </a:cubicBezTo>
                  <a:cubicBezTo>
                    <a:pt x="9255" y="11070"/>
                    <a:pt x="9075" y="10782"/>
                    <a:pt x="8924" y="10495"/>
                  </a:cubicBezTo>
                  <a:cubicBezTo>
                    <a:pt x="8292" y="9468"/>
                    <a:pt x="7749" y="8318"/>
                    <a:pt x="7176" y="7168"/>
                  </a:cubicBezTo>
                  <a:cubicBezTo>
                    <a:pt x="6635" y="6081"/>
                    <a:pt x="3590" y="0"/>
                    <a:pt x="2164" y="0"/>
                  </a:cubicBez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5ffb4dd3d2_29_439"/>
            <p:cNvSpPr/>
            <p:nvPr/>
          </p:nvSpPr>
          <p:spPr>
            <a:xfrm>
              <a:off x="1735351" y="719083"/>
              <a:ext cx="97008" cy="178787"/>
            </a:xfrm>
            <a:custGeom>
              <a:rect b="b" l="l" r="r" t="t"/>
              <a:pathLst>
                <a:path extrusionOk="0" h="21600" w="21178">
                  <a:moveTo>
                    <a:pt x="9326" y="0"/>
                  </a:moveTo>
                  <a:cubicBezTo>
                    <a:pt x="7119" y="0"/>
                    <a:pt x="5048" y="808"/>
                    <a:pt x="4269" y="2032"/>
                  </a:cubicBezTo>
                  <a:lnTo>
                    <a:pt x="15" y="10933"/>
                  </a:lnTo>
                  <a:cubicBezTo>
                    <a:pt x="-146" y="13811"/>
                    <a:pt x="960" y="18349"/>
                    <a:pt x="4429" y="20355"/>
                  </a:cubicBezTo>
                  <a:lnTo>
                    <a:pt x="9472" y="21576"/>
                  </a:lnTo>
                  <a:cubicBezTo>
                    <a:pt x="9699" y="21592"/>
                    <a:pt x="9926" y="21600"/>
                    <a:pt x="10144" y="21600"/>
                  </a:cubicBezTo>
                  <a:cubicBezTo>
                    <a:pt x="18405" y="21600"/>
                    <a:pt x="20353" y="10672"/>
                    <a:pt x="20353" y="10672"/>
                  </a:cubicBezTo>
                  <a:lnTo>
                    <a:pt x="21137" y="4651"/>
                  </a:lnTo>
                  <a:cubicBezTo>
                    <a:pt x="21454" y="3168"/>
                    <a:pt x="19880" y="1684"/>
                    <a:pt x="17356" y="1248"/>
                  </a:cubicBezTo>
                  <a:lnTo>
                    <a:pt x="10734" y="112"/>
                  </a:lnTo>
                  <a:cubicBezTo>
                    <a:pt x="10266" y="37"/>
                    <a:pt x="9794" y="0"/>
                    <a:pt x="9326" y="0"/>
                  </a:cubicBez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15ffb4dd3d2_29_439"/>
            <p:cNvSpPr/>
            <p:nvPr/>
          </p:nvSpPr>
          <p:spPr>
            <a:xfrm>
              <a:off x="1341109" y="706634"/>
              <a:ext cx="288142" cy="409966"/>
            </a:xfrm>
            <a:custGeom>
              <a:rect b="b" l="l" r="r" t="t"/>
              <a:pathLst>
                <a:path extrusionOk="0" h="21600" w="21600">
                  <a:moveTo>
                    <a:pt x="1115" y="0"/>
                  </a:moveTo>
                  <a:cubicBezTo>
                    <a:pt x="967" y="0"/>
                    <a:pt x="829" y="19"/>
                    <a:pt x="703" y="58"/>
                  </a:cubicBezTo>
                  <a:cubicBezTo>
                    <a:pt x="432" y="135"/>
                    <a:pt x="216" y="249"/>
                    <a:pt x="0" y="363"/>
                  </a:cubicBezTo>
                  <a:cubicBezTo>
                    <a:pt x="1354" y="3635"/>
                    <a:pt x="2056" y="7022"/>
                    <a:pt x="2056" y="10408"/>
                  </a:cubicBezTo>
                  <a:lnTo>
                    <a:pt x="2056" y="10903"/>
                  </a:lnTo>
                  <a:cubicBezTo>
                    <a:pt x="4221" y="12310"/>
                    <a:pt x="5305" y="14327"/>
                    <a:pt x="7091" y="16039"/>
                  </a:cubicBezTo>
                  <a:cubicBezTo>
                    <a:pt x="8878" y="17751"/>
                    <a:pt x="10827" y="19426"/>
                    <a:pt x="13316" y="20491"/>
                  </a:cubicBezTo>
                  <a:cubicBezTo>
                    <a:pt x="14868" y="21178"/>
                    <a:pt x="16691" y="21600"/>
                    <a:pt x="18473" y="21600"/>
                  </a:cubicBezTo>
                  <a:cubicBezTo>
                    <a:pt x="19553" y="21600"/>
                    <a:pt x="20620" y="21445"/>
                    <a:pt x="21600" y="21100"/>
                  </a:cubicBezTo>
                  <a:cubicBezTo>
                    <a:pt x="21275" y="20719"/>
                    <a:pt x="21004" y="20377"/>
                    <a:pt x="20733" y="20035"/>
                  </a:cubicBezTo>
                  <a:cubicBezTo>
                    <a:pt x="20084" y="19160"/>
                    <a:pt x="19597" y="18209"/>
                    <a:pt x="19217" y="17219"/>
                  </a:cubicBezTo>
                  <a:cubicBezTo>
                    <a:pt x="18786" y="16116"/>
                    <a:pt x="18786" y="14898"/>
                    <a:pt x="19326" y="13794"/>
                  </a:cubicBezTo>
                  <a:cubicBezTo>
                    <a:pt x="19489" y="13452"/>
                    <a:pt x="19706" y="13110"/>
                    <a:pt x="19975" y="12843"/>
                  </a:cubicBezTo>
                  <a:cubicBezTo>
                    <a:pt x="18460" y="12538"/>
                    <a:pt x="16944" y="12159"/>
                    <a:pt x="15537" y="11626"/>
                  </a:cubicBezTo>
                  <a:lnTo>
                    <a:pt x="14941" y="11398"/>
                  </a:lnTo>
                  <a:lnTo>
                    <a:pt x="14130" y="10522"/>
                  </a:lnTo>
                  <a:cubicBezTo>
                    <a:pt x="13805" y="10256"/>
                    <a:pt x="13534" y="10028"/>
                    <a:pt x="13263" y="9761"/>
                  </a:cubicBezTo>
                  <a:cubicBezTo>
                    <a:pt x="12127" y="8772"/>
                    <a:pt x="11151" y="7744"/>
                    <a:pt x="10122" y="6679"/>
                  </a:cubicBezTo>
                  <a:cubicBezTo>
                    <a:pt x="9150" y="5636"/>
                    <a:pt x="3678" y="0"/>
                    <a:pt x="1115"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15ffb4dd3d2_29_439"/>
            <p:cNvSpPr/>
            <p:nvPr/>
          </p:nvSpPr>
          <p:spPr>
            <a:xfrm>
              <a:off x="1341109" y="706634"/>
              <a:ext cx="288142" cy="409966"/>
            </a:xfrm>
            <a:custGeom>
              <a:rect b="b" l="l" r="r" t="t"/>
              <a:pathLst>
                <a:path extrusionOk="0" h="21600" w="21600">
                  <a:moveTo>
                    <a:pt x="1115" y="0"/>
                  </a:moveTo>
                  <a:cubicBezTo>
                    <a:pt x="967" y="0"/>
                    <a:pt x="829" y="19"/>
                    <a:pt x="703" y="58"/>
                  </a:cubicBezTo>
                  <a:cubicBezTo>
                    <a:pt x="432" y="135"/>
                    <a:pt x="216" y="249"/>
                    <a:pt x="0" y="363"/>
                  </a:cubicBezTo>
                  <a:cubicBezTo>
                    <a:pt x="1354" y="3635"/>
                    <a:pt x="2056" y="7022"/>
                    <a:pt x="2056" y="10408"/>
                  </a:cubicBezTo>
                  <a:lnTo>
                    <a:pt x="2056" y="10903"/>
                  </a:lnTo>
                  <a:cubicBezTo>
                    <a:pt x="4221" y="12310"/>
                    <a:pt x="5305" y="14327"/>
                    <a:pt x="7091" y="16039"/>
                  </a:cubicBezTo>
                  <a:cubicBezTo>
                    <a:pt x="8878" y="17751"/>
                    <a:pt x="10827" y="19426"/>
                    <a:pt x="13316" y="20491"/>
                  </a:cubicBezTo>
                  <a:cubicBezTo>
                    <a:pt x="14868" y="21178"/>
                    <a:pt x="16691" y="21600"/>
                    <a:pt x="18473" y="21600"/>
                  </a:cubicBezTo>
                  <a:cubicBezTo>
                    <a:pt x="19553" y="21600"/>
                    <a:pt x="20620" y="21445"/>
                    <a:pt x="21600" y="21100"/>
                  </a:cubicBezTo>
                  <a:cubicBezTo>
                    <a:pt x="21275" y="20719"/>
                    <a:pt x="21004" y="20377"/>
                    <a:pt x="20733" y="20035"/>
                  </a:cubicBezTo>
                  <a:cubicBezTo>
                    <a:pt x="20084" y="19160"/>
                    <a:pt x="19597" y="18209"/>
                    <a:pt x="19217" y="17219"/>
                  </a:cubicBezTo>
                  <a:cubicBezTo>
                    <a:pt x="18786" y="16116"/>
                    <a:pt x="18786" y="14898"/>
                    <a:pt x="19326" y="13794"/>
                  </a:cubicBezTo>
                  <a:cubicBezTo>
                    <a:pt x="19489" y="13452"/>
                    <a:pt x="19706" y="13110"/>
                    <a:pt x="19975" y="12843"/>
                  </a:cubicBezTo>
                  <a:cubicBezTo>
                    <a:pt x="18460" y="12538"/>
                    <a:pt x="16944" y="12159"/>
                    <a:pt x="15537" y="11626"/>
                  </a:cubicBezTo>
                  <a:lnTo>
                    <a:pt x="14941" y="11398"/>
                  </a:lnTo>
                  <a:lnTo>
                    <a:pt x="14130" y="10522"/>
                  </a:lnTo>
                  <a:cubicBezTo>
                    <a:pt x="13805" y="10256"/>
                    <a:pt x="13534" y="10028"/>
                    <a:pt x="13263" y="9761"/>
                  </a:cubicBezTo>
                  <a:cubicBezTo>
                    <a:pt x="12127" y="8772"/>
                    <a:pt x="11151" y="7744"/>
                    <a:pt x="10122" y="6679"/>
                  </a:cubicBezTo>
                  <a:cubicBezTo>
                    <a:pt x="9150" y="5636"/>
                    <a:pt x="3678" y="0"/>
                    <a:pt x="1115" y="0"/>
                  </a:cubicBezTo>
                  <a:close/>
                </a:path>
              </a:pathLst>
            </a:custGeom>
            <a:solidFill>
              <a:srgbClr val="81A23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15ffb4dd3d2_29_439"/>
            <p:cNvSpPr/>
            <p:nvPr/>
          </p:nvSpPr>
          <p:spPr>
            <a:xfrm>
              <a:off x="891893" y="661515"/>
              <a:ext cx="526224" cy="816077"/>
            </a:xfrm>
            <a:custGeom>
              <a:rect b="b" l="l" r="r" t="t"/>
              <a:pathLst>
                <a:path extrusionOk="0" h="21600" w="21355">
                  <a:moveTo>
                    <a:pt x="10316" y="0"/>
                  </a:moveTo>
                  <a:lnTo>
                    <a:pt x="4748" y="191"/>
                  </a:lnTo>
                  <a:cubicBezTo>
                    <a:pt x="3019" y="249"/>
                    <a:pt x="1553" y="1052"/>
                    <a:pt x="1173" y="2160"/>
                  </a:cubicBezTo>
                  <a:cubicBezTo>
                    <a:pt x="440" y="4339"/>
                    <a:pt x="2198" y="7646"/>
                    <a:pt x="1847" y="10322"/>
                  </a:cubicBezTo>
                  <a:cubicBezTo>
                    <a:pt x="1788" y="14107"/>
                    <a:pt x="1173" y="17872"/>
                    <a:pt x="0" y="21600"/>
                  </a:cubicBezTo>
                  <a:lnTo>
                    <a:pt x="18640" y="20587"/>
                  </a:lnTo>
                  <a:cubicBezTo>
                    <a:pt x="21570" y="10303"/>
                    <a:pt x="21600" y="6958"/>
                    <a:pt x="21131" y="3995"/>
                  </a:cubicBezTo>
                  <a:cubicBezTo>
                    <a:pt x="21248" y="2867"/>
                    <a:pt x="20222" y="1835"/>
                    <a:pt x="18610" y="1453"/>
                  </a:cubicBezTo>
                  <a:lnTo>
                    <a:pt x="14771" y="516"/>
                  </a:lnTo>
                  <a:lnTo>
                    <a:pt x="10316"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15ffb4dd3d2_29_439"/>
            <p:cNvSpPr/>
            <p:nvPr/>
          </p:nvSpPr>
          <p:spPr>
            <a:xfrm>
              <a:off x="891893" y="661515"/>
              <a:ext cx="526224" cy="816077"/>
            </a:xfrm>
            <a:custGeom>
              <a:rect b="b" l="l" r="r" t="t"/>
              <a:pathLst>
                <a:path extrusionOk="0" h="21600" w="21355">
                  <a:moveTo>
                    <a:pt x="10316" y="0"/>
                  </a:moveTo>
                  <a:lnTo>
                    <a:pt x="4748" y="191"/>
                  </a:lnTo>
                  <a:cubicBezTo>
                    <a:pt x="3019" y="249"/>
                    <a:pt x="1553" y="1052"/>
                    <a:pt x="1173" y="2160"/>
                  </a:cubicBezTo>
                  <a:cubicBezTo>
                    <a:pt x="440" y="4339"/>
                    <a:pt x="2198" y="7646"/>
                    <a:pt x="1847" y="10322"/>
                  </a:cubicBezTo>
                  <a:cubicBezTo>
                    <a:pt x="1788" y="14107"/>
                    <a:pt x="1173" y="17872"/>
                    <a:pt x="0" y="21600"/>
                  </a:cubicBezTo>
                  <a:lnTo>
                    <a:pt x="18640" y="20587"/>
                  </a:lnTo>
                  <a:cubicBezTo>
                    <a:pt x="21570" y="10303"/>
                    <a:pt x="21600" y="6958"/>
                    <a:pt x="21131" y="3995"/>
                  </a:cubicBezTo>
                  <a:cubicBezTo>
                    <a:pt x="21248" y="2867"/>
                    <a:pt x="20222" y="1835"/>
                    <a:pt x="18610" y="1453"/>
                  </a:cubicBezTo>
                  <a:lnTo>
                    <a:pt x="14771" y="516"/>
                  </a:lnTo>
                  <a:lnTo>
                    <a:pt x="10316" y="0"/>
                  </a:lnTo>
                  <a:close/>
                </a:path>
              </a:pathLst>
            </a:custGeom>
            <a:solidFill>
              <a:srgbClr val="F8EEE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5ffb4dd3d2_29_439"/>
            <p:cNvSpPr/>
            <p:nvPr/>
          </p:nvSpPr>
          <p:spPr>
            <a:xfrm>
              <a:off x="1316536" y="689682"/>
              <a:ext cx="343761" cy="800900"/>
            </a:xfrm>
            <a:custGeom>
              <a:rect b="b" l="l" r="r" t="t"/>
              <a:pathLst>
                <a:path extrusionOk="0" h="21600" w="21600">
                  <a:moveTo>
                    <a:pt x="227" y="0"/>
                  </a:moveTo>
                  <a:cubicBezTo>
                    <a:pt x="4402" y="2396"/>
                    <a:pt x="3767" y="9077"/>
                    <a:pt x="0" y="20178"/>
                  </a:cubicBezTo>
                  <a:cubicBezTo>
                    <a:pt x="0" y="20178"/>
                    <a:pt x="11573" y="21055"/>
                    <a:pt x="14023" y="21600"/>
                  </a:cubicBezTo>
                  <a:cubicBezTo>
                    <a:pt x="16266" y="21460"/>
                    <a:pt x="18546" y="21383"/>
                    <a:pt x="20830" y="21383"/>
                  </a:cubicBezTo>
                  <a:cubicBezTo>
                    <a:pt x="21087" y="21383"/>
                    <a:pt x="21344" y="21384"/>
                    <a:pt x="21600" y="21386"/>
                  </a:cubicBezTo>
                  <a:cubicBezTo>
                    <a:pt x="17834" y="19730"/>
                    <a:pt x="10664" y="19146"/>
                    <a:pt x="5265" y="19088"/>
                  </a:cubicBezTo>
                  <a:cubicBezTo>
                    <a:pt x="7262" y="12134"/>
                    <a:pt x="9984" y="8200"/>
                    <a:pt x="8214" y="2941"/>
                  </a:cubicBezTo>
                  <a:cubicBezTo>
                    <a:pt x="7715" y="1461"/>
                    <a:pt x="3540" y="487"/>
                    <a:pt x="227"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15ffb4dd3d2_29_439"/>
            <p:cNvSpPr/>
            <p:nvPr/>
          </p:nvSpPr>
          <p:spPr>
            <a:xfrm>
              <a:off x="1052233" y="632071"/>
              <a:ext cx="302582" cy="77834"/>
            </a:xfrm>
            <a:custGeom>
              <a:rect b="b" l="l" r="r" t="t"/>
              <a:pathLst>
                <a:path extrusionOk="0" h="21600" w="21600">
                  <a:moveTo>
                    <a:pt x="8933" y="0"/>
                  </a:moveTo>
                  <a:cubicBezTo>
                    <a:pt x="5865" y="0"/>
                    <a:pt x="2776" y="3190"/>
                    <a:pt x="0" y="9776"/>
                  </a:cubicBezTo>
                  <a:cubicBezTo>
                    <a:pt x="7165" y="11380"/>
                    <a:pt x="14537" y="16589"/>
                    <a:pt x="21600" y="21600"/>
                  </a:cubicBezTo>
                  <a:cubicBezTo>
                    <a:pt x="18237" y="7432"/>
                    <a:pt x="13613" y="0"/>
                    <a:pt x="8933"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15ffb4dd3d2_29_439"/>
            <p:cNvSpPr/>
            <p:nvPr/>
          </p:nvSpPr>
          <p:spPr>
            <a:xfrm>
              <a:off x="1052233" y="632071"/>
              <a:ext cx="302582" cy="77834"/>
            </a:xfrm>
            <a:custGeom>
              <a:rect b="b" l="l" r="r" t="t"/>
              <a:pathLst>
                <a:path extrusionOk="0" h="21600" w="21600">
                  <a:moveTo>
                    <a:pt x="8933" y="0"/>
                  </a:moveTo>
                  <a:cubicBezTo>
                    <a:pt x="5865" y="0"/>
                    <a:pt x="2776" y="3190"/>
                    <a:pt x="0" y="9776"/>
                  </a:cubicBezTo>
                  <a:cubicBezTo>
                    <a:pt x="7165" y="11380"/>
                    <a:pt x="14537" y="16589"/>
                    <a:pt x="21600" y="21600"/>
                  </a:cubicBezTo>
                  <a:cubicBezTo>
                    <a:pt x="18237" y="7432"/>
                    <a:pt x="13613" y="0"/>
                    <a:pt x="8933"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15ffb4dd3d2_29_439"/>
            <p:cNvSpPr/>
            <p:nvPr/>
          </p:nvSpPr>
          <p:spPr>
            <a:xfrm>
              <a:off x="1316536" y="689682"/>
              <a:ext cx="343761" cy="800900"/>
            </a:xfrm>
            <a:custGeom>
              <a:rect b="b" l="l" r="r" t="t"/>
              <a:pathLst>
                <a:path extrusionOk="0" h="21600" w="21600">
                  <a:moveTo>
                    <a:pt x="227" y="0"/>
                  </a:moveTo>
                  <a:cubicBezTo>
                    <a:pt x="4402" y="2396"/>
                    <a:pt x="3767" y="9077"/>
                    <a:pt x="0" y="20178"/>
                  </a:cubicBezTo>
                  <a:cubicBezTo>
                    <a:pt x="0" y="20178"/>
                    <a:pt x="11573" y="21055"/>
                    <a:pt x="14023" y="21600"/>
                  </a:cubicBezTo>
                  <a:cubicBezTo>
                    <a:pt x="16266" y="21460"/>
                    <a:pt x="18546" y="21383"/>
                    <a:pt x="20830" y="21383"/>
                  </a:cubicBezTo>
                  <a:cubicBezTo>
                    <a:pt x="21087" y="21383"/>
                    <a:pt x="21344" y="21384"/>
                    <a:pt x="21600" y="21386"/>
                  </a:cubicBezTo>
                  <a:cubicBezTo>
                    <a:pt x="17834" y="19730"/>
                    <a:pt x="10664" y="19146"/>
                    <a:pt x="5265" y="19088"/>
                  </a:cubicBezTo>
                  <a:cubicBezTo>
                    <a:pt x="7262" y="12134"/>
                    <a:pt x="9984" y="8200"/>
                    <a:pt x="8214" y="2941"/>
                  </a:cubicBezTo>
                  <a:cubicBezTo>
                    <a:pt x="7715" y="1461"/>
                    <a:pt x="3540" y="487"/>
                    <a:pt x="227" y="0"/>
                  </a:cubicBezTo>
                  <a:close/>
                </a:path>
              </a:pathLst>
            </a:custGeom>
            <a:solidFill>
              <a:srgbClr val="81A23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15ffb4dd3d2_29_439"/>
            <p:cNvSpPr/>
            <p:nvPr/>
          </p:nvSpPr>
          <p:spPr>
            <a:xfrm>
              <a:off x="772871" y="652141"/>
              <a:ext cx="382607" cy="1196814"/>
            </a:xfrm>
            <a:custGeom>
              <a:rect b="b" l="l" r="r" t="t"/>
              <a:pathLst>
                <a:path extrusionOk="0" h="21600" w="20619">
                  <a:moveTo>
                    <a:pt x="16884" y="0"/>
                  </a:moveTo>
                  <a:lnTo>
                    <a:pt x="9372" y="222"/>
                  </a:lnTo>
                  <a:cubicBezTo>
                    <a:pt x="8243" y="261"/>
                    <a:pt x="7310" y="599"/>
                    <a:pt x="6765" y="925"/>
                  </a:cubicBezTo>
                  <a:cubicBezTo>
                    <a:pt x="8944" y="3949"/>
                    <a:pt x="8516" y="7208"/>
                    <a:pt x="6025" y="10219"/>
                  </a:cubicBezTo>
                  <a:cubicBezTo>
                    <a:pt x="4740" y="11757"/>
                    <a:pt x="2834" y="13243"/>
                    <a:pt x="1510" y="14780"/>
                  </a:cubicBezTo>
                  <a:cubicBezTo>
                    <a:pt x="187" y="16305"/>
                    <a:pt x="-552" y="17961"/>
                    <a:pt x="498" y="19525"/>
                  </a:cubicBezTo>
                  <a:cubicBezTo>
                    <a:pt x="926" y="20216"/>
                    <a:pt x="2639" y="20906"/>
                    <a:pt x="4195" y="21362"/>
                  </a:cubicBezTo>
                  <a:cubicBezTo>
                    <a:pt x="4884" y="21561"/>
                    <a:pt x="5891" y="21600"/>
                    <a:pt x="6915" y="21600"/>
                  </a:cubicBezTo>
                  <a:cubicBezTo>
                    <a:pt x="7571" y="21600"/>
                    <a:pt x="8235" y="21584"/>
                    <a:pt x="8827" y="21584"/>
                  </a:cubicBezTo>
                  <a:cubicBezTo>
                    <a:pt x="7193" y="21232"/>
                    <a:pt x="6453" y="20567"/>
                    <a:pt x="6998" y="19942"/>
                  </a:cubicBezTo>
                  <a:cubicBezTo>
                    <a:pt x="7002" y="19940"/>
                    <a:pt x="7006" y="19939"/>
                    <a:pt x="7014" y="19939"/>
                  </a:cubicBezTo>
                  <a:cubicBezTo>
                    <a:pt x="7083" y="19939"/>
                    <a:pt x="7313" y="20027"/>
                    <a:pt x="7373" y="20027"/>
                  </a:cubicBezTo>
                  <a:cubicBezTo>
                    <a:pt x="7382" y="20027"/>
                    <a:pt x="7387" y="20025"/>
                    <a:pt x="7387" y="20020"/>
                  </a:cubicBezTo>
                  <a:cubicBezTo>
                    <a:pt x="7348" y="19616"/>
                    <a:pt x="7738" y="19212"/>
                    <a:pt x="8476" y="18899"/>
                  </a:cubicBezTo>
                  <a:cubicBezTo>
                    <a:pt x="9216" y="18586"/>
                    <a:pt x="9994" y="18287"/>
                    <a:pt x="10851" y="18013"/>
                  </a:cubicBezTo>
                  <a:cubicBezTo>
                    <a:pt x="13108" y="17205"/>
                    <a:pt x="15521" y="16188"/>
                    <a:pt x="16416" y="15119"/>
                  </a:cubicBezTo>
                  <a:cubicBezTo>
                    <a:pt x="18674" y="12434"/>
                    <a:pt x="19842" y="9619"/>
                    <a:pt x="20503" y="6830"/>
                  </a:cubicBezTo>
                  <a:cubicBezTo>
                    <a:pt x="21048" y="4484"/>
                    <a:pt x="19647" y="2164"/>
                    <a:pt x="16884"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15ffb4dd3d2_29_439"/>
            <p:cNvSpPr/>
            <p:nvPr/>
          </p:nvSpPr>
          <p:spPr>
            <a:xfrm>
              <a:off x="772871" y="652855"/>
              <a:ext cx="382607" cy="1196814"/>
            </a:xfrm>
            <a:custGeom>
              <a:rect b="b" l="l" r="r" t="t"/>
              <a:pathLst>
                <a:path extrusionOk="0" h="21600" w="20619">
                  <a:moveTo>
                    <a:pt x="16884" y="0"/>
                  </a:moveTo>
                  <a:lnTo>
                    <a:pt x="9372" y="222"/>
                  </a:lnTo>
                  <a:cubicBezTo>
                    <a:pt x="8243" y="261"/>
                    <a:pt x="7348" y="600"/>
                    <a:pt x="6765" y="925"/>
                  </a:cubicBezTo>
                  <a:cubicBezTo>
                    <a:pt x="6998" y="1290"/>
                    <a:pt x="7231" y="1668"/>
                    <a:pt x="7426" y="2033"/>
                  </a:cubicBezTo>
                  <a:cubicBezTo>
                    <a:pt x="8321" y="3806"/>
                    <a:pt x="8438" y="5605"/>
                    <a:pt x="7738" y="7390"/>
                  </a:cubicBezTo>
                  <a:cubicBezTo>
                    <a:pt x="7348" y="8342"/>
                    <a:pt x="6803" y="9280"/>
                    <a:pt x="6025" y="10206"/>
                  </a:cubicBezTo>
                  <a:cubicBezTo>
                    <a:pt x="4740" y="11744"/>
                    <a:pt x="2834" y="13230"/>
                    <a:pt x="1510" y="14768"/>
                  </a:cubicBezTo>
                  <a:cubicBezTo>
                    <a:pt x="187" y="16305"/>
                    <a:pt x="-552" y="17948"/>
                    <a:pt x="498" y="19512"/>
                  </a:cubicBezTo>
                  <a:cubicBezTo>
                    <a:pt x="926" y="20203"/>
                    <a:pt x="2639" y="20894"/>
                    <a:pt x="4195" y="21363"/>
                  </a:cubicBezTo>
                  <a:cubicBezTo>
                    <a:pt x="4884" y="21561"/>
                    <a:pt x="5891" y="21600"/>
                    <a:pt x="6915" y="21600"/>
                  </a:cubicBezTo>
                  <a:cubicBezTo>
                    <a:pt x="7571" y="21600"/>
                    <a:pt x="8235" y="21584"/>
                    <a:pt x="8827" y="21584"/>
                  </a:cubicBezTo>
                  <a:cubicBezTo>
                    <a:pt x="7193" y="21232"/>
                    <a:pt x="6453" y="20554"/>
                    <a:pt x="6998" y="19942"/>
                  </a:cubicBezTo>
                  <a:cubicBezTo>
                    <a:pt x="7003" y="19937"/>
                    <a:pt x="7012" y="19935"/>
                    <a:pt x="7025" y="19935"/>
                  </a:cubicBezTo>
                  <a:cubicBezTo>
                    <a:pt x="7104" y="19935"/>
                    <a:pt x="7315" y="20014"/>
                    <a:pt x="7373" y="20014"/>
                  </a:cubicBezTo>
                  <a:cubicBezTo>
                    <a:pt x="7382" y="20014"/>
                    <a:pt x="7387" y="20012"/>
                    <a:pt x="7387" y="20007"/>
                  </a:cubicBezTo>
                  <a:cubicBezTo>
                    <a:pt x="7348" y="19603"/>
                    <a:pt x="7738" y="19212"/>
                    <a:pt x="8476" y="18899"/>
                  </a:cubicBezTo>
                  <a:cubicBezTo>
                    <a:pt x="9216" y="18573"/>
                    <a:pt x="9994" y="18287"/>
                    <a:pt x="10851" y="18000"/>
                  </a:cubicBezTo>
                  <a:cubicBezTo>
                    <a:pt x="13108" y="17192"/>
                    <a:pt x="15521" y="16175"/>
                    <a:pt x="16416" y="15119"/>
                  </a:cubicBezTo>
                  <a:cubicBezTo>
                    <a:pt x="18674" y="12422"/>
                    <a:pt x="19802" y="9606"/>
                    <a:pt x="20503" y="6830"/>
                  </a:cubicBezTo>
                  <a:cubicBezTo>
                    <a:pt x="21048" y="4471"/>
                    <a:pt x="19647" y="2164"/>
                    <a:pt x="16884" y="0"/>
                  </a:cubicBezTo>
                  <a:close/>
                </a:path>
              </a:pathLst>
            </a:custGeom>
            <a:solidFill>
              <a:srgbClr val="81A23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15ffb4dd3d2_29_439"/>
            <p:cNvSpPr/>
            <p:nvPr/>
          </p:nvSpPr>
          <p:spPr>
            <a:xfrm>
              <a:off x="1092151" y="613344"/>
              <a:ext cx="271482" cy="193640"/>
            </a:xfrm>
            <a:custGeom>
              <a:rect b="b" l="l" r="r" t="t"/>
              <a:pathLst>
                <a:path extrusionOk="0" h="21600" w="20980">
                  <a:moveTo>
                    <a:pt x="5609" y="0"/>
                  </a:moveTo>
                  <a:cubicBezTo>
                    <a:pt x="3193" y="0"/>
                    <a:pt x="659" y="1355"/>
                    <a:pt x="96" y="5214"/>
                  </a:cubicBezTo>
                  <a:cubicBezTo>
                    <a:pt x="-183" y="7388"/>
                    <a:pt x="152" y="9643"/>
                    <a:pt x="1045" y="11498"/>
                  </a:cubicBezTo>
                  <a:cubicBezTo>
                    <a:pt x="1883" y="13350"/>
                    <a:pt x="2887" y="15041"/>
                    <a:pt x="4003" y="16572"/>
                  </a:cubicBezTo>
                  <a:cubicBezTo>
                    <a:pt x="5325" y="18403"/>
                    <a:pt x="6846" y="20378"/>
                    <a:pt x="8661" y="20378"/>
                  </a:cubicBezTo>
                  <a:cubicBezTo>
                    <a:pt x="8763" y="20378"/>
                    <a:pt x="8867" y="20371"/>
                    <a:pt x="8971" y="20359"/>
                  </a:cubicBezTo>
                  <a:cubicBezTo>
                    <a:pt x="10756" y="20117"/>
                    <a:pt x="11817" y="18907"/>
                    <a:pt x="12598" y="15847"/>
                  </a:cubicBezTo>
                  <a:cubicBezTo>
                    <a:pt x="14049" y="19472"/>
                    <a:pt x="14049" y="21245"/>
                    <a:pt x="15723" y="21566"/>
                  </a:cubicBezTo>
                  <a:cubicBezTo>
                    <a:pt x="15827" y="21588"/>
                    <a:pt x="15929" y="21600"/>
                    <a:pt x="16030" y="21600"/>
                  </a:cubicBezTo>
                  <a:cubicBezTo>
                    <a:pt x="17013" y="21600"/>
                    <a:pt x="17862" y="20576"/>
                    <a:pt x="18569" y="19552"/>
                  </a:cubicBezTo>
                  <a:cubicBezTo>
                    <a:pt x="19965" y="17620"/>
                    <a:pt x="20579" y="16572"/>
                    <a:pt x="20913" y="13754"/>
                  </a:cubicBezTo>
                  <a:cubicBezTo>
                    <a:pt x="21417" y="9322"/>
                    <a:pt x="19016" y="5052"/>
                    <a:pt x="16115" y="3280"/>
                  </a:cubicBezTo>
                  <a:cubicBezTo>
                    <a:pt x="13045" y="1427"/>
                    <a:pt x="10254" y="862"/>
                    <a:pt x="6961" y="138"/>
                  </a:cubicBezTo>
                  <a:cubicBezTo>
                    <a:pt x="6525" y="48"/>
                    <a:pt x="6069" y="0"/>
                    <a:pt x="5609"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15ffb4dd3d2_29_439"/>
            <p:cNvSpPr/>
            <p:nvPr/>
          </p:nvSpPr>
          <p:spPr>
            <a:xfrm>
              <a:off x="1556912" y="938159"/>
              <a:ext cx="125793" cy="186322"/>
            </a:xfrm>
            <a:custGeom>
              <a:rect b="b" l="l" r="r" t="t"/>
              <a:pathLst>
                <a:path extrusionOk="0" h="21600" w="20785">
                  <a:moveTo>
                    <a:pt x="7066" y="0"/>
                  </a:moveTo>
                  <a:cubicBezTo>
                    <a:pt x="6254" y="0"/>
                    <a:pt x="5435" y="133"/>
                    <a:pt x="4673" y="414"/>
                  </a:cubicBezTo>
                  <a:cubicBezTo>
                    <a:pt x="2287" y="1335"/>
                    <a:pt x="974" y="3343"/>
                    <a:pt x="376" y="5354"/>
                  </a:cubicBezTo>
                  <a:cubicBezTo>
                    <a:pt x="-815" y="9874"/>
                    <a:pt x="856" y="14479"/>
                    <a:pt x="4912" y="18079"/>
                  </a:cubicBezTo>
                  <a:cubicBezTo>
                    <a:pt x="7352" y="20117"/>
                    <a:pt x="10697" y="21600"/>
                    <a:pt x="13952" y="21600"/>
                  </a:cubicBezTo>
                  <a:cubicBezTo>
                    <a:pt x="14042" y="21600"/>
                    <a:pt x="14131" y="21597"/>
                    <a:pt x="14221" y="21595"/>
                  </a:cubicBezTo>
                  <a:cubicBezTo>
                    <a:pt x="17920" y="21344"/>
                    <a:pt x="20663" y="19168"/>
                    <a:pt x="20785" y="16573"/>
                  </a:cubicBezTo>
                  <a:cubicBezTo>
                    <a:pt x="15652" y="14146"/>
                    <a:pt x="12192" y="8200"/>
                    <a:pt x="12790" y="3597"/>
                  </a:cubicBezTo>
                  <a:cubicBezTo>
                    <a:pt x="12550" y="3009"/>
                    <a:pt x="12192" y="2425"/>
                    <a:pt x="11834" y="1920"/>
                  </a:cubicBezTo>
                  <a:cubicBezTo>
                    <a:pt x="10754" y="698"/>
                    <a:pt x="8923" y="0"/>
                    <a:pt x="7066"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15ffb4dd3d2_29_439"/>
            <p:cNvSpPr/>
            <p:nvPr/>
          </p:nvSpPr>
          <p:spPr>
            <a:xfrm>
              <a:off x="1556912" y="938159"/>
              <a:ext cx="125793" cy="186322"/>
            </a:xfrm>
            <a:custGeom>
              <a:rect b="b" l="l" r="r" t="t"/>
              <a:pathLst>
                <a:path extrusionOk="0" h="21600" w="20785">
                  <a:moveTo>
                    <a:pt x="7066" y="0"/>
                  </a:moveTo>
                  <a:cubicBezTo>
                    <a:pt x="6254" y="0"/>
                    <a:pt x="5435" y="133"/>
                    <a:pt x="4673" y="414"/>
                  </a:cubicBezTo>
                  <a:cubicBezTo>
                    <a:pt x="2287" y="1335"/>
                    <a:pt x="974" y="3343"/>
                    <a:pt x="376" y="5354"/>
                  </a:cubicBezTo>
                  <a:cubicBezTo>
                    <a:pt x="-815" y="9874"/>
                    <a:pt x="856" y="14479"/>
                    <a:pt x="4912" y="18079"/>
                  </a:cubicBezTo>
                  <a:cubicBezTo>
                    <a:pt x="7352" y="20117"/>
                    <a:pt x="10697" y="21600"/>
                    <a:pt x="13952" y="21600"/>
                  </a:cubicBezTo>
                  <a:cubicBezTo>
                    <a:pt x="14042" y="21600"/>
                    <a:pt x="14131" y="21597"/>
                    <a:pt x="14221" y="21595"/>
                  </a:cubicBezTo>
                  <a:cubicBezTo>
                    <a:pt x="17920" y="21344"/>
                    <a:pt x="20663" y="19168"/>
                    <a:pt x="20785" y="16573"/>
                  </a:cubicBezTo>
                  <a:cubicBezTo>
                    <a:pt x="15652" y="14146"/>
                    <a:pt x="12192" y="8200"/>
                    <a:pt x="12790" y="3597"/>
                  </a:cubicBezTo>
                  <a:cubicBezTo>
                    <a:pt x="12550" y="3009"/>
                    <a:pt x="12192" y="2425"/>
                    <a:pt x="11834" y="1920"/>
                  </a:cubicBezTo>
                  <a:cubicBezTo>
                    <a:pt x="10754" y="698"/>
                    <a:pt x="8923" y="0"/>
                    <a:pt x="7066"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15ffb4dd3d2_29_439"/>
            <p:cNvSpPr/>
            <p:nvPr/>
          </p:nvSpPr>
          <p:spPr>
            <a:xfrm>
              <a:off x="1874804" y="2474919"/>
              <a:ext cx="175475" cy="79458"/>
            </a:xfrm>
            <a:custGeom>
              <a:rect b="b" l="l" r="r" t="t"/>
              <a:pathLst>
                <a:path extrusionOk="0" h="21600" w="21600">
                  <a:moveTo>
                    <a:pt x="0" y="0"/>
                  </a:moveTo>
                  <a:lnTo>
                    <a:pt x="354" y="21400"/>
                  </a:lnTo>
                  <a:lnTo>
                    <a:pt x="19289" y="21600"/>
                  </a:lnTo>
                  <a:lnTo>
                    <a:pt x="21600" y="983"/>
                  </a:lnTo>
                  <a:lnTo>
                    <a:pt x="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15ffb4dd3d2_29_439"/>
            <p:cNvSpPr/>
            <p:nvPr/>
          </p:nvSpPr>
          <p:spPr>
            <a:xfrm>
              <a:off x="1157215" y="455710"/>
              <a:ext cx="171620" cy="291563"/>
            </a:xfrm>
            <a:custGeom>
              <a:rect b="b" l="l" r="r" t="t"/>
              <a:pathLst>
                <a:path extrusionOk="0" h="21600" w="21210">
                  <a:moveTo>
                    <a:pt x="8624" y="0"/>
                  </a:moveTo>
                  <a:cubicBezTo>
                    <a:pt x="7910" y="4387"/>
                    <a:pt x="5857" y="10058"/>
                    <a:pt x="1218" y="13696"/>
                  </a:cubicBezTo>
                  <a:cubicBezTo>
                    <a:pt x="-390" y="14926"/>
                    <a:pt x="-390" y="16585"/>
                    <a:pt x="1127" y="17816"/>
                  </a:cubicBezTo>
                  <a:cubicBezTo>
                    <a:pt x="3003" y="19260"/>
                    <a:pt x="6304" y="20918"/>
                    <a:pt x="12105" y="21562"/>
                  </a:cubicBezTo>
                  <a:lnTo>
                    <a:pt x="12284" y="21562"/>
                  </a:lnTo>
                  <a:cubicBezTo>
                    <a:pt x="12581" y="21587"/>
                    <a:pt x="12876" y="21600"/>
                    <a:pt x="13165" y="21600"/>
                  </a:cubicBezTo>
                  <a:cubicBezTo>
                    <a:pt x="16926" y="21600"/>
                    <a:pt x="19693" y="19411"/>
                    <a:pt x="18532" y="17173"/>
                  </a:cubicBezTo>
                  <a:cubicBezTo>
                    <a:pt x="17638" y="15354"/>
                    <a:pt x="19155" y="13856"/>
                    <a:pt x="21210" y="11662"/>
                  </a:cubicBezTo>
                  <a:lnTo>
                    <a:pt x="8624" y="0"/>
                  </a:ln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15ffb4dd3d2_29_439"/>
            <p:cNvSpPr/>
            <p:nvPr/>
          </p:nvSpPr>
          <p:spPr>
            <a:xfrm>
              <a:off x="1445095" y="332933"/>
              <a:ext cx="59356" cy="107603"/>
            </a:xfrm>
            <a:custGeom>
              <a:rect b="b" l="l" r="r" t="t"/>
              <a:pathLst>
                <a:path extrusionOk="0" h="21600" w="12160">
                  <a:moveTo>
                    <a:pt x="0" y="0"/>
                  </a:moveTo>
                  <a:lnTo>
                    <a:pt x="7842" y="21600"/>
                  </a:lnTo>
                  <a:cubicBezTo>
                    <a:pt x="7842" y="21600"/>
                    <a:pt x="21600" y="3190"/>
                    <a:pt x="0"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15ffb4dd3d2_29_439"/>
            <p:cNvSpPr/>
            <p:nvPr/>
          </p:nvSpPr>
          <p:spPr>
            <a:xfrm>
              <a:off x="1203706" y="269022"/>
              <a:ext cx="279575" cy="377773"/>
            </a:xfrm>
            <a:custGeom>
              <a:rect b="b" l="l" r="r" t="t"/>
              <a:pathLst>
                <a:path extrusionOk="0" h="21600" w="18962">
                  <a:moveTo>
                    <a:pt x="9944" y="0"/>
                  </a:moveTo>
                  <a:cubicBezTo>
                    <a:pt x="5826" y="0"/>
                    <a:pt x="1909" y="2450"/>
                    <a:pt x="1188" y="6297"/>
                  </a:cubicBezTo>
                  <a:cubicBezTo>
                    <a:pt x="61" y="11706"/>
                    <a:pt x="-918" y="14845"/>
                    <a:pt x="1481" y="18190"/>
                  </a:cubicBezTo>
                  <a:cubicBezTo>
                    <a:pt x="3147" y="20522"/>
                    <a:pt x="5835" y="21600"/>
                    <a:pt x="8549" y="21600"/>
                  </a:cubicBezTo>
                  <a:cubicBezTo>
                    <a:pt x="11744" y="21600"/>
                    <a:pt x="14976" y="20106"/>
                    <a:pt x="16617" y="17405"/>
                  </a:cubicBezTo>
                  <a:cubicBezTo>
                    <a:pt x="19311" y="12862"/>
                    <a:pt x="20682" y="4768"/>
                    <a:pt x="15099" y="1425"/>
                  </a:cubicBezTo>
                  <a:cubicBezTo>
                    <a:pt x="13500" y="448"/>
                    <a:pt x="11704" y="0"/>
                    <a:pt x="9944" y="0"/>
                  </a:cubicBez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15ffb4dd3d2_29_439"/>
            <p:cNvSpPr/>
            <p:nvPr/>
          </p:nvSpPr>
          <p:spPr>
            <a:xfrm>
              <a:off x="1162899" y="295370"/>
              <a:ext cx="157003" cy="170366"/>
            </a:xfrm>
            <a:custGeom>
              <a:rect b="b" l="l" r="r" t="t"/>
              <a:pathLst>
                <a:path extrusionOk="0" h="21600" w="20777">
                  <a:moveTo>
                    <a:pt x="8177" y="0"/>
                  </a:moveTo>
                  <a:cubicBezTo>
                    <a:pt x="7017" y="0"/>
                    <a:pt x="5819" y="340"/>
                    <a:pt x="4754" y="917"/>
                  </a:cubicBezTo>
                  <a:cubicBezTo>
                    <a:pt x="2461" y="2289"/>
                    <a:pt x="931" y="4395"/>
                    <a:pt x="358" y="6868"/>
                  </a:cubicBezTo>
                  <a:cubicBezTo>
                    <a:pt x="-120" y="9341"/>
                    <a:pt x="-120" y="11812"/>
                    <a:pt x="358" y="14285"/>
                  </a:cubicBezTo>
                  <a:cubicBezTo>
                    <a:pt x="645" y="16574"/>
                    <a:pt x="550" y="19228"/>
                    <a:pt x="2461" y="20510"/>
                  </a:cubicBezTo>
                  <a:cubicBezTo>
                    <a:pt x="3579" y="21227"/>
                    <a:pt x="4877" y="21600"/>
                    <a:pt x="6169" y="21600"/>
                  </a:cubicBezTo>
                  <a:cubicBezTo>
                    <a:pt x="7195" y="21600"/>
                    <a:pt x="8220" y="21364"/>
                    <a:pt x="9151" y="20878"/>
                  </a:cubicBezTo>
                  <a:cubicBezTo>
                    <a:pt x="12114" y="19596"/>
                    <a:pt x="14885" y="17765"/>
                    <a:pt x="17274" y="15567"/>
                  </a:cubicBezTo>
                  <a:cubicBezTo>
                    <a:pt x="19569" y="13277"/>
                    <a:pt x="21002" y="9890"/>
                    <a:pt x="20045" y="6868"/>
                  </a:cubicBezTo>
                  <a:cubicBezTo>
                    <a:pt x="21480" y="4946"/>
                    <a:pt x="20715" y="2289"/>
                    <a:pt x="18517" y="1282"/>
                  </a:cubicBezTo>
                  <a:cubicBezTo>
                    <a:pt x="17586" y="895"/>
                    <a:pt x="16624" y="755"/>
                    <a:pt x="15641" y="755"/>
                  </a:cubicBezTo>
                  <a:cubicBezTo>
                    <a:pt x="14300" y="755"/>
                    <a:pt x="12919" y="1018"/>
                    <a:pt x="11541" y="1282"/>
                  </a:cubicBezTo>
                  <a:cubicBezTo>
                    <a:pt x="10604" y="384"/>
                    <a:pt x="9412" y="0"/>
                    <a:pt x="8177"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15ffb4dd3d2_29_439"/>
            <p:cNvSpPr/>
            <p:nvPr/>
          </p:nvSpPr>
          <p:spPr>
            <a:xfrm>
              <a:off x="1156159" y="396281"/>
              <a:ext cx="85777" cy="118774"/>
            </a:xfrm>
            <a:custGeom>
              <a:rect b="b" l="l" r="r" t="t"/>
              <a:pathLst>
                <a:path extrusionOk="0" h="21600" w="20576">
                  <a:moveTo>
                    <a:pt x="9379" y="0"/>
                  </a:moveTo>
                  <a:cubicBezTo>
                    <a:pt x="3837" y="0"/>
                    <a:pt x="-276" y="3784"/>
                    <a:pt x="15" y="8312"/>
                  </a:cubicBezTo>
                  <a:cubicBezTo>
                    <a:pt x="191" y="12777"/>
                    <a:pt x="2788" y="16848"/>
                    <a:pt x="7120" y="19868"/>
                  </a:cubicBezTo>
                  <a:cubicBezTo>
                    <a:pt x="8859" y="21068"/>
                    <a:pt x="10651" y="21600"/>
                    <a:pt x="12334" y="21600"/>
                  </a:cubicBezTo>
                  <a:cubicBezTo>
                    <a:pt x="16172" y="21600"/>
                    <a:pt x="19444" y="18844"/>
                    <a:pt x="20285" y="15009"/>
                  </a:cubicBezTo>
                  <a:cubicBezTo>
                    <a:pt x="21324" y="10150"/>
                    <a:pt x="19766" y="2268"/>
                    <a:pt x="12661" y="429"/>
                  </a:cubicBezTo>
                  <a:cubicBezTo>
                    <a:pt x="11529" y="138"/>
                    <a:pt x="10428" y="0"/>
                    <a:pt x="9379" y="0"/>
                  </a:cubicBez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5ffb4dd3d2_29_439"/>
            <p:cNvSpPr/>
            <p:nvPr/>
          </p:nvSpPr>
          <p:spPr>
            <a:xfrm>
              <a:off x="1353062" y="456360"/>
              <a:ext cx="19203" cy="28298"/>
            </a:xfrm>
            <a:custGeom>
              <a:rect b="b" l="l" r="r" t="t"/>
              <a:pathLst>
                <a:path extrusionOk="0" h="21600" w="19810">
                  <a:moveTo>
                    <a:pt x="10609" y="0"/>
                  </a:moveTo>
                  <a:cubicBezTo>
                    <a:pt x="5717" y="0"/>
                    <a:pt x="1026" y="4247"/>
                    <a:pt x="334" y="9965"/>
                  </a:cubicBezTo>
                  <a:cubicBezTo>
                    <a:pt x="-1163" y="15485"/>
                    <a:pt x="2567" y="20989"/>
                    <a:pt x="7772" y="21550"/>
                  </a:cubicBezTo>
                  <a:cubicBezTo>
                    <a:pt x="8062" y="21583"/>
                    <a:pt x="8375" y="21600"/>
                    <a:pt x="8665" y="21600"/>
                  </a:cubicBezTo>
                  <a:cubicBezTo>
                    <a:pt x="13580" y="21600"/>
                    <a:pt x="18293" y="17353"/>
                    <a:pt x="19700" y="11618"/>
                  </a:cubicBezTo>
                  <a:cubicBezTo>
                    <a:pt x="20437" y="5553"/>
                    <a:pt x="17466" y="595"/>
                    <a:pt x="11502" y="50"/>
                  </a:cubicBezTo>
                  <a:cubicBezTo>
                    <a:pt x="11212" y="17"/>
                    <a:pt x="10921" y="0"/>
                    <a:pt x="10609"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15ffb4dd3d2_29_439"/>
            <p:cNvSpPr/>
            <p:nvPr/>
          </p:nvSpPr>
          <p:spPr>
            <a:xfrm>
              <a:off x="1441892" y="468635"/>
              <a:ext cx="18696" cy="28299"/>
            </a:xfrm>
            <a:custGeom>
              <a:rect b="b" l="l" r="r" t="t"/>
              <a:pathLst>
                <a:path extrusionOk="0" h="21600" w="19287">
                  <a:moveTo>
                    <a:pt x="10609" y="0"/>
                  </a:moveTo>
                  <a:cubicBezTo>
                    <a:pt x="5717" y="0"/>
                    <a:pt x="1026" y="4247"/>
                    <a:pt x="334" y="9965"/>
                  </a:cubicBezTo>
                  <a:cubicBezTo>
                    <a:pt x="-1163" y="16031"/>
                    <a:pt x="2567" y="21005"/>
                    <a:pt x="7772" y="21550"/>
                  </a:cubicBezTo>
                  <a:cubicBezTo>
                    <a:pt x="8062" y="21583"/>
                    <a:pt x="8375" y="21600"/>
                    <a:pt x="8665" y="21600"/>
                  </a:cubicBezTo>
                  <a:cubicBezTo>
                    <a:pt x="13557" y="21600"/>
                    <a:pt x="18248" y="17353"/>
                    <a:pt x="18963" y="11618"/>
                  </a:cubicBezTo>
                  <a:cubicBezTo>
                    <a:pt x="20437" y="5569"/>
                    <a:pt x="16707" y="595"/>
                    <a:pt x="11502" y="50"/>
                  </a:cubicBezTo>
                  <a:cubicBezTo>
                    <a:pt x="11212" y="17"/>
                    <a:pt x="10921" y="0"/>
                    <a:pt x="10609"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15ffb4dd3d2_29_439"/>
            <p:cNvSpPr/>
            <p:nvPr/>
          </p:nvSpPr>
          <p:spPr>
            <a:xfrm>
              <a:off x="1408982" y="491801"/>
              <a:ext cx="28883" cy="57937"/>
            </a:xfrm>
            <a:custGeom>
              <a:rect b="b" l="l" r="r" t="t"/>
              <a:pathLst>
                <a:path extrusionOk="0" h="21600" w="21600">
                  <a:moveTo>
                    <a:pt x="5942" y="0"/>
                  </a:moveTo>
                  <a:lnTo>
                    <a:pt x="0" y="20736"/>
                  </a:lnTo>
                  <a:cubicBezTo>
                    <a:pt x="3044" y="21317"/>
                    <a:pt x="6282" y="21600"/>
                    <a:pt x="9488" y="21600"/>
                  </a:cubicBezTo>
                  <a:cubicBezTo>
                    <a:pt x="13731" y="21600"/>
                    <a:pt x="17924" y="21116"/>
                    <a:pt x="21600" y="20196"/>
                  </a:cubicBezTo>
                  <a:cubicBezTo>
                    <a:pt x="14589" y="13738"/>
                    <a:pt x="9181" y="7006"/>
                    <a:pt x="5942" y="0"/>
                  </a:cubicBezTo>
                  <a:close/>
                </a:path>
              </a:pathLst>
            </a:custGeom>
            <a:solidFill>
              <a:srgbClr val="F4A79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5ffb4dd3d2_29_439"/>
            <p:cNvSpPr/>
            <p:nvPr/>
          </p:nvSpPr>
          <p:spPr>
            <a:xfrm>
              <a:off x="1327383" y="532503"/>
              <a:ext cx="54884" cy="35854"/>
            </a:xfrm>
            <a:custGeom>
              <a:rect b="b" l="l" r="r" t="t"/>
              <a:pathLst>
                <a:path extrusionOk="0" h="21600" w="21600">
                  <a:moveTo>
                    <a:pt x="1022" y="0"/>
                  </a:moveTo>
                  <a:cubicBezTo>
                    <a:pt x="852" y="0"/>
                    <a:pt x="682" y="104"/>
                    <a:pt x="571" y="287"/>
                  </a:cubicBezTo>
                  <a:cubicBezTo>
                    <a:pt x="0" y="287"/>
                    <a:pt x="0" y="1148"/>
                    <a:pt x="0" y="2022"/>
                  </a:cubicBezTo>
                  <a:cubicBezTo>
                    <a:pt x="4550" y="13330"/>
                    <a:pt x="12219" y="20296"/>
                    <a:pt x="20748" y="21170"/>
                  </a:cubicBezTo>
                  <a:lnTo>
                    <a:pt x="21029" y="21600"/>
                  </a:lnTo>
                  <a:cubicBezTo>
                    <a:pt x="21319" y="21170"/>
                    <a:pt x="21600" y="20739"/>
                    <a:pt x="21600" y="20296"/>
                  </a:cubicBezTo>
                  <a:cubicBezTo>
                    <a:pt x="21600" y="19422"/>
                    <a:pt x="21319" y="18561"/>
                    <a:pt x="20748" y="18561"/>
                  </a:cubicBezTo>
                  <a:cubicBezTo>
                    <a:pt x="12790" y="17687"/>
                    <a:pt x="5964" y="11165"/>
                    <a:pt x="1704" y="717"/>
                  </a:cubicBezTo>
                  <a:cubicBezTo>
                    <a:pt x="1534" y="209"/>
                    <a:pt x="1270" y="0"/>
                    <a:pt x="1022"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15ffb4dd3d2_29_439"/>
            <p:cNvSpPr/>
            <p:nvPr/>
          </p:nvSpPr>
          <p:spPr>
            <a:xfrm>
              <a:off x="1331539" y="414034"/>
              <a:ext cx="45465" cy="22475"/>
            </a:xfrm>
            <a:custGeom>
              <a:rect b="b" l="l" r="r" t="t"/>
              <a:pathLst>
                <a:path extrusionOk="0" h="21600" w="20469">
                  <a:moveTo>
                    <a:pt x="15820" y="0"/>
                  </a:moveTo>
                  <a:cubicBezTo>
                    <a:pt x="10078" y="0"/>
                    <a:pt x="4591" y="4849"/>
                    <a:pt x="731" y="13672"/>
                  </a:cubicBezTo>
                  <a:cubicBezTo>
                    <a:pt x="-244" y="15753"/>
                    <a:pt x="-244" y="18520"/>
                    <a:pt x="731" y="20622"/>
                  </a:cubicBezTo>
                  <a:cubicBezTo>
                    <a:pt x="955" y="21101"/>
                    <a:pt x="1511" y="21600"/>
                    <a:pt x="2047" y="21600"/>
                  </a:cubicBezTo>
                  <a:cubicBezTo>
                    <a:pt x="2271" y="21600"/>
                    <a:pt x="2485" y="21517"/>
                    <a:pt x="2680" y="21309"/>
                  </a:cubicBezTo>
                  <a:cubicBezTo>
                    <a:pt x="3002" y="21309"/>
                    <a:pt x="3333" y="20622"/>
                    <a:pt x="3655" y="20622"/>
                  </a:cubicBezTo>
                  <a:cubicBezTo>
                    <a:pt x="6725" y="12860"/>
                    <a:pt x="11238" y="9218"/>
                    <a:pt x="15742" y="9218"/>
                  </a:cubicBezTo>
                  <a:cubicBezTo>
                    <a:pt x="16482" y="9218"/>
                    <a:pt x="17223" y="9302"/>
                    <a:pt x="17964" y="9510"/>
                  </a:cubicBezTo>
                  <a:cubicBezTo>
                    <a:pt x="18149" y="9614"/>
                    <a:pt x="18325" y="9655"/>
                    <a:pt x="18490" y="9655"/>
                  </a:cubicBezTo>
                  <a:cubicBezTo>
                    <a:pt x="20683" y="9655"/>
                    <a:pt x="21356" y="1769"/>
                    <a:pt x="18939" y="479"/>
                  </a:cubicBezTo>
                  <a:cubicBezTo>
                    <a:pt x="17896" y="166"/>
                    <a:pt x="16853" y="0"/>
                    <a:pt x="15820"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15ffb4dd3d2_29_439"/>
            <p:cNvSpPr/>
            <p:nvPr/>
          </p:nvSpPr>
          <p:spPr>
            <a:xfrm>
              <a:off x="1444190" y="423192"/>
              <a:ext cx="38316" cy="32520"/>
            </a:xfrm>
            <a:custGeom>
              <a:rect b="b" l="l" r="r" t="t"/>
              <a:pathLst>
                <a:path extrusionOk="0" h="21600" w="20832">
                  <a:moveTo>
                    <a:pt x="2846" y="0"/>
                  </a:moveTo>
                  <a:cubicBezTo>
                    <a:pt x="1280" y="0"/>
                    <a:pt x="103" y="964"/>
                    <a:pt x="103" y="2891"/>
                  </a:cubicBezTo>
                  <a:cubicBezTo>
                    <a:pt x="-297" y="4329"/>
                    <a:pt x="492" y="5767"/>
                    <a:pt x="2057" y="6241"/>
                  </a:cubicBezTo>
                  <a:cubicBezTo>
                    <a:pt x="8343" y="7679"/>
                    <a:pt x="13840" y="12957"/>
                    <a:pt x="16194" y="20148"/>
                  </a:cubicBezTo>
                  <a:cubicBezTo>
                    <a:pt x="16983" y="21111"/>
                    <a:pt x="17772" y="21600"/>
                    <a:pt x="18949" y="21600"/>
                  </a:cubicBezTo>
                  <a:lnTo>
                    <a:pt x="19337" y="21600"/>
                  </a:lnTo>
                  <a:cubicBezTo>
                    <a:pt x="20514" y="20636"/>
                    <a:pt x="21303" y="19198"/>
                    <a:pt x="20514" y="17271"/>
                  </a:cubicBezTo>
                  <a:cubicBezTo>
                    <a:pt x="17371" y="8643"/>
                    <a:pt x="10697" y="1927"/>
                    <a:pt x="2846"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15ffb4dd3d2_29_439"/>
            <p:cNvSpPr/>
            <p:nvPr/>
          </p:nvSpPr>
          <p:spPr>
            <a:xfrm>
              <a:off x="1442214" y="681022"/>
              <a:ext cx="75107" cy="194657"/>
            </a:xfrm>
            <a:custGeom>
              <a:rect b="b" l="l" r="r" t="t"/>
              <a:pathLst>
                <a:path extrusionOk="0" h="21600" w="21600">
                  <a:moveTo>
                    <a:pt x="16407" y="0"/>
                  </a:moveTo>
                  <a:lnTo>
                    <a:pt x="16613" y="641"/>
                  </a:lnTo>
                  <a:lnTo>
                    <a:pt x="0" y="19954"/>
                  </a:lnTo>
                  <a:cubicBezTo>
                    <a:pt x="1289" y="21007"/>
                    <a:pt x="3879" y="21600"/>
                    <a:pt x="6588" y="21600"/>
                  </a:cubicBezTo>
                  <a:cubicBezTo>
                    <a:pt x="7789" y="21600"/>
                    <a:pt x="9022" y="21482"/>
                    <a:pt x="10174" y="21237"/>
                  </a:cubicBezTo>
                  <a:cubicBezTo>
                    <a:pt x="14539" y="20514"/>
                    <a:pt x="21388" y="1043"/>
                    <a:pt x="21600" y="802"/>
                  </a:cubicBezTo>
                  <a:cubicBezTo>
                    <a:pt x="21600" y="802"/>
                    <a:pt x="21600" y="721"/>
                    <a:pt x="21600" y="721"/>
                  </a:cubicBezTo>
                  <a:lnTo>
                    <a:pt x="16407" y="0"/>
                  </a:ln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15ffb4dd3d2_29_439"/>
            <p:cNvSpPr/>
            <p:nvPr/>
          </p:nvSpPr>
          <p:spPr>
            <a:xfrm>
              <a:off x="1461913" y="444474"/>
              <a:ext cx="164532" cy="243889"/>
            </a:xfrm>
            <a:custGeom>
              <a:rect b="b" l="l" r="r" t="t"/>
              <a:pathLst>
                <a:path extrusionOk="0" h="21600" w="20168">
                  <a:moveTo>
                    <a:pt x="11898" y="0"/>
                  </a:moveTo>
                  <a:cubicBezTo>
                    <a:pt x="10765" y="0"/>
                    <a:pt x="9634" y="265"/>
                    <a:pt x="8650" y="738"/>
                  </a:cubicBezTo>
                  <a:cubicBezTo>
                    <a:pt x="5640" y="2017"/>
                    <a:pt x="2543" y="4832"/>
                    <a:pt x="948" y="8605"/>
                  </a:cubicBezTo>
                  <a:cubicBezTo>
                    <a:pt x="-1175" y="14041"/>
                    <a:pt x="330" y="19351"/>
                    <a:pt x="4844" y="21013"/>
                  </a:cubicBezTo>
                  <a:lnTo>
                    <a:pt x="7323" y="21462"/>
                  </a:lnTo>
                  <a:cubicBezTo>
                    <a:pt x="7323" y="21462"/>
                    <a:pt x="7323" y="21462"/>
                    <a:pt x="7323" y="21525"/>
                  </a:cubicBezTo>
                  <a:cubicBezTo>
                    <a:pt x="7644" y="21575"/>
                    <a:pt x="7965" y="21600"/>
                    <a:pt x="8289" y="21600"/>
                  </a:cubicBezTo>
                  <a:cubicBezTo>
                    <a:pt x="12527" y="21600"/>
                    <a:pt x="16951" y="17466"/>
                    <a:pt x="19008" y="12891"/>
                  </a:cubicBezTo>
                  <a:cubicBezTo>
                    <a:pt x="20069" y="10651"/>
                    <a:pt x="20425" y="8285"/>
                    <a:pt x="19982" y="5982"/>
                  </a:cubicBezTo>
                  <a:cubicBezTo>
                    <a:pt x="19894" y="5215"/>
                    <a:pt x="19629" y="4512"/>
                    <a:pt x="19273" y="3808"/>
                  </a:cubicBezTo>
                  <a:cubicBezTo>
                    <a:pt x="18742" y="2658"/>
                    <a:pt x="17768" y="1634"/>
                    <a:pt x="16264" y="930"/>
                  </a:cubicBezTo>
                  <a:cubicBezTo>
                    <a:pt x="15821" y="801"/>
                    <a:pt x="15377" y="610"/>
                    <a:pt x="14847" y="546"/>
                  </a:cubicBezTo>
                  <a:lnTo>
                    <a:pt x="14494" y="418"/>
                  </a:lnTo>
                  <a:cubicBezTo>
                    <a:pt x="14050" y="291"/>
                    <a:pt x="13607" y="163"/>
                    <a:pt x="13076" y="100"/>
                  </a:cubicBezTo>
                  <a:cubicBezTo>
                    <a:pt x="12689" y="33"/>
                    <a:pt x="12293" y="0"/>
                    <a:pt x="11898" y="0"/>
                  </a:cubicBez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15ffb4dd3d2_29_439"/>
            <p:cNvSpPr/>
            <p:nvPr/>
          </p:nvSpPr>
          <p:spPr>
            <a:xfrm>
              <a:off x="1435089" y="430185"/>
              <a:ext cx="204207" cy="268960"/>
            </a:xfrm>
            <a:custGeom>
              <a:rect b="b" l="l" r="r" t="t"/>
              <a:pathLst>
                <a:path extrusionOk="0" h="21600" w="19087">
                  <a:moveTo>
                    <a:pt x="11705" y="1111"/>
                  </a:moveTo>
                  <a:cubicBezTo>
                    <a:pt x="11927" y="1111"/>
                    <a:pt x="12142" y="1134"/>
                    <a:pt x="12342" y="1179"/>
                  </a:cubicBezTo>
                  <a:cubicBezTo>
                    <a:pt x="12749" y="1295"/>
                    <a:pt x="13154" y="1412"/>
                    <a:pt x="13558" y="1527"/>
                  </a:cubicBezTo>
                  <a:cubicBezTo>
                    <a:pt x="13761" y="1643"/>
                    <a:pt x="13963" y="1700"/>
                    <a:pt x="14166" y="1817"/>
                  </a:cubicBezTo>
                  <a:cubicBezTo>
                    <a:pt x="16663" y="3093"/>
                    <a:pt x="17474" y="7617"/>
                    <a:pt x="15786" y="12432"/>
                  </a:cubicBezTo>
                  <a:cubicBezTo>
                    <a:pt x="14113" y="17203"/>
                    <a:pt x="10715" y="20494"/>
                    <a:pt x="7763" y="20494"/>
                  </a:cubicBezTo>
                  <a:cubicBezTo>
                    <a:pt x="7737" y="20494"/>
                    <a:pt x="7710" y="20492"/>
                    <a:pt x="7686" y="20492"/>
                  </a:cubicBezTo>
                  <a:cubicBezTo>
                    <a:pt x="7484" y="20492"/>
                    <a:pt x="7212" y="20492"/>
                    <a:pt x="7010" y="20435"/>
                  </a:cubicBezTo>
                  <a:lnTo>
                    <a:pt x="6874" y="20435"/>
                  </a:lnTo>
                  <a:lnTo>
                    <a:pt x="6741" y="20376"/>
                  </a:lnTo>
                  <a:lnTo>
                    <a:pt x="6672" y="20376"/>
                  </a:lnTo>
                  <a:cubicBezTo>
                    <a:pt x="6403" y="20319"/>
                    <a:pt x="6201" y="20261"/>
                    <a:pt x="5998" y="20145"/>
                  </a:cubicBezTo>
                  <a:cubicBezTo>
                    <a:pt x="2825" y="18695"/>
                    <a:pt x="1542" y="13880"/>
                    <a:pt x="3299" y="9008"/>
                  </a:cubicBezTo>
                  <a:cubicBezTo>
                    <a:pt x="4978" y="4197"/>
                    <a:pt x="9066" y="1111"/>
                    <a:pt x="11705" y="1111"/>
                  </a:cubicBezTo>
                  <a:close/>
                  <a:moveTo>
                    <a:pt x="11252" y="0"/>
                  </a:moveTo>
                  <a:cubicBezTo>
                    <a:pt x="6933" y="0"/>
                    <a:pt x="2489" y="3458"/>
                    <a:pt x="733" y="8487"/>
                  </a:cubicBezTo>
                  <a:cubicBezTo>
                    <a:pt x="-1224" y="14170"/>
                    <a:pt x="868" y="19797"/>
                    <a:pt x="5458" y="21247"/>
                  </a:cubicBezTo>
                  <a:lnTo>
                    <a:pt x="5863" y="21364"/>
                  </a:lnTo>
                  <a:cubicBezTo>
                    <a:pt x="6336" y="21478"/>
                    <a:pt x="6874" y="21537"/>
                    <a:pt x="7484" y="21595"/>
                  </a:cubicBezTo>
                  <a:cubicBezTo>
                    <a:pt x="7587" y="21598"/>
                    <a:pt x="7690" y="21600"/>
                    <a:pt x="7793" y="21600"/>
                  </a:cubicBezTo>
                  <a:cubicBezTo>
                    <a:pt x="12089" y="21600"/>
                    <a:pt x="16572" y="18109"/>
                    <a:pt x="18350" y="13068"/>
                  </a:cubicBezTo>
                  <a:cubicBezTo>
                    <a:pt x="20376" y="7270"/>
                    <a:pt x="18081" y="1469"/>
                    <a:pt x="13221" y="250"/>
                  </a:cubicBezTo>
                  <a:cubicBezTo>
                    <a:pt x="12573" y="82"/>
                    <a:pt x="11913" y="0"/>
                    <a:pt x="11252"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15ffb4dd3d2_29_439"/>
            <p:cNvSpPr/>
            <p:nvPr/>
          </p:nvSpPr>
          <p:spPr>
            <a:xfrm>
              <a:off x="1517319" y="450644"/>
              <a:ext cx="109303" cy="237719"/>
            </a:xfrm>
            <a:custGeom>
              <a:rect b="b" l="l" r="r" t="t"/>
              <a:pathLst>
                <a:path extrusionOk="0" h="21600" w="20959">
                  <a:moveTo>
                    <a:pt x="12741" y="0"/>
                  </a:moveTo>
                  <a:cubicBezTo>
                    <a:pt x="13015" y="65"/>
                    <a:pt x="13156" y="65"/>
                    <a:pt x="13293" y="132"/>
                  </a:cubicBezTo>
                  <a:cubicBezTo>
                    <a:pt x="18557" y="1641"/>
                    <a:pt x="20081" y="6759"/>
                    <a:pt x="16618" y="12140"/>
                  </a:cubicBezTo>
                  <a:cubicBezTo>
                    <a:pt x="13185" y="17540"/>
                    <a:pt x="6211" y="21329"/>
                    <a:pt x="154" y="21329"/>
                  </a:cubicBezTo>
                  <a:cubicBezTo>
                    <a:pt x="104" y="21329"/>
                    <a:pt x="50" y="21327"/>
                    <a:pt x="0" y="21327"/>
                  </a:cubicBezTo>
                  <a:lnTo>
                    <a:pt x="830" y="21458"/>
                  </a:lnTo>
                  <a:cubicBezTo>
                    <a:pt x="830" y="21458"/>
                    <a:pt x="830" y="21458"/>
                    <a:pt x="830" y="21523"/>
                  </a:cubicBezTo>
                  <a:cubicBezTo>
                    <a:pt x="1333" y="21574"/>
                    <a:pt x="1835" y="21600"/>
                    <a:pt x="2341" y="21600"/>
                  </a:cubicBezTo>
                  <a:cubicBezTo>
                    <a:pt x="8971" y="21600"/>
                    <a:pt x="15892" y="17359"/>
                    <a:pt x="19109" y="12665"/>
                  </a:cubicBezTo>
                  <a:cubicBezTo>
                    <a:pt x="21326" y="9712"/>
                    <a:pt x="21600" y="6431"/>
                    <a:pt x="19661" y="3413"/>
                  </a:cubicBezTo>
                  <a:cubicBezTo>
                    <a:pt x="18972" y="2363"/>
                    <a:pt x="17586" y="1444"/>
                    <a:pt x="15784" y="722"/>
                  </a:cubicBezTo>
                  <a:cubicBezTo>
                    <a:pt x="15510" y="657"/>
                    <a:pt x="15232" y="525"/>
                    <a:pt x="14817" y="460"/>
                  </a:cubicBezTo>
                  <a:cubicBezTo>
                    <a:pt x="14264" y="262"/>
                    <a:pt x="13430" y="132"/>
                    <a:pt x="12741" y="0"/>
                  </a:cubicBezTo>
                  <a:close/>
                </a:path>
              </a:pathLst>
            </a:cu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15ffb4dd3d2_29_439"/>
            <p:cNvSpPr/>
            <p:nvPr/>
          </p:nvSpPr>
          <p:spPr>
            <a:xfrm>
              <a:off x="1507541" y="601480"/>
              <a:ext cx="42181" cy="63761"/>
            </a:xfrm>
            <a:custGeom>
              <a:rect b="b" l="l" r="r" t="t"/>
              <a:pathLst>
                <a:path extrusionOk="0" h="21600" w="19711">
                  <a:moveTo>
                    <a:pt x="11166" y="0"/>
                  </a:moveTo>
                  <a:cubicBezTo>
                    <a:pt x="6087" y="0"/>
                    <a:pt x="1464" y="4247"/>
                    <a:pt x="179" y="9821"/>
                  </a:cubicBezTo>
                  <a:cubicBezTo>
                    <a:pt x="-833" y="15696"/>
                    <a:pt x="2546" y="20830"/>
                    <a:pt x="7939" y="21563"/>
                  </a:cubicBezTo>
                  <a:cubicBezTo>
                    <a:pt x="8222" y="21593"/>
                    <a:pt x="8495" y="21600"/>
                    <a:pt x="8768" y="21600"/>
                  </a:cubicBezTo>
                  <a:cubicBezTo>
                    <a:pt x="13847" y="21600"/>
                    <a:pt x="18450" y="17353"/>
                    <a:pt x="19411" y="11779"/>
                  </a:cubicBezTo>
                  <a:cubicBezTo>
                    <a:pt x="20767" y="5904"/>
                    <a:pt x="17388" y="770"/>
                    <a:pt x="11995" y="37"/>
                  </a:cubicBezTo>
                  <a:cubicBezTo>
                    <a:pt x="11712" y="7"/>
                    <a:pt x="11439" y="0"/>
                    <a:pt x="11166"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15ffb4dd3d2_29_439"/>
            <p:cNvSpPr/>
            <p:nvPr/>
          </p:nvSpPr>
          <p:spPr>
            <a:xfrm>
              <a:off x="1512892" y="500396"/>
              <a:ext cx="85305" cy="72443"/>
            </a:xfrm>
            <a:custGeom>
              <a:rect b="b" l="l" r="r" t="t"/>
              <a:pathLst>
                <a:path extrusionOk="0" h="21600" w="21086">
                  <a:moveTo>
                    <a:pt x="2565" y="0"/>
                  </a:moveTo>
                  <a:cubicBezTo>
                    <a:pt x="1249" y="0"/>
                    <a:pt x="23" y="1227"/>
                    <a:pt x="23" y="2821"/>
                  </a:cubicBezTo>
                  <a:cubicBezTo>
                    <a:pt x="-159" y="4545"/>
                    <a:pt x="735" y="6055"/>
                    <a:pt x="2164" y="6268"/>
                  </a:cubicBezTo>
                  <a:cubicBezTo>
                    <a:pt x="8591" y="7779"/>
                    <a:pt x="13943" y="12943"/>
                    <a:pt x="16624" y="20051"/>
                  </a:cubicBezTo>
                  <a:cubicBezTo>
                    <a:pt x="16935" y="20987"/>
                    <a:pt x="17786" y="21600"/>
                    <a:pt x="18594" y="21600"/>
                  </a:cubicBezTo>
                  <a:cubicBezTo>
                    <a:pt x="18712" y="21600"/>
                    <a:pt x="18829" y="21587"/>
                    <a:pt x="18942" y="21555"/>
                  </a:cubicBezTo>
                  <a:lnTo>
                    <a:pt x="19482" y="21342"/>
                  </a:lnTo>
                  <a:cubicBezTo>
                    <a:pt x="20729" y="20696"/>
                    <a:pt x="21441" y="18973"/>
                    <a:pt x="20906" y="17249"/>
                  </a:cubicBezTo>
                  <a:cubicBezTo>
                    <a:pt x="17518" y="8424"/>
                    <a:pt x="10732" y="1962"/>
                    <a:pt x="2875" y="26"/>
                  </a:cubicBezTo>
                  <a:cubicBezTo>
                    <a:pt x="2774" y="6"/>
                    <a:pt x="2667" y="0"/>
                    <a:pt x="2565"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15ffb4dd3d2_29_439"/>
            <p:cNvSpPr/>
            <p:nvPr/>
          </p:nvSpPr>
          <p:spPr>
            <a:xfrm>
              <a:off x="1462065" y="445123"/>
              <a:ext cx="164768" cy="243955"/>
            </a:xfrm>
            <a:custGeom>
              <a:rect b="b" l="l" r="r" t="t"/>
              <a:pathLst>
                <a:path extrusionOk="0" h="21600" w="20882">
                  <a:moveTo>
                    <a:pt x="12390" y="0"/>
                  </a:moveTo>
                  <a:cubicBezTo>
                    <a:pt x="8548" y="0"/>
                    <a:pt x="3206" y="3381"/>
                    <a:pt x="961" y="8609"/>
                  </a:cubicBezTo>
                  <a:cubicBezTo>
                    <a:pt x="-320" y="11551"/>
                    <a:pt x="-320" y="14684"/>
                    <a:pt x="961" y="17561"/>
                  </a:cubicBezTo>
                  <a:cubicBezTo>
                    <a:pt x="1694" y="19033"/>
                    <a:pt x="3159" y="20247"/>
                    <a:pt x="5080" y="21015"/>
                  </a:cubicBezTo>
                  <a:lnTo>
                    <a:pt x="7643" y="21462"/>
                  </a:lnTo>
                  <a:cubicBezTo>
                    <a:pt x="7643" y="21462"/>
                    <a:pt x="7643" y="21462"/>
                    <a:pt x="7643" y="21527"/>
                  </a:cubicBezTo>
                  <a:cubicBezTo>
                    <a:pt x="7969" y="21577"/>
                    <a:pt x="8296" y="21600"/>
                    <a:pt x="8628" y="21600"/>
                  </a:cubicBezTo>
                  <a:cubicBezTo>
                    <a:pt x="12947" y="21600"/>
                    <a:pt x="17600" y="17473"/>
                    <a:pt x="19724" y="12958"/>
                  </a:cubicBezTo>
                  <a:cubicBezTo>
                    <a:pt x="21189" y="10016"/>
                    <a:pt x="21280" y="6819"/>
                    <a:pt x="19908" y="3878"/>
                  </a:cubicBezTo>
                  <a:cubicBezTo>
                    <a:pt x="19450" y="2854"/>
                    <a:pt x="18627" y="1959"/>
                    <a:pt x="17436" y="1321"/>
                  </a:cubicBezTo>
                  <a:cubicBezTo>
                    <a:pt x="17255" y="1192"/>
                    <a:pt x="17071" y="1064"/>
                    <a:pt x="16796" y="1001"/>
                  </a:cubicBezTo>
                  <a:cubicBezTo>
                    <a:pt x="16338" y="809"/>
                    <a:pt x="15789" y="681"/>
                    <a:pt x="15331" y="552"/>
                  </a:cubicBezTo>
                  <a:cubicBezTo>
                    <a:pt x="14692" y="360"/>
                    <a:pt x="14143" y="234"/>
                    <a:pt x="13501" y="105"/>
                  </a:cubicBezTo>
                  <a:cubicBezTo>
                    <a:pt x="13150" y="35"/>
                    <a:pt x="12777" y="0"/>
                    <a:pt x="12390"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15ffb4dd3d2_29_439"/>
            <p:cNvSpPr/>
            <p:nvPr/>
          </p:nvSpPr>
          <p:spPr>
            <a:xfrm>
              <a:off x="1469646" y="459304"/>
              <a:ext cx="150209" cy="222434"/>
            </a:xfrm>
            <a:custGeom>
              <a:rect b="b" l="l" r="r" t="t"/>
              <a:pathLst>
                <a:path extrusionOk="0" h="21600" w="21600">
                  <a:moveTo>
                    <a:pt x="18798" y="0"/>
                  </a:moveTo>
                  <a:lnTo>
                    <a:pt x="0" y="17814"/>
                  </a:lnTo>
                  <a:cubicBezTo>
                    <a:pt x="729" y="19426"/>
                    <a:pt x="2388" y="20759"/>
                    <a:pt x="4673" y="21600"/>
                  </a:cubicBezTo>
                  <a:lnTo>
                    <a:pt x="21600" y="2807"/>
                  </a:lnTo>
                  <a:cubicBezTo>
                    <a:pt x="21083" y="1684"/>
                    <a:pt x="20043" y="702"/>
                    <a:pt x="18798"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15ffb4dd3d2_29_439"/>
            <p:cNvSpPr/>
            <p:nvPr/>
          </p:nvSpPr>
          <p:spPr>
            <a:xfrm>
              <a:off x="910685" y="706504"/>
              <a:ext cx="124665" cy="371408"/>
            </a:xfrm>
            <a:custGeom>
              <a:rect b="b" l="l" r="r" t="t"/>
              <a:pathLst>
                <a:path extrusionOk="0" h="21600" w="18280">
                  <a:moveTo>
                    <a:pt x="9276" y="0"/>
                  </a:moveTo>
                  <a:cubicBezTo>
                    <a:pt x="8914" y="0"/>
                    <a:pt x="8540" y="10"/>
                    <a:pt x="8152" y="30"/>
                  </a:cubicBezTo>
                  <a:cubicBezTo>
                    <a:pt x="4657" y="828"/>
                    <a:pt x="1905" y="2005"/>
                    <a:pt x="0" y="3432"/>
                  </a:cubicBezTo>
                  <a:cubicBezTo>
                    <a:pt x="2435" y="9144"/>
                    <a:pt x="2752" y="14941"/>
                    <a:pt x="848" y="20652"/>
                  </a:cubicBezTo>
                  <a:cubicBezTo>
                    <a:pt x="848" y="20652"/>
                    <a:pt x="848" y="20695"/>
                    <a:pt x="952" y="20695"/>
                  </a:cubicBezTo>
                  <a:cubicBezTo>
                    <a:pt x="2324" y="21080"/>
                    <a:pt x="5117" y="21600"/>
                    <a:pt x="7714" y="21600"/>
                  </a:cubicBezTo>
                  <a:cubicBezTo>
                    <a:pt x="9927" y="21600"/>
                    <a:pt x="11994" y="21224"/>
                    <a:pt x="12917" y="20064"/>
                  </a:cubicBezTo>
                  <a:cubicBezTo>
                    <a:pt x="19708" y="11577"/>
                    <a:pt x="21600" y="0"/>
                    <a:pt x="9276"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15ffb4dd3d2_29_439"/>
            <p:cNvSpPr/>
            <p:nvPr/>
          </p:nvSpPr>
          <p:spPr>
            <a:xfrm>
              <a:off x="925125" y="791524"/>
              <a:ext cx="521421" cy="342331"/>
            </a:xfrm>
            <a:custGeom>
              <a:rect b="b" l="l" r="r" t="t"/>
              <a:pathLst>
                <a:path extrusionOk="0" h="21600" w="21600">
                  <a:moveTo>
                    <a:pt x="19775" y="0"/>
                  </a:moveTo>
                  <a:cubicBezTo>
                    <a:pt x="19921" y="758"/>
                    <a:pt x="13187" y="11954"/>
                    <a:pt x="10573" y="11954"/>
                  </a:cubicBezTo>
                  <a:cubicBezTo>
                    <a:pt x="10517" y="11954"/>
                    <a:pt x="10463" y="11949"/>
                    <a:pt x="10411" y="11938"/>
                  </a:cubicBezTo>
                  <a:cubicBezTo>
                    <a:pt x="8257" y="11528"/>
                    <a:pt x="7000" y="8658"/>
                    <a:pt x="4128" y="1549"/>
                  </a:cubicBezTo>
                  <a:cubicBezTo>
                    <a:pt x="4128" y="1549"/>
                    <a:pt x="329" y="5057"/>
                    <a:pt x="0" y="7564"/>
                  </a:cubicBezTo>
                  <a:cubicBezTo>
                    <a:pt x="1855" y="13442"/>
                    <a:pt x="6761" y="21554"/>
                    <a:pt x="8885" y="21599"/>
                  </a:cubicBezTo>
                  <a:cubicBezTo>
                    <a:pt x="8903" y="21599"/>
                    <a:pt x="8921" y="21600"/>
                    <a:pt x="8939" y="21600"/>
                  </a:cubicBezTo>
                  <a:cubicBezTo>
                    <a:pt x="13585" y="21600"/>
                    <a:pt x="21600" y="4146"/>
                    <a:pt x="21600" y="4146"/>
                  </a:cubicBezTo>
                  <a:cubicBezTo>
                    <a:pt x="21331" y="2688"/>
                    <a:pt x="20552" y="90"/>
                    <a:pt x="19775" y="0"/>
                  </a:cubicBez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15ffb4dd3d2_29_439"/>
            <p:cNvSpPr/>
            <p:nvPr/>
          </p:nvSpPr>
          <p:spPr>
            <a:xfrm>
              <a:off x="1391160" y="744608"/>
              <a:ext cx="168032" cy="126373"/>
            </a:xfrm>
            <a:custGeom>
              <a:rect b="b" l="l" r="r" t="t"/>
              <a:pathLst>
                <a:path extrusionOk="0" h="21600" w="20266">
                  <a:moveTo>
                    <a:pt x="12017" y="0"/>
                  </a:moveTo>
                  <a:cubicBezTo>
                    <a:pt x="11404" y="0"/>
                    <a:pt x="10787" y="189"/>
                    <a:pt x="10249" y="611"/>
                  </a:cubicBezTo>
                  <a:lnTo>
                    <a:pt x="6505" y="3575"/>
                  </a:lnTo>
                  <a:cubicBezTo>
                    <a:pt x="3805" y="5551"/>
                    <a:pt x="-1334" y="8759"/>
                    <a:pt x="322" y="13574"/>
                  </a:cubicBezTo>
                  <a:lnTo>
                    <a:pt x="3458" y="20486"/>
                  </a:lnTo>
                  <a:cubicBezTo>
                    <a:pt x="3760" y="21293"/>
                    <a:pt x="4492" y="21600"/>
                    <a:pt x="5437" y="21600"/>
                  </a:cubicBezTo>
                  <a:cubicBezTo>
                    <a:pt x="8534" y="21600"/>
                    <a:pt x="13908" y="18262"/>
                    <a:pt x="13908" y="18262"/>
                  </a:cubicBezTo>
                  <a:lnTo>
                    <a:pt x="18524" y="14684"/>
                  </a:lnTo>
                  <a:cubicBezTo>
                    <a:pt x="19571" y="13696"/>
                    <a:pt x="20266" y="12090"/>
                    <a:pt x="20266" y="10239"/>
                  </a:cubicBezTo>
                  <a:lnTo>
                    <a:pt x="20266" y="6291"/>
                  </a:lnTo>
                  <a:cubicBezTo>
                    <a:pt x="20266" y="3945"/>
                    <a:pt x="19047" y="1969"/>
                    <a:pt x="17480" y="1477"/>
                  </a:cubicBezTo>
                  <a:lnTo>
                    <a:pt x="12863" y="118"/>
                  </a:lnTo>
                  <a:cubicBezTo>
                    <a:pt x="12586" y="41"/>
                    <a:pt x="12304" y="0"/>
                    <a:pt x="12017" y="0"/>
                  </a:cubicBezTo>
                  <a:close/>
                </a:path>
              </a:pathLst>
            </a:custGeom>
            <a:solidFill>
              <a:srgbClr val="FFB57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15ffb4dd3d2_29_439"/>
            <p:cNvSpPr/>
            <p:nvPr/>
          </p:nvSpPr>
          <p:spPr>
            <a:xfrm>
              <a:off x="882525" y="662966"/>
              <a:ext cx="424214" cy="475176"/>
            </a:xfrm>
            <a:custGeom>
              <a:rect b="b" l="l" r="r" t="t"/>
              <a:pathLst>
                <a:path extrusionOk="0" h="21600" w="18048">
                  <a:moveTo>
                    <a:pt x="3901" y="0"/>
                  </a:moveTo>
                  <a:cubicBezTo>
                    <a:pt x="-2459" y="0"/>
                    <a:pt x="276" y="9619"/>
                    <a:pt x="2887" y="14510"/>
                  </a:cubicBezTo>
                  <a:cubicBezTo>
                    <a:pt x="2887" y="14510"/>
                    <a:pt x="6262" y="21600"/>
                    <a:pt x="11172" y="21600"/>
                  </a:cubicBezTo>
                  <a:cubicBezTo>
                    <a:pt x="13037" y="21600"/>
                    <a:pt x="15122" y="20578"/>
                    <a:pt x="17328" y="17760"/>
                  </a:cubicBezTo>
                  <a:cubicBezTo>
                    <a:pt x="19141" y="16479"/>
                    <a:pt x="17144" y="14412"/>
                    <a:pt x="15577" y="12475"/>
                  </a:cubicBezTo>
                  <a:cubicBezTo>
                    <a:pt x="15577" y="12475"/>
                    <a:pt x="13924" y="13949"/>
                    <a:pt x="12555" y="13949"/>
                  </a:cubicBezTo>
                  <a:cubicBezTo>
                    <a:pt x="12030" y="13949"/>
                    <a:pt x="11546" y="13732"/>
                    <a:pt x="11214" y="13131"/>
                  </a:cubicBezTo>
                  <a:cubicBezTo>
                    <a:pt x="10876" y="12475"/>
                    <a:pt x="7711" y="6107"/>
                    <a:pt x="7343" y="5318"/>
                  </a:cubicBezTo>
                  <a:cubicBezTo>
                    <a:pt x="7343" y="5318"/>
                    <a:pt x="7343" y="5318"/>
                    <a:pt x="7343" y="5318"/>
                  </a:cubicBezTo>
                  <a:cubicBezTo>
                    <a:pt x="7334" y="5318"/>
                    <a:pt x="6167" y="622"/>
                    <a:pt x="3901"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15ffb4dd3d2_29_439"/>
            <p:cNvSpPr/>
            <p:nvPr/>
          </p:nvSpPr>
          <p:spPr>
            <a:xfrm>
              <a:off x="882525" y="662966"/>
              <a:ext cx="424214" cy="475176"/>
            </a:xfrm>
            <a:custGeom>
              <a:rect b="b" l="l" r="r" t="t"/>
              <a:pathLst>
                <a:path extrusionOk="0" h="21600" w="18048">
                  <a:moveTo>
                    <a:pt x="3901" y="0"/>
                  </a:moveTo>
                  <a:cubicBezTo>
                    <a:pt x="-2459" y="0"/>
                    <a:pt x="276" y="9619"/>
                    <a:pt x="2887" y="14510"/>
                  </a:cubicBezTo>
                  <a:cubicBezTo>
                    <a:pt x="2887" y="14510"/>
                    <a:pt x="6262" y="21600"/>
                    <a:pt x="11172" y="21600"/>
                  </a:cubicBezTo>
                  <a:cubicBezTo>
                    <a:pt x="13037" y="21600"/>
                    <a:pt x="15122" y="20578"/>
                    <a:pt x="17328" y="17760"/>
                  </a:cubicBezTo>
                  <a:cubicBezTo>
                    <a:pt x="19141" y="16479"/>
                    <a:pt x="17144" y="14412"/>
                    <a:pt x="15577" y="12475"/>
                  </a:cubicBezTo>
                  <a:cubicBezTo>
                    <a:pt x="15577" y="12475"/>
                    <a:pt x="13924" y="13949"/>
                    <a:pt x="12555" y="13949"/>
                  </a:cubicBezTo>
                  <a:cubicBezTo>
                    <a:pt x="12030" y="13949"/>
                    <a:pt x="11546" y="13732"/>
                    <a:pt x="11214" y="13131"/>
                  </a:cubicBezTo>
                  <a:cubicBezTo>
                    <a:pt x="10876" y="12475"/>
                    <a:pt x="7711" y="6107"/>
                    <a:pt x="7343" y="5318"/>
                  </a:cubicBezTo>
                  <a:cubicBezTo>
                    <a:pt x="7343" y="5318"/>
                    <a:pt x="7343" y="5318"/>
                    <a:pt x="7343" y="5318"/>
                  </a:cubicBezTo>
                  <a:cubicBezTo>
                    <a:pt x="7334" y="5318"/>
                    <a:pt x="6167" y="622"/>
                    <a:pt x="3901" y="0"/>
                  </a:cubicBezTo>
                  <a:close/>
                </a:path>
              </a:pathLst>
            </a:custGeom>
            <a:solidFill>
              <a:srgbClr val="81A23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15ffb4dd3d2_29_439"/>
            <p:cNvSpPr/>
            <p:nvPr/>
          </p:nvSpPr>
          <p:spPr>
            <a:xfrm>
              <a:off x="1178604" y="927291"/>
              <a:ext cx="153825" cy="159605"/>
            </a:xfrm>
            <a:custGeom>
              <a:rect b="b" l="l" r="r" t="t"/>
              <a:pathLst>
                <a:path extrusionOk="0" h="21600" w="21600">
                  <a:moveTo>
                    <a:pt x="9938" y="0"/>
                  </a:moveTo>
                  <a:cubicBezTo>
                    <a:pt x="8114" y="782"/>
                    <a:pt x="6390" y="2051"/>
                    <a:pt x="5071" y="3519"/>
                  </a:cubicBezTo>
                  <a:cubicBezTo>
                    <a:pt x="4733" y="2827"/>
                    <a:pt x="4013" y="2543"/>
                    <a:pt x="3198" y="2543"/>
                  </a:cubicBezTo>
                  <a:cubicBezTo>
                    <a:pt x="2049" y="2543"/>
                    <a:pt x="711" y="3109"/>
                    <a:pt x="0" y="3909"/>
                  </a:cubicBezTo>
                  <a:cubicBezTo>
                    <a:pt x="711" y="8014"/>
                    <a:pt x="2332" y="11922"/>
                    <a:pt x="4767" y="15441"/>
                  </a:cubicBezTo>
                  <a:cubicBezTo>
                    <a:pt x="7302" y="18863"/>
                    <a:pt x="11258" y="21207"/>
                    <a:pt x="15617" y="21600"/>
                  </a:cubicBezTo>
                  <a:cubicBezTo>
                    <a:pt x="16225" y="19839"/>
                    <a:pt x="17444" y="18277"/>
                    <a:pt x="19065" y="17299"/>
                  </a:cubicBezTo>
                  <a:cubicBezTo>
                    <a:pt x="20080" y="16713"/>
                    <a:pt x="20588" y="16223"/>
                    <a:pt x="21600" y="15637"/>
                  </a:cubicBezTo>
                  <a:cubicBezTo>
                    <a:pt x="17240" y="10750"/>
                    <a:pt x="13285" y="5570"/>
                    <a:pt x="9938"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15ffb4dd3d2_29_439"/>
            <p:cNvSpPr/>
            <p:nvPr/>
          </p:nvSpPr>
          <p:spPr>
            <a:xfrm>
              <a:off x="1178604" y="927291"/>
              <a:ext cx="153825" cy="159605"/>
            </a:xfrm>
            <a:custGeom>
              <a:rect b="b" l="l" r="r" t="t"/>
              <a:pathLst>
                <a:path extrusionOk="0" h="21600" w="21600">
                  <a:moveTo>
                    <a:pt x="9938" y="0"/>
                  </a:moveTo>
                  <a:cubicBezTo>
                    <a:pt x="8114" y="782"/>
                    <a:pt x="6390" y="2051"/>
                    <a:pt x="5071" y="3519"/>
                  </a:cubicBezTo>
                  <a:cubicBezTo>
                    <a:pt x="4733" y="2827"/>
                    <a:pt x="4013" y="2543"/>
                    <a:pt x="3198" y="2543"/>
                  </a:cubicBezTo>
                  <a:cubicBezTo>
                    <a:pt x="2049" y="2543"/>
                    <a:pt x="711" y="3109"/>
                    <a:pt x="0" y="3909"/>
                  </a:cubicBezTo>
                  <a:cubicBezTo>
                    <a:pt x="711" y="8014"/>
                    <a:pt x="2332" y="11922"/>
                    <a:pt x="4767" y="15441"/>
                  </a:cubicBezTo>
                  <a:cubicBezTo>
                    <a:pt x="7302" y="18863"/>
                    <a:pt x="11258" y="21207"/>
                    <a:pt x="15617" y="21600"/>
                  </a:cubicBezTo>
                  <a:cubicBezTo>
                    <a:pt x="16225" y="19839"/>
                    <a:pt x="17444" y="18277"/>
                    <a:pt x="19065" y="17299"/>
                  </a:cubicBezTo>
                  <a:cubicBezTo>
                    <a:pt x="20080" y="16713"/>
                    <a:pt x="20588" y="16223"/>
                    <a:pt x="21600" y="15637"/>
                  </a:cubicBezTo>
                  <a:cubicBezTo>
                    <a:pt x="17240" y="10750"/>
                    <a:pt x="13285" y="5570"/>
                    <a:pt x="9938" y="0"/>
                  </a:cubicBezTo>
                  <a:close/>
                </a:path>
              </a:pathLst>
            </a:custGeom>
            <a:solidFill>
              <a:srgbClr val="81A23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15ffb4dd3d2_29_439"/>
            <p:cNvSpPr/>
            <p:nvPr/>
          </p:nvSpPr>
          <p:spPr>
            <a:xfrm>
              <a:off x="2323998" y="1365660"/>
              <a:ext cx="467252" cy="1447976"/>
            </a:xfrm>
            <a:custGeom>
              <a:rect b="b" l="l" r="r" t="t"/>
              <a:pathLst>
                <a:path extrusionOk="0" h="21600" w="21600">
                  <a:moveTo>
                    <a:pt x="0" y="0"/>
                  </a:moveTo>
                  <a:lnTo>
                    <a:pt x="0" y="991"/>
                  </a:lnTo>
                  <a:lnTo>
                    <a:pt x="17994" y="991"/>
                  </a:lnTo>
                  <a:lnTo>
                    <a:pt x="19931" y="21600"/>
                  </a:lnTo>
                  <a:lnTo>
                    <a:pt x="21600" y="21600"/>
                  </a:lnTo>
                  <a:lnTo>
                    <a:pt x="2160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15ffb4dd3d2_29_439"/>
            <p:cNvSpPr/>
            <p:nvPr/>
          </p:nvSpPr>
          <p:spPr>
            <a:xfrm>
              <a:off x="2323998" y="1365660"/>
              <a:ext cx="467252" cy="1447976"/>
            </a:xfrm>
            <a:custGeom>
              <a:rect b="b" l="l" r="r" t="t"/>
              <a:pathLst>
                <a:path extrusionOk="0" h="21600" w="21600">
                  <a:moveTo>
                    <a:pt x="0" y="0"/>
                  </a:moveTo>
                  <a:lnTo>
                    <a:pt x="0" y="991"/>
                  </a:lnTo>
                  <a:lnTo>
                    <a:pt x="17994" y="991"/>
                  </a:lnTo>
                  <a:lnTo>
                    <a:pt x="19931" y="21600"/>
                  </a:lnTo>
                  <a:lnTo>
                    <a:pt x="21600" y="21600"/>
                  </a:lnTo>
                  <a:lnTo>
                    <a:pt x="21600" y="0"/>
                  </a:lnTo>
                  <a:close/>
                </a:path>
              </a:pathLst>
            </a:custGeom>
            <a:solidFill>
              <a:srgbClr val="7A571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15ffb4dd3d2_29_439"/>
            <p:cNvSpPr/>
            <p:nvPr/>
          </p:nvSpPr>
          <p:spPr>
            <a:xfrm>
              <a:off x="2791248" y="1365660"/>
              <a:ext cx="44774" cy="1447262"/>
            </a:xfrm>
            <a:custGeom>
              <a:rect b="b" l="l" r="r" t="t"/>
              <a:pathLst>
                <a:path extrusionOk="0" h="21600" w="21600">
                  <a:moveTo>
                    <a:pt x="0" y="0"/>
                  </a:moveTo>
                  <a:lnTo>
                    <a:pt x="0" y="21600"/>
                  </a:lnTo>
                  <a:lnTo>
                    <a:pt x="16378" y="21600"/>
                  </a:lnTo>
                  <a:lnTo>
                    <a:pt x="21600" y="0"/>
                  </a:lnTo>
                  <a:close/>
                </a:path>
              </a:pathLst>
            </a:custGeom>
            <a:solidFill>
              <a:srgbClr val="C7843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15ffb4dd3d2_29_439"/>
            <p:cNvSpPr/>
            <p:nvPr/>
          </p:nvSpPr>
          <p:spPr>
            <a:xfrm>
              <a:off x="2213496" y="1365660"/>
              <a:ext cx="108339" cy="1447976"/>
            </a:xfrm>
            <a:custGeom>
              <a:rect b="b" l="l" r="r" t="t"/>
              <a:pathLst>
                <a:path extrusionOk="0" h="21600" w="21600">
                  <a:moveTo>
                    <a:pt x="0" y="0"/>
                  </a:moveTo>
                  <a:lnTo>
                    <a:pt x="0" y="21600"/>
                  </a:lnTo>
                  <a:lnTo>
                    <a:pt x="7058" y="21600"/>
                  </a:lnTo>
                  <a:lnTo>
                    <a:pt x="13390" y="991"/>
                  </a:lnTo>
                  <a:lnTo>
                    <a:pt x="21600" y="991"/>
                  </a:lnTo>
                  <a:lnTo>
                    <a:pt x="2160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15ffb4dd3d2_29_439"/>
            <p:cNvSpPr/>
            <p:nvPr/>
          </p:nvSpPr>
          <p:spPr>
            <a:xfrm>
              <a:off x="2245279" y="1365660"/>
              <a:ext cx="76556" cy="1447262"/>
            </a:xfrm>
            <a:custGeom>
              <a:rect b="b" l="l" r="r" t="t"/>
              <a:pathLst>
                <a:path extrusionOk="0" h="21600" w="21600">
                  <a:moveTo>
                    <a:pt x="9169" y="0"/>
                  </a:moveTo>
                  <a:lnTo>
                    <a:pt x="0" y="21600"/>
                  </a:lnTo>
                  <a:lnTo>
                    <a:pt x="9371" y="21600"/>
                  </a:lnTo>
                  <a:lnTo>
                    <a:pt x="21600" y="0"/>
                  </a:lnTo>
                  <a:close/>
                </a:path>
              </a:pathLst>
            </a:custGeom>
            <a:solidFill>
              <a:srgbClr val="C7843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15ffb4dd3d2_29_439"/>
            <p:cNvSpPr/>
            <p:nvPr/>
          </p:nvSpPr>
          <p:spPr>
            <a:xfrm>
              <a:off x="2213496" y="1365660"/>
              <a:ext cx="108339" cy="1447976"/>
            </a:xfrm>
            <a:custGeom>
              <a:rect b="b" l="l" r="r" t="t"/>
              <a:pathLst>
                <a:path extrusionOk="0" h="21600" w="21600">
                  <a:moveTo>
                    <a:pt x="0" y="0"/>
                  </a:moveTo>
                  <a:lnTo>
                    <a:pt x="0" y="21600"/>
                  </a:lnTo>
                  <a:lnTo>
                    <a:pt x="7058" y="21600"/>
                  </a:lnTo>
                  <a:lnTo>
                    <a:pt x="13390" y="991"/>
                  </a:lnTo>
                  <a:lnTo>
                    <a:pt x="21600" y="991"/>
                  </a:lnTo>
                  <a:lnTo>
                    <a:pt x="21600" y="0"/>
                  </a:lnTo>
                  <a:close/>
                </a:path>
              </a:pathLst>
            </a:custGeom>
            <a:solidFill>
              <a:srgbClr val="7A571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15ffb4dd3d2_29_439"/>
            <p:cNvSpPr/>
            <p:nvPr/>
          </p:nvSpPr>
          <p:spPr>
            <a:xfrm>
              <a:off x="58498" y="1365660"/>
              <a:ext cx="727247" cy="127823"/>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5ffb4dd3d2_29_439"/>
            <p:cNvSpPr/>
            <p:nvPr/>
          </p:nvSpPr>
          <p:spPr>
            <a:xfrm>
              <a:off x="58498" y="1365660"/>
              <a:ext cx="727247" cy="127823"/>
            </a:xfrm>
            <a:prstGeom prst="rect">
              <a:avLst/>
            </a:prstGeom>
            <a:solidFill>
              <a:srgbClr val="7A571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15ffb4dd3d2_29_439"/>
            <p:cNvSpPr/>
            <p:nvPr/>
          </p:nvSpPr>
          <p:spPr>
            <a:xfrm>
              <a:off x="604467" y="1365660"/>
              <a:ext cx="2178838" cy="127823"/>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15ffb4dd3d2_29_439"/>
            <p:cNvSpPr/>
            <p:nvPr/>
          </p:nvSpPr>
          <p:spPr>
            <a:xfrm>
              <a:off x="604467" y="1365660"/>
              <a:ext cx="2178838" cy="127823"/>
            </a:xfrm>
            <a:prstGeom prst="rect">
              <a:avLst/>
            </a:prstGeom>
            <a:solidFill>
              <a:srgbClr val="C7843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5ffb4dd3d2_29_439"/>
            <p:cNvSpPr/>
            <p:nvPr/>
          </p:nvSpPr>
          <p:spPr>
            <a:xfrm>
              <a:off x="90280" y="1365660"/>
              <a:ext cx="77271" cy="1447262"/>
            </a:xfrm>
            <a:custGeom>
              <a:rect b="b" l="l" r="r" t="t"/>
              <a:pathLst>
                <a:path extrusionOk="0" h="21600" w="21600">
                  <a:moveTo>
                    <a:pt x="9084" y="0"/>
                  </a:moveTo>
                  <a:lnTo>
                    <a:pt x="0" y="21600"/>
                  </a:lnTo>
                  <a:lnTo>
                    <a:pt x="9490" y="21600"/>
                  </a:lnTo>
                  <a:lnTo>
                    <a:pt x="21600" y="0"/>
                  </a:lnTo>
                  <a:close/>
                </a:path>
              </a:pathLst>
            </a:custGeom>
            <a:solidFill>
              <a:srgbClr val="C7843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5ffb4dd3d2_29_439"/>
            <p:cNvSpPr/>
            <p:nvPr/>
          </p:nvSpPr>
          <p:spPr>
            <a:xfrm>
              <a:off x="59234" y="1365660"/>
              <a:ext cx="574853" cy="1447262"/>
            </a:xfrm>
            <a:custGeom>
              <a:rect b="b" l="l" r="r" t="t"/>
              <a:pathLst>
                <a:path extrusionOk="0" h="21600" w="21600">
                  <a:moveTo>
                    <a:pt x="0" y="0"/>
                  </a:moveTo>
                  <a:lnTo>
                    <a:pt x="0" y="21600"/>
                  </a:lnTo>
                  <a:lnTo>
                    <a:pt x="1329" y="21600"/>
                  </a:lnTo>
                  <a:lnTo>
                    <a:pt x="2497" y="992"/>
                  </a:lnTo>
                  <a:lnTo>
                    <a:pt x="18697" y="992"/>
                  </a:lnTo>
                  <a:lnTo>
                    <a:pt x="20270" y="21600"/>
                  </a:lnTo>
                  <a:lnTo>
                    <a:pt x="21600" y="21600"/>
                  </a:lnTo>
                  <a:lnTo>
                    <a:pt x="2160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15ffb4dd3d2_29_439"/>
            <p:cNvSpPr/>
            <p:nvPr/>
          </p:nvSpPr>
          <p:spPr>
            <a:xfrm>
              <a:off x="59234" y="1365660"/>
              <a:ext cx="574853" cy="1447262"/>
            </a:xfrm>
            <a:custGeom>
              <a:rect b="b" l="l" r="r" t="t"/>
              <a:pathLst>
                <a:path extrusionOk="0" h="21600" w="21600">
                  <a:moveTo>
                    <a:pt x="0" y="0"/>
                  </a:moveTo>
                  <a:lnTo>
                    <a:pt x="0" y="21600"/>
                  </a:lnTo>
                  <a:lnTo>
                    <a:pt x="1329" y="21600"/>
                  </a:lnTo>
                  <a:lnTo>
                    <a:pt x="2497" y="992"/>
                  </a:lnTo>
                  <a:lnTo>
                    <a:pt x="18697" y="992"/>
                  </a:lnTo>
                  <a:lnTo>
                    <a:pt x="20270" y="21600"/>
                  </a:lnTo>
                  <a:lnTo>
                    <a:pt x="21600" y="21600"/>
                  </a:lnTo>
                  <a:lnTo>
                    <a:pt x="21600" y="0"/>
                  </a:lnTo>
                  <a:close/>
                </a:path>
              </a:pathLst>
            </a:custGeom>
            <a:solidFill>
              <a:srgbClr val="7A571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5ffb4dd3d2_29_439"/>
            <p:cNvSpPr/>
            <p:nvPr/>
          </p:nvSpPr>
          <p:spPr>
            <a:xfrm>
              <a:off x="634085" y="1365660"/>
              <a:ext cx="44774" cy="1447262"/>
            </a:xfrm>
            <a:custGeom>
              <a:rect b="b" l="l" r="r" t="t"/>
              <a:pathLst>
                <a:path extrusionOk="0" h="21600" w="21600">
                  <a:moveTo>
                    <a:pt x="0" y="0"/>
                  </a:moveTo>
                  <a:lnTo>
                    <a:pt x="0" y="21600"/>
                  </a:lnTo>
                  <a:lnTo>
                    <a:pt x="16378" y="21600"/>
                  </a:lnTo>
                  <a:lnTo>
                    <a:pt x="21600" y="0"/>
                  </a:lnTo>
                  <a:close/>
                </a:path>
              </a:pathLst>
            </a:custGeom>
            <a:solidFill>
              <a:srgbClr val="C7843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15ffb4dd3d2_29_439"/>
            <p:cNvSpPr/>
            <p:nvPr/>
          </p:nvSpPr>
          <p:spPr>
            <a:xfrm>
              <a:off x="662251" y="1282610"/>
              <a:ext cx="2232270" cy="83052"/>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15ffb4dd3d2_29_439"/>
            <p:cNvSpPr/>
            <p:nvPr/>
          </p:nvSpPr>
          <p:spPr>
            <a:xfrm>
              <a:off x="662251" y="1282610"/>
              <a:ext cx="2232270" cy="83052"/>
            </a:xfrm>
            <a:prstGeom prst="rect">
              <a:avLst/>
            </a:prstGeom>
            <a:solidFill>
              <a:srgbClr val="C7843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15ffb4dd3d2_29_439"/>
            <p:cNvSpPr/>
            <p:nvPr/>
          </p:nvSpPr>
          <p:spPr>
            <a:xfrm>
              <a:off x="-1" y="1282610"/>
              <a:ext cx="714257" cy="83052"/>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15ffb4dd3d2_29_439"/>
            <p:cNvSpPr/>
            <p:nvPr/>
          </p:nvSpPr>
          <p:spPr>
            <a:xfrm>
              <a:off x="-1" y="1282610"/>
              <a:ext cx="714257" cy="83052"/>
            </a:xfrm>
            <a:prstGeom prst="rect">
              <a:avLst/>
            </a:prstGeom>
            <a:solidFill>
              <a:srgbClr val="7A571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15ffb4dd3d2_29_439"/>
            <p:cNvSpPr/>
            <p:nvPr/>
          </p:nvSpPr>
          <p:spPr>
            <a:xfrm>
              <a:off x="1355694" y="1335830"/>
              <a:ext cx="12702" cy="12702"/>
            </a:xfrm>
            <a:custGeom>
              <a:rect b="b" l="l" r="r" t="t"/>
              <a:pathLst>
                <a:path extrusionOk="0" h="21600" w="21600">
                  <a:moveTo>
                    <a:pt x="10800" y="0"/>
                  </a:moveTo>
                  <a:lnTo>
                    <a:pt x="0" y="21600"/>
                  </a:lnTo>
                  <a:lnTo>
                    <a:pt x="21600" y="21600"/>
                  </a:lnTo>
                  <a:lnTo>
                    <a:pt x="10800" y="0"/>
                  </a:lnTo>
                  <a:close/>
                </a:path>
              </a:pathLst>
            </a:custGeom>
            <a:solidFill>
              <a:srgbClr val="F0F0F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15ffb4dd3d2_29_439"/>
            <p:cNvSpPr/>
            <p:nvPr/>
          </p:nvSpPr>
          <p:spPr>
            <a:xfrm>
              <a:off x="2294381" y="643069"/>
              <a:ext cx="118846" cy="175887"/>
            </a:xfrm>
            <a:custGeom>
              <a:rect b="b" l="l" r="r" t="t"/>
              <a:pathLst>
                <a:path extrusionOk="0" h="21600" w="21159">
                  <a:moveTo>
                    <a:pt x="15714" y="0"/>
                  </a:moveTo>
                  <a:cubicBezTo>
                    <a:pt x="14593" y="0"/>
                    <a:pt x="13533" y="423"/>
                    <a:pt x="12985" y="1114"/>
                  </a:cubicBezTo>
                  <a:lnTo>
                    <a:pt x="0" y="18851"/>
                  </a:lnTo>
                  <a:lnTo>
                    <a:pt x="7844" y="21600"/>
                  </a:lnTo>
                  <a:lnTo>
                    <a:pt x="20829" y="3863"/>
                  </a:lnTo>
                  <a:cubicBezTo>
                    <a:pt x="21600" y="2800"/>
                    <a:pt x="20956" y="1558"/>
                    <a:pt x="19542" y="1114"/>
                  </a:cubicBezTo>
                  <a:lnTo>
                    <a:pt x="17102" y="226"/>
                  </a:lnTo>
                  <a:cubicBezTo>
                    <a:pt x="16651" y="72"/>
                    <a:pt x="16177" y="0"/>
                    <a:pt x="15714"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15ffb4dd3d2_29_439"/>
            <p:cNvSpPr/>
            <p:nvPr/>
          </p:nvSpPr>
          <p:spPr>
            <a:xfrm>
              <a:off x="2294381" y="643069"/>
              <a:ext cx="118846" cy="175887"/>
            </a:xfrm>
            <a:custGeom>
              <a:rect b="b" l="l" r="r" t="t"/>
              <a:pathLst>
                <a:path extrusionOk="0" h="21600" w="21159">
                  <a:moveTo>
                    <a:pt x="15714" y="0"/>
                  </a:moveTo>
                  <a:cubicBezTo>
                    <a:pt x="14593" y="0"/>
                    <a:pt x="13533" y="423"/>
                    <a:pt x="12985" y="1114"/>
                  </a:cubicBezTo>
                  <a:lnTo>
                    <a:pt x="0" y="18851"/>
                  </a:lnTo>
                  <a:lnTo>
                    <a:pt x="7844" y="21600"/>
                  </a:lnTo>
                  <a:lnTo>
                    <a:pt x="20829" y="3863"/>
                  </a:lnTo>
                  <a:cubicBezTo>
                    <a:pt x="21600" y="2800"/>
                    <a:pt x="20956" y="1558"/>
                    <a:pt x="19542" y="1114"/>
                  </a:cubicBezTo>
                  <a:lnTo>
                    <a:pt x="17102" y="226"/>
                  </a:lnTo>
                  <a:cubicBezTo>
                    <a:pt x="16651" y="72"/>
                    <a:pt x="16177" y="0"/>
                    <a:pt x="15714" y="0"/>
                  </a:cubicBezTo>
                  <a:close/>
                </a:path>
              </a:pathLst>
            </a:custGeom>
            <a:solidFill>
              <a:srgbClr val="8ACDCE"/>
            </a:solidFill>
            <a:ln cap="flat" cmpd="sng" w="9525">
              <a:solidFill>
                <a:srgbClr val="8ACDCE"/>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15ffb4dd3d2_29_439"/>
            <p:cNvSpPr/>
            <p:nvPr/>
          </p:nvSpPr>
          <p:spPr>
            <a:xfrm>
              <a:off x="2334108" y="834845"/>
              <a:ext cx="45489" cy="446317"/>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5ffb4dd3d2_29_439"/>
            <p:cNvSpPr/>
            <p:nvPr/>
          </p:nvSpPr>
          <p:spPr>
            <a:xfrm>
              <a:off x="2211331" y="834845"/>
              <a:ext cx="45489" cy="50555"/>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15ffb4dd3d2_29_439"/>
            <p:cNvSpPr/>
            <p:nvPr/>
          </p:nvSpPr>
          <p:spPr>
            <a:xfrm>
              <a:off x="2334108" y="834845"/>
              <a:ext cx="45489" cy="446317"/>
            </a:xfrm>
            <a:prstGeom prst="rect">
              <a:avLst/>
            </a:pr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15ffb4dd3d2_29_439"/>
            <p:cNvSpPr/>
            <p:nvPr/>
          </p:nvSpPr>
          <p:spPr>
            <a:xfrm>
              <a:off x="2211331" y="834845"/>
              <a:ext cx="45489" cy="50555"/>
            </a:xfrm>
            <a:prstGeom prst="rect">
              <a:avLst/>
            </a:prstGeom>
            <a:solidFill>
              <a:srgbClr val="282828"/>
            </a:solidFill>
            <a:ln cap="flat" cmpd="sng" w="9525">
              <a:solidFill>
                <a:srgbClr val="28282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15ffb4dd3d2_29_439"/>
            <p:cNvSpPr/>
            <p:nvPr/>
          </p:nvSpPr>
          <p:spPr>
            <a:xfrm>
              <a:off x="2236597" y="761192"/>
              <a:ext cx="36114" cy="73655"/>
            </a:xfrm>
            <a:prstGeom prst="rect">
              <a:avLst/>
            </a:pr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15ffb4dd3d2_29_439"/>
            <p:cNvSpPr/>
            <p:nvPr/>
          </p:nvSpPr>
          <p:spPr>
            <a:xfrm>
              <a:off x="2236597" y="761192"/>
              <a:ext cx="36114" cy="73655"/>
            </a:xfrm>
            <a:prstGeom prst="rect">
              <a:avLst/>
            </a:prstGeom>
            <a:solidFill>
              <a:srgbClr val="282828"/>
            </a:solidFill>
            <a:ln cap="flat" cmpd="sng" w="9525">
              <a:solidFill>
                <a:srgbClr val="28282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15ffb4dd3d2_29_439"/>
            <p:cNvSpPr/>
            <p:nvPr/>
          </p:nvSpPr>
          <p:spPr>
            <a:xfrm>
              <a:off x="2272709" y="761192"/>
              <a:ext cx="164672" cy="73655"/>
            </a:xfrm>
            <a:custGeom>
              <a:rect b="b" l="l" r="r" t="t"/>
              <a:pathLst>
                <a:path extrusionOk="0" h="21600" w="21600">
                  <a:moveTo>
                    <a:pt x="0" y="0"/>
                  </a:moveTo>
                  <a:lnTo>
                    <a:pt x="0" y="21600"/>
                  </a:lnTo>
                  <a:lnTo>
                    <a:pt x="21600" y="21600"/>
                  </a:lnTo>
                  <a:lnTo>
                    <a:pt x="21600" y="15879"/>
                  </a:lnTo>
                  <a:cubicBezTo>
                    <a:pt x="21600" y="12495"/>
                    <a:pt x="20558" y="9740"/>
                    <a:pt x="19135" y="9105"/>
                  </a:cubicBezTo>
                  <a:lnTo>
                    <a:pt x="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15ffb4dd3d2_29_439"/>
            <p:cNvSpPr/>
            <p:nvPr/>
          </p:nvSpPr>
          <p:spPr>
            <a:xfrm>
              <a:off x="2272709" y="761192"/>
              <a:ext cx="164672" cy="73655"/>
            </a:xfrm>
            <a:custGeom>
              <a:rect b="b" l="l" r="r" t="t"/>
              <a:pathLst>
                <a:path extrusionOk="0" h="21600" w="21600">
                  <a:moveTo>
                    <a:pt x="0" y="0"/>
                  </a:moveTo>
                  <a:lnTo>
                    <a:pt x="0" y="21600"/>
                  </a:lnTo>
                  <a:lnTo>
                    <a:pt x="21600" y="21600"/>
                  </a:lnTo>
                  <a:lnTo>
                    <a:pt x="21600" y="15879"/>
                  </a:lnTo>
                  <a:cubicBezTo>
                    <a:pt x="21600" y="12495"/>
                    <a:pt x="20558" y="9740"/>
                    <a:pt x="19135" y="9105"/>
                  </a:cubicBezTo>
                  <a:lnTo>
                    <a:pt x="0" y="0"/>
                  </a:lnTo>
                  <a:close/>
                </a:path>
              </a:pathLst>
            </a:custGeom>
            <a:solidFill>
              <a:srgbClr val="8ACDCE"/>
            </a:solidFill>
            <a:ln cap="flat" cmpd="sng" w="9525">
              <a:solidFill>
                <a:srgbClr val="8ACDCE"/>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15ffb4dd3d2_29_439"/>
            <p:cNvSpPr/>
            <p:nvPr/>
          </p:nvSpPr>
          <p:spPr>
            <a:xfrm>
              <a:off x="2210742" y="885398"/>
              <a:ext cx="124619" cy="31048"/>
            </a:xfrm>
            <a:custGeom>
              <a:rect b="b" l="l" r="r" t="t"/>
              <a:pathLst>
                <a:path extrusionOk="0" h="21600" w="21297">
                  <a:moveTo>
                    <a:pt x="348" y="0"/>
                  </a:moveTo>
                  <a:cubicBezTo>
                    <a:pt x="-22" y="0"/>
                    <a:pt x="-148" y="2515"/>
                    <a:pt x="222" y="3013"/>
                  </a:cubicBezTo>
                  <a:lnTo>
                    <a:pt x="9109" y="20094"/>
                  </a:lnTo>
                  <a:cubicBezTo>
                    <a:pt x="9601" y="21103"/>
                    <a:pt x="10127" y="21600"/>
                    <a:pt x="10652" y="21600"/>
                  </a:cubicBezTo>
                  <a:cubicBezTo>
                    <a:pt x="11177" y="21600"/>
                    <a:pt x="11703" y="21103"/>
                    <a:pt x="12195" y="20094"/>
                  </a:cubicBezTo>
                  <a:lnTo>
                    <a:pt x="21082" y="3013"/>
                  </a:lnTo>
                  <a:cubicBezTo>
                    <a:pt x="21452" y="2515"/>
                    <a:pt x="21326" y="0"/>
                    <a:pt x="20834"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15ffb4dd3d2_29_439"/>
            <p:cNvSpPr/>
            <p:nvPr/>
          </p:nvSpPr>
          <p:spPr>
            <a:xfrm>
              <a:off x="2249609" y="904905"/>
              <a:ext cx="46939" cy="69325"/>
            </a:xfrm>
            <a:custGeom>
              <a:rect b="b" l="l" r="r" t="t"/>
              <a:pathLst>
                <a:path extrusionOk="0" h="21600" w="21600">
                  <a:moveTo>
                    <a:pt x="8977" y="0"/>
                  </a:moveTo>
                  <a:cubicBezTo>
                    <a:pt x="3985" y="0"/>
                    <a:pt x="0" y="2698"/>
                    <a:pt x="0" y="6071"/>
                  </a:cubicBezTo>
                  <a:lnTo>
                    <a:pt x="0" y="15522"/>
                  </a:lnTo>
                  <a:cubicBezTo>
                    <a:pt x="0" y="18902"/>
                    <a:pt x="3985" y="21600"/>
                    <a:pt x="8977" y="21600"/>
                  </a:cubicBezTo>
                  <a:lnTo>
                    <a:pt x="12623" y="21600"/>
                  </a:lnTo>
                  <a:cubicBezTo>
                    <a:pt x="17615" y="21600"/>
                    <a:pt x="21600" y="18902"/>
                    <a:pt x="21600" y="15522"/>
                  </a:cubicBezTo>
                  <a:lnTo>
                    <a:pt x="21600" y="6071"/>
                  </a:lnTo>
                  <a:cubicBezTo>
                    <a:pt x="21600" y="2698"/>
                    <a:pt x="17615" y="0"/>
                    <a:pt x="12623"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15ffb4dd3d2_29_439"/>
            <p:cNvSpPr/>
            <p:nvPr/>
          </p:nvSpPr>
          <p:spPr>
            <a:xfrm>
              <a:off x="2249609" y="904905"/>
              <a:ext cx="46939" cy="69325"/>
            </a:xfrm>
            <a:custGeom>
              <a:rect b="b" l="l" r="r" t="t"/>
              <a:pathLst>
                <a:path extrusionOk="0" h="21600" w="21600">
                  <a:moveTo>
                    <a:pt x="8977" y="0"/>
                  </a:moveTo>
                  <a:cubicBezTo>
                    <a:pt x="3985" y="0"/>
                    <a:pt x="0" y="2698"/>
                    <a:pt x="0" y="6071"/>
                  </a:cubicBezTo>
                  <a:lnTo>
                    <a:pt x="0" y="15522"/>
                  </a:lnTo>
                  <a:cubicBezTo>
                    <a:pt x="0" y="18902"/>
                    <a:pt x="3985" y="21600"/>
                    <a:pt x="8977" y="21600"/>
                  </a:cubicBezTo>
                  <a:lnTo>
                    <a:pt x="12623" y="21600"/>
                  </a:lnTo>
                  <a:cubicBezTo>
                    <a:pt x="17615" y="21600"/>
                    <a:pt x="21600" y="18902"/>
                    <a:pt x="21600" y="15522"/>
                  </a:cubicBezTo>
                  <a:lnTo>
                    <a:pt x="21600" y="6071"/>
                  </a:lnTo>
                  <a:cubicBezTo>
                    <a:pt x="21600" y="2698"/>
                    <a:pt x="17615" y="0"/>
                    <a:pt x="12623"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15ffb4dd3d2_29_439"/>
            <p:cNvSpPr/>
            <p:nvPr/>
          </p:nvSpPr>
          <p:spPr>
            <a:xfrm>
              <a:off x="2293119" y="894664"/>
              <a:ext cx="57815" cy="69997"/>
            </a:xfrm>
            <a:custGeom>
              <a:rect b="b" l="l" r="r" t="t"/>
              <a:pathLst>
                <a:path extrusionOk="0" h="21600" w="19876">
                  <a:moveTo>
                    <a:pt x="9261" y="0"/>
                  </a:moveTo>
                  <a:cubicBezTo>
                    <a:pt x="8390" y="0"/>
                    <a:pt x="7497" y="154"/>
                    <a:pt x="6641" y="481"/>
                  </a:cubicBezTo>
                  <a:lnTo>
                    <a:pt x="4155" y="1376"/>
                  </a:lnTo>
                  <a:cubicBezTo>
                    <a:pt x="679" y="2713"/>
                    <a:pt x="-810" y="6053"/>
                    <a:pt x="433" y="9173"/>
                  </a:cubicBezTo>
                  <a:lnTo>
                    <a:pt x="4653" y="17865"/>
                  </a:lnTo>
                  <a:cubicBezTo>
                    <a:pt x="5606" y="20257"/>
                    <a:pt x="8152" y="21600"/>
                    <a:pt x="10742" y="21600"/>
                  </a:cubicBezTo>
                  <a:cubicBezTo>
                    <a:pt x="11538" y="21600"/>
                    <a:pt x="12335" y="21473"/>
                    <a:pt x="13094" y="21212"/>
                  </a:cubicBezTo>
                  <a:lnTo>
                    <a:pt x="15825" y="20097"/>
                  </a:lnTo>
                  <a:cubicBezTo>
                    <a:pt x="19301" y="18981"/>
                    <a:pt x="20790" y="15413"/>
                    <a:pt x="19301" y="12293"/>
                  </a:cubicBezTo>
                  <a:lnTo>
                    <a:pt x="15327" y="3601"/>
                  </a:lnTo>
                  <a:cubicBezTo>
                    <a:pt x="14396" y="1423"/>
                    <a:pt x="11910" y="0"/>
                    <a:pt x="9261" y="0"/>
                  </a:cubicBezTo>
                  <a:close/>
                </a:path>
              </a:pathLst>
            </a:custGeom>
            <a:solidFill>
              <a:srgbClr val="26323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15ffb4dd3d2_29_439"/>
            <p:cNvSpPr/>
            <p:nvPr/>
          </p:nvSpPr>
          <p:spPr>
            <a:xfrm>
              <a:off x="2184500" y="891071"/>
              <a:ext cx="57713" cy="69672"/>
            </a:xfrm>
            <a:custGeom>
              <a:rect b="b" l="l" r="r" t="t"/>
              <a:pathLst>
                <a:path extrusionOk="0" h="21600" w="19841">
                  <a:moveTo>
                    <a:pt x="10362" y="0"/>
                  </a:moveTo>
                  <a:cubicBezTo>
                    <a:pt x="7824" y="0"/>
                    <a:pt x="5509" y="1336"/>
                    <a:pt x="4408" y="3651"/>
                  </a:cubicBezTo>
                  <a:lnTo>
                    <a:pt x="433" y="12384"/>
                  </a:lnTo>
                  <a:cubicBezTo>
                    <a:pt x="-810" y="15519"/>
                    <a:pt x="679" y="18875"/>
                    <a:pt x="4155" y="20217"/>
                  </a:cubicBezTo>
                  <a:lnTo>
                    <a:pt x="6641" y="21117"/>
                  </a:lnTo>
                  <a:cubicBezTo>
                    <a:pt x="7497" y="21446"/>
                    <a:pt x="8375" y="21600"/>
                    <a:pt x="9223" y="21600"/>
                  </a:cubicBezTo>
                  <a:cubicBezTo>
                    <a:pt x="11821" y="21600"/>
                    <a:pt x="14210" y="20170"/>
                    <a:pt x="15327" y="17982"/>
                  </a:cubicBezTo>
                  <a:lnTo>
                    <a:pt x="19301" y="9249"/>
                  </a:lnTo>
                  <a:cubicBezTo>
                    <a:pt x="20790" y="6115"/>
                    <a:pt x="19056" y="2759"/>
                    <a:pt x="15825" y="1410"/>
                  </a:cubicBezTo>
                  <a:lnTo>
                    <a:pt x="13094" y="517"/>
                  </a:lnTo>
                  <a:cubicBezTo>
                    <a:pt x="12186" y="168"/>
                    <a:pt x="11263" y="0"/>
                    <a:pt x="10362"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15ffb4dd3d2_29_439"/>
            <p:cNvSpPr/>
            <p:nvPr/>
          </p:nvSpPr>
          <p:spPr>
            <a:xfrm>
              <a:off x="2293119" y="894664"/>
              <a:ext cx="57815" cy="69997"/>
            </a:xfrm>
            <a:custGeom>
              <a:rect b="b" l="l" r="r" t="t"/>
              <a:pathLst>
                <a:path extrusionOk="0" h="21600" w="19876">
                  <a:moveTo>
                    <a:pt x="9261" y="0"/>
                  </a:moveTo>
                  <a:cubicBezTo>
                    <a:pt x="8390" y="0"/>
                    <a:pt x="7497" y="154"/>
                    <a:pt x="6641" y="481"/>
                  </a:cubicBezTo>
                  <a:lnTo>
                    <a:pt x="4155" y="1376"/>
                  </a:lnTo>
                  <a:cubicBezTo>
                    <a:pt x="679" y="2713"/>
                    <a:pt x="-810" y="6053"/>
                    <a:pt x="433" y="9173"/>
                  </a:cubicBezTo>
                  <a:lnTo>
                    <a:pt x="4653" y="17865"/>
                  </a:lnTo>
                  <a:cubicBezTo>
                    <a:pt x="5606" y="20257"/>
                    <a:pt x="8152" y="21600"/>
                    <a:pt x="10742" y="21600"/>
                  </a:cubicBezTo>
                  <a:cubicBezTo>
                    <a:pt x="11538" y="21600"/>
                    <a:pt x="12335" y="21473"/>
                    <a:pt x="13094" y="21212"/>
                  </a:cubicBezTo>
                  <a:lnTo>
                    <a:pt x="15825" y="20097"/>
                  </a:lnTo>
                  <a:cubicBezTo>
                    <a:pt x="19301" y="18981"/>
                    <a:pt x="20790" y="15413"/>
                    <a:pt x="19301" y="12293"/>
                  </a:cubicBezTo>
                  <a:lnTo>
                    <a:pt x="15327" y="3601"/>
                  </a:lnTo>
                  <a:cubicBezTo>
                    <a:pt x="14396" y="1423"/>
                    <a:pt x="11910" y="0"/>
                    <a:pt x="9261"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15ffb4dd3d2_29_439"/>
            <p:cNvSpPr/>
            <p:nvPr/>
          </p:nvSpPr>
          <p:spPr>
            <a:xfrm>
              <a:off x="2256818" y="834845"/>
              <a:ext cx="299485" cy="446317"/>
            </a:xfrm>
            <a:custGeom>
              <a:rect b="b" l="l" r="r" t="t"/>
              <a:pathLst>
                <a:path extrusionOk="0" h="21600" w="21428">
                  <a:moveTo>
                    <a:pt x="0" y="0"/>
                  </a:moveTo>
                  <a:lnTo>
                    <a:pt x="0" y="2447"/>
                  </a:lnTo>
                  <a:lnTo>
                    <a:pt x="8837" y="2447"/>
                  </a:lnTo>
                  <a:lnTo>
                    <a:pt x="8837" y="21600"/>
                  </a:lnTo>
                  <a:lnTo>
                    <a:pt x="19894" y="21600"/>
                  </a:lnTo>
                  <a:cubicBezTo>
                    <a:pt x="20877" y="21600"/>
                    <a:pt x="21600" y="21006"/>
                    <a:pt x="21392" y="20376"/>
                  </a:cubicBezTo>
                  <a:lnTo>
                    <a:pt x="14934" y="839"/>
                  </a:lnTo>
                  <a:cubicBezTo>
                    <a:pt x="14780" y="350"/>
                    <a:pt x="14107" y="0"/>
                    <a:pt x="13384"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15ffb4dd3d2_29_439"/>
            <p:cNvSpPr/>
            <p:nvPr/>
          </p:nvSpPr>
          <p:spPr>
            <a:xfrm>
              <a:off x="2256818" y="834845"/>
              <a:ext cx="299485" cy="446317"/>
            </a:xfrm>
            <a:custGeom>
              <a:rect b="b" l="l" r="r" t="t"/>
              <a:pathLst>
                <a:path extrusionOk="0" h="21600" w="21428">
                  <a:moveTo>
                    <a:pt x="0" y="0"/>
                  </a:moveTo>
                  <a:lnTo>
                    <a:pt x="0" y="2447"/>
                  </a:lnTo>
                  <a:lnTo>
                    <a:pt x="8837" y="2447"/>
                  </a:lnTo>
                  <a:lnTo>
                    <a:pt x="8837" y="21600"/>
                  </a:lnTo>
                  <a:lnTo>
                    <a:pt x="19894" y="21600"/>
                  </a:lnTo>
                  <a:cubicBezTo>
                    <a:pt x="20877" y="21600"/>
                    <a:pt x="21600" y="21006"/>
                    <a:pt x="21392" y="20376"/>
                  </a:cubicBezTo>
                  <a:lnTo>
                    <a:pt x="14934" y="839"/>
                  </a:lnTo>
                  <a:cubicBezTo>
                    <a:pt x="14780" y="350"/>
                    <a:pt x="14107" y="0"/>
                    <a:pt x="13384" y="0"/>
                  </a:cubicBezTo>
                  <a:close/>
                </a:path>
              </a:pathLst>
            </a:custGeom>
            <a:solidFill>
              <a:srgbClr val="8ACDCE"/>
            </a:solidFill>
            <a:ln cap="flat" cmpd="sng" w="9525">
              <a:solidFill>
                <a:srgbClr val="8ACDCE"/>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15ffb4dd3d2_29_439"/>
            <p:cNvSpPr/>
            <p:nvPr/>
          </p:nvSpPr>
          <p:spPr>
            <a:xfrm>
              <a:off x="2111676" y="1065223"/>
              <a:ext cx="186322" cy="36114"/>
            </a:xfrm>
            <a:prstGeom prst="rect">
              <a:avLst/>
            </a:prstGeom>
            <a:solidFill>
              <a:srgbClr val="8ACDCE"/>
            </a:solidFill>
            <a:ln cap="flat" cmpd="sng" w="9525">
              <a:solidFill>
                <a:srgbClr val="8ACDCE"/>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15ffb4dd3d2_29_439"/>
            <p:cNvSpPr/>
            <p:nvPr/>
          </p:nvSpPr>
          <p:spPr>
            <a:xfrm>
              <a:off x="2297996" y="1065223"/>
              <a:ext cx="185608" cy="36114"/>
            </a:xfrm>
            <a:prstGeom prst="rect">
              <a:avLst/>
            </a:prstGeom>
            <a:solidFill>
              <a:srgbClr val="8ACDCE"/>
            </a:solidFill>
            <a:ln cap="flat" cmpd="sng" w="9525">
              <a:solidFill>
                <a:srgbClr val="8ACDCE"/>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15ffb4dd3d2_29_439"/>
            <p:cNvSpPr/>
            <p:nvPr/>
          </p:nvSpPr>
          <p:spPr>
            <a:xfrm>
              <a:off x="1505043" y="1256609"/>
              <a:ext cx="566193" cy="28168"/>
            </a:xfrm>
            <a:custGeom>
              <a:rect b="b" l="l" r="r" t="t"/>
              <a:pathLst>
                <a:path extrusionOk="0" h="21600" w="21600">
                  <a:moveTo>
                    <a:pt x="21159" y="0"/>
                  </a:moveTo>
                  <a:lnTo>
                    <a:pt x="440" y="3321"/>
                  </a:lnTo>
                  <a:cubicBezTo>
                    <a:pt x="192" y="3321"/>
                    <a:pt x="0" y="7189"/>
                    <a:pt x="0" y="12186"/>
                  </a:cubicBezTo>
                  <a:cubicBezTo>
                    <a:pt x="0" y="17167"/>
                    <a:pt x="192" y="21600"/>
                    <a:pt x="468" y="21600"/>
                  </a:cubicBezTo>
                  <a:lnTo>
                    <a:pt x="21159" y="18827"/>
                  </a:lnTo>
                  <a:cubicBezTo>
                    <a:pt x="21407" y="18263"/>
                    <a:pt x="21600" y="14394"/>
                    <a:pt x="21600" y="9414"/>
                  </a:cubicBezTo>
                  <a:cubicBezTo>
                    <a:pt x="21600" y="4433"/>
                    <a:pt x="21407" y="0"/>
                    <a:pt x="21159"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15ffb4dd3d2_29_439"/>
            <p:cNvSpPr/>
            <p:nvPr/>
          </p:nvSpPr>
          <p:spPr>
            <a:xfrm>
              <a:off x="1519454" y="881046"/>
              <a:ext cx="629058" cy="379180"/>
            </a:xfrm>
            <a:custGeom>
              <a:rect b="b" l="l" r="r" t="t"/>
              <a:pathLst>
                <a:path extrusionOk="0" h="21600" w="21361">
                  <a:moveTo>
                    <a:pt x="20296" y="0"/>
                  </a:moveTo>
                  <a:cubicBezTo>
                    <a:pt x="20283" y="0"/>
                    <a:pt x="20270" y="0"/>
                    <a:pt x="20258" y="1"/>
                  </a:cubicBezTo>
                  <a:lnTo>
                    <a:pt x="3532" y="207"/>
                  </a:lnTo>
                  <a:lnTo>
                    <a:pt x="3287" y="207"/>
                  </a:lnTo>
                  <a:cubicBezTo>
                    <a:pt x="2527" y="248"/>
                    <a:pt x="1914" y="1153"/>
                    <a:pt x="1767" y="2388"/>
                  </a:cubicBezTo>
                  <a:lnTo>
                    <a:pt x="25" y="19460"/>
                  </a:lnTo>
                  <a:cubicBezTo>
                    <a:pt x="-119" y="20550"/>
                    <a:pt x="374" y="21600"/>
                    <a:pt x="1041" y="21600"/>
                  </a:cubicBezTo>
                  <a:cubicBezTo>
                    <a:pt x="1054" y="21600"/>
                    <a:pt x="1067" y="21600"/>
                    <a:pt x="1080" y="21599"/>
                  </a:cubicBezTo>
                  <a:lnTo>
                    <a:pt x="1104" y="21599"/>
                  </a:lnTo>
                  <a:lnTo>
                    <a:pt x="18099" y="21394"/>
                  </a:lnTo>
                  <a:lnTo>
                    <a:pt x="18148" y="21394"/>
                  </a:lnTo>
                  <a:cubicBezTo>
                    <a:pt x="18222" y="21394"/>
                    <a:pt x="18320" y="21394"/>
                    <a:pt x="18418" y="21352"/>
                  </a:cubicBezTo>
                  <a:cubicBezTo>
                    <a:pt x="19031" y="21065"/>
                    <a:pt x="19472" y="20242"/>
                    <a:pt x="19595" y="19254"/>
                  </a:cubicBezTo>
                  <a:lnTo>
                    <a:pt x="21337" y="2182"/>
                  </a:lnTo>
                  <a:cubicBezTo>
                    <a:pt x="21481" y="1051"/>
                    <a:pt x="20964" y="0"/>
                    <a:pt x="20296"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15ffb4dd3d2_29_439"/>
            <p:cNvSpPr/>
            <p:nvPr/>
          </p:nvSpPr>
          <p:spPr>
            <a:xfrm>
              <a:off x="1536831" y="879596"/>
              <a:ext cx="629685" cy="379916"/>
            </a:xfrm>
            <a:custGeom>
              <a:rect b="b" l="l" r="r" t="t"/>
              <a:pathLst>
                <a:path extrusionOk="0" h="21600" w="21358">
                  <a:moveTo>
                    <a:pt x="20273" y="0"/>
                  </a:moveTo>
                  <a:cubicBezTo>
                    <a:pt x="20260" y="0"/>
                    <a:pt x="20247" y="1"/>
                    <a:pt x="20233" y="1"/>
                  </a:cubicBezTo>
                  <a:lnTo>
                    <a:pt x="3282" y="207"/>
                  </a:lnTo>
                  <a:cubicBezTo>
                    <a:pt x="3160" y="207"/>
                    <a:pt x="3038" y="247"/>
                    <a:pt x="2939" y="289"/>
                  </a:cubicBezTo>
                  <a:cubicBezTo>
                    <a:pt x="2327" y="576"/>
                    <a:pt x="1886" y="1356"/>
                    <a:pt x="1764" y="2383"/>
                  </a:cubicBezTo>
                  <a:lnTo>
                    <a:pt x="25" y="19423"/>
                  </a:lnTo>
                  <a:cubicBezTo>
                    <a:pt x="-120" y="20551"/>
                    <a:pt x="396" y="21600"/>
                    <a:pt x="1064" y="21600"/>
                  </a:cubicBezTo>
                  <a:cubicBezTo>
                    <a:pt x="1077" y="21600"/>
                    <a:pt x="1089" y="21600"/>
                    <a:pt x="1102" y="21599"/>
                  </a:cubicBezTo>
                  <a:lnTo>
                    <a:pt x="17808" y="21393"/>
                  </a:lnTo>
                  <a:lnTo>
                    <a:pt x="18102" y="21393"/>
                  </a:lnTo>
                  <a:cubicBezTo>
                    <a:pt x="18837" y="21312"/>
                    <a:pt x="19450" y="20408"/>
                    <a:pt x="19596" y="19217"/>
                  </a:cubicBezTo>
                  <a:lnTo>
                    <a:pt x="21335" y="2137"/>
                  </a:lnTo>
                  <a:cubicBezTo>
                    <a:pt x="21480" y="1009"/>
                    <a:pt x="20941" y="0"/>
                    <a:pt x="20273" y="0"/>
                  </a:cubicBezTo>
                  <a:close/>
                </a:path>
              </a:pathLst>
            </a:custGeom>
            <a:solidFill>
              <a:srgbClr val="28282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15ffb4dd3d2_29_439"/>
            <p:cNvSpPr/>
            <p:nvPr/>
          </p:nvSpPr>
          <p:spPr>
            <a:xfrm>
              <a:off x="1842827" y="1063772"/>
              <a:ext cx="60235" cy="54171"/>
            </a:xfrm>
            <a:custGeom>
              <a:rect b="b" l="l" r="r" t="t"/>
              <a:pathLst>
                <a:path extrusionOk="0" h="21600" w="20946">
                  <a:moveTo>
                    <a:pt x="11368" y="0"/>
                  </a:moveTo>
                  <a:cubicBezTo>
                    <a:pt x="5593" y="294"/>
                    <a:pt x="571" y="5188"/>
                    <a:pt x="67" y="12095"/>
                  </a:cubicBezTo>
                  <a:cubicBezTo>
                    <a:pt x="-189" y="14115"/>
                    <a:pt x="315" y="16127"/>
                    <a:pt x="1068" y="17853"/>
                  </a:cubicBezTo>
                  <a:cubicBezTo>
                    <a:pt x="1324" y="19010"/>
                    <a:pt x="2077" y="19873"/>
                    <a:pt x="2830" y="20737"/>
                  </a:cubicBezTo>
                  <a:cubicBezTo>
                    <a:pt x="2326" y="19588"/>
                    <a:pt x="2077" y="18147"/>
                    <a:pt x="2326" y="16705"/>
                  </a:cubicBezTo>
                  <a:cubicBezTo>
                    <a:pt x="2830" y="11810"/>
                    <a:pt x="6346" y="8063"/>
                    <a:pt x="10615" y="8063"/>
                  </a:cubicBezTo>
                  <a:cubicBezTo>
                    <a:pt x="14635" y="8063"/>
                    <a:pt x="17895" y="12095"/>
                    <a:pt x="17391" y="16990"/>
                  </a:cubicBezTo>
                  <a:cubicBezTo>
                    <a:pt x="17142" y="18432"/>
                    <a:pt x="16894" y="19873"/>
                    <a:pt x="16141" y="21315"/>
                  </a:cubicBezTo>
                  <a:lnTo>
                    <a:pt x="15885" y="21600"/>
                  </a:lnTo>
                  <a:cubicBezTo>
                    <a:pt x="17142" y="20452"/>
                    <a:pt x="18151" y="19295"/>
                    <a:pt x="18904" y="17853"/>
                  </a:cubicBezTo>
                  <a:cubicBezTo>
                    <a:pt x="19905" y="16127"/>
                    <a:pt x="20658" y="14115"/>
                    <a:pt x="20907" y="12095"/>
                  </a:cubicBezTo>
                  <a:cubicBezTo>
                    <a:pt x="21411" y="5473"/>
                    <a:pt x="16894" y="0"/>
                    <a:pt x="11368"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15ffb4dd3d2_29_439"/>
            <p:cNvSpPr/>
            <p:nvPr/>
          </p:nvSpPr>
          <p:spPr>
            <a:xfrm>
              <a:off x="1211100" y="1257323"/>
              <a:ext cx="328607" cy="27454"/>
            </a:xfrm>
            <a:custGeom>
              <a:rect b="b" l="l" r="r" t="t"/>
              <a:pathLst>
                <a:path extrusionOk="0" h="21600" w="21600">
                  <a:moveTo>
                    <a:pt x="522" y="0"/>
                  </a:moveTo>
                  <a:cubicBezTo>
                    <a:pt x="191" y="1703"/>
                    <a:pt x="0" y="5110"/>
                    <a:pt x="0" y="9097"/>
                  </a:cubicBezTo>
                  <a:cubicBezTo>
                    <a:pt x="0" y="9097"/>
                    <a:pt x="0" y="9659"/>
                    <a:pt x="0" y="10221"/>
                  </a:cubicBezTo>
                  <a:cubicBezTo>
                    <a:pt x="48" y="14769"/>
                    <a:pt x="380" y="18176"/>
                    <a:pt x="760" y="18176"/>
                  </a:cubicBezTo>
                  <a:lnTo>
                    <a:pt x="20840" y="21600"/>
                  </a:lnTo>
                  <a:cubicBezTo>
                    <a:pt x="21267" y="21600"/>
                    <a:pt x="21600" y="17052"/>
                    <a:pt x="21600" y="11941"/>
                  </a:cubicBezTo>
                  <a:cubicBezTo>
                    <a:pt x="21600" y="11941"/>
                    <a:pt x="21600" y="11362"/>
                    <a:pt x="21600" y="10800"/>
                  </a:cubicBezTo>
                  <a:cubicBezTo>
                    <a:pt x="21600" y="9659"/>
                    <a:pt x="21552" y="8517"/>
                    <a:pt x="21505" y="7955"/>
                  </a:cubicBezTo>
                  <a:cubicBezTo>
                    <a:pt x="21362" y="4548"/>
                    <a:pt x="21125" y="2845"/>
                    <a:pt x="20840" y="2845"/>
                  </a:cubicBezTo>
                  <a:lnTo>
                    <a:pt x="760" y="0"/>
                  </a:ln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15ffb4dd3d2_29_439"/>
            <p:cNvSpPr/>
            <p:nvPr/>
          </p:nvSpPr>
          <p:spPr>
            <a:xfrm>
              <a:off x="2004790" y="629755"/>
              <a:ext cx="161035" cy="195696"/>
            </a:xfrm>
            <a:custGeom>
              <a:rect b="b" l="l" r="r" t="t"/>
              <a:pathLst>
                <a:path extrusionOk="0" h="21600" w="21600">
                  <a:moveTo>
                    <a:pt x="10849" y="0"/>
                  </a:moveTo>
                  <a:cubicBezTo>
                    <a:pt x="10849" y="0"/>
                    <a:pt x="9879" y="6376"/>
                    <a:pt x="6005" y="8529"/>
                  </a:cubicBezTo>
                  <a:cubicBezTo>
                    <a:pt x="4263" y="9566"/>
                    <a:pt x="0" y="9566"/>
                    <a:pt x="0" y="9566"/>
                  </a:cubicBezTo>
                  <a:lnTo>
                    <a:pt x="2712" y="10044"/>
                  </a:lnTo>
                  <a:cubicBezTo>
                    <a:pt x="6490" y="10682"/>
                    <a:pt x="9394" y="13869"/>
                    <a:pt x="10074" y="18013"/>
                  </a:cubicBezTo>
                  <a:cubicBezTo>
                    <a:pt x="10170" y="19210"/>
                    <a:pt x="10460" y="20405"/>
                    <a:pt x="10849" y="21600"/>
                  </a:cubicBezTo>
                  <a:cubicBezTo>
                    <a:pt x="11140" y="20405"/>
                    <a:pt x="11334" y="19210"/>
                    <a:pt x="11526" y="18013"/>
                  </a:cubicBezTo>
                  <a:cubicBezTo>
                    <a:pt x="12107" y="13869"/>
                    <a:pt x="15112" y="10682"/>
                    <a:pt x="18888" y="10044"/>
                  </a:cubicBezTo>
                  <a:lnTo>
                    <a:pt x="21600" y="9566"/>
                  </a:lnTo>
                  <a:cubicBezTo>
                    <a:pt x="21600" y="9566"/>
                    <a:pt x="17340" y="9566"/>
                    <a:pt x="15499" y="8529"/>
                  </a:cubicBezTo>
                  <a:cubicBezTo>
                    <a:pt x="11721" y="6376"/>
                    <a:pt x="10849" y="0"/>
                    <a:pt x="10849"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15ffb4dd3d2_29_439"/>
            <p:cNvSpPr/>
            <p:nvPr/>
          </p:nvSpPr>
          <p:spPr>
            <a:xfrm>
              <a:off x="2001889" y="566190"/>
              <a:ext cx="86667" cy="105438"/>
            </a:xfrm>
            <a:custGeom>
              <a:rect b="b" l="l" r="r" t="t"/>
              <a:pathLst>
                <a:path extrusionOk="0" h="21600" w="21600">
                  <a:moveTo>
                    <a:pt x="10803" y="0"/>
                  </a:moveTo>
                  <a:cubicBezTo>
                    <a:pt x="10803" y="0"/>
                    <a:pt x="9902" y="6365"/>
                    <a:pt x="6124" y="8582"/>
                  </a:cubicBezTo>
                  <a:cubicBezTo>
                    <a:pt x="4144" y="9172"/>
                    <a:pt x="2164" y="9616"/>
                    <a:pt x="0" y="9616"/>
                  </a:cubicBezTo>
                  <a:lnTo>
                    <a:pt x="2703" y="10064"/>
                  </a:lnTo>
                  <a:cubicBezTo>
                    <a:pt x="6481" y="10654"/>
                    <a:pt x="9540" y="13758"/>
                    <a:pt x="10080" y="17901"/>
                  </a:cubicBezTo>
                  <a:cubicBezTo>
                    <a:pt x="10263" y="19236"/>
                    <a:pt x="10441" y="20420"/>
                    <a:pt x="10803" y="21600"/>
                  </a:cubicBezTo>
                  <a:cubicBezTo>
                    <a:pt x="11164" y="20420"/>
                    <a:pt x="11342" y="19236"/>
                    <a:pt x="11520" y="17901"/>
                  </a:cubicBezTo>
                  <a:cubicBezTo>
                    <a:pt x="12060" y="13758"/>
                    <a:pt x="15119" y="10507"/>
                    <a:pt x="18902" y="10064"/>
                  </a:cubicBezTo>
                  <a:lnTo>
                    <a:pt x="21600" y="9616"/>
                  </a:lnTo>
                  <a:cubicBezTo>
                    <a:pt x="19442" y="9616"/>
                    <a:pt x="17461" y="9172"/>
                    <a:pt x="15481" y="8582"/>
                  </a:cubicBezTo>
                  <a:cubicBezTo>
                    <a:pt x="11704" y="6365"/>
                    <a:pt x="10803" y="0"/>
                    <a:pt x="10803"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15ffb4dd3d2_29_439"/>
            <p:cNvSpPr/>
            <p:nvPr/>
          </p:nvSpPr>
          <p:spPr>
            <a:xfrm>
              <a:off x="1006010" y="421027"/>
              <a:ext cx="85931" cy="106174"/>
            </a:xfrm>
            <a:custGeom>
              <a:rect b="b" l="l" r="r" t="t"/>
              <a:pathLst>
                <a:path extrusionOk="0" h="21600" w="21600">
                  <a:moveTo>
                    <a:pt x="10890" y="0"/>
                  </a:moveTo>
                  <a:cubicBezTo>
                    <a:pt x="10890" y="0"/>
                    <a:pt x="9986" y="6321"/>
                    <a:pt x="6171" y="8523"/>
                  </a:cubicBezTo>
                  <a:cubicBezTo>
                    <a:pt x="4174" y="9258"/>
                    <a:pt x="2177" y="9554"/>
                    <a:pt x="0" y="9554"/>
                  </a:cubicBezTo>
                  <a:lnTo>
                    <a:pt x="2721" y="9994"/>
                  </a:lnTo>
                  <a:cubicBezTo>
                    <a:pt x="6536" y="10580"/>
                    <a:pt x="9622" y="13813"/>
                    <a:pt x="10166" y="17927"/>
                  </a:cubicBezTo>
                  <a:cubicBezTo>
                    <a:pt x="10346" y="19103"/>
                    <a:pt x="10531" y="20279"/>
                    <a:pt x="10890" y="21600"/>
                  </a:cubicBezTo>
                  <a:cubicBezTo>
                    <a:pt x="11254" y="20279"/>
                    <a:pt x="11434" y="19103"/>
                    <a:pt x="11619" y="17927"/>
                  </a:cubicBezTo>
                  <a:cubicBezTo>
                    <a:pt x="12163" y="13813"/>
                    <a:pt x="15249" y="10580"/>
                    <a:pt x="18879" y="9994"/>
                  </a:cubicBezTo>
                  <a:lnTo>
                    <a:pt x="21600" y="9554"/>
                  </a:lnTo>
                  <a:cubicBezTo>
                    <a:pt x="19603" y="9554"/>
                    <a:pt x="17426" y="9258"/>
                    <a:pt x="15614" y="8523"/>
                  </a:cubicBezTo>
                  <a:cubicBezTo>
                    <a:pt x="11799" y="6466"/>
                    <a:pt x="10890" y="0"/>
                    <a:pt x="10890"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15ffb4dd3d2_29_439"/>
            <p:cNvSpPr/>
            <p:nvPr/>
          </p:nvSpPr>
          <p:spPr>
            <a:xfrm>
              <a:off x="1632865" y="347374"/>
              <a:ext cx="85931" cy="105437"/>
            </a:xfrm>
            <a:custGeom>
              <a:rect b="b" l="l" r="r" t="t"/>
              <a:pathLst>
                <a:path extrusionOk="0" h="21600" w="21600">
                  <a:moveTo>
                    <a:pt x="10890" y="0"/>
                  </a:moveTo>
                  <a:cubicBezTo>
                    <a:pt x="10890" y="0"/>
                    <a:pt x="9801" y="6360"/>
                    <a:pt x="6171" y="8582"/>
                  </a:cubicBezTo>
                  <a:cubicBezTo>
                    <a:pt x="4174" y="9172"/>
                    <a:pt x="2177" y="9616"/>
                    <a:pt x="0" y="9616"/>
                  </a:cubicBezTo>
                  <a:lnTo>
                    <a:pt x="2721" y="10059"/>
                  </a:lnTo>
                  <a:cubicBezTo>
                    <a:pt x="6536" y="10654"/>
                    <a:pt x="9622" y="13758"/>
                    <a:pt x="10166" y="17901"/>
                  </a:cubicBezTo>
                  <a:cubicBezTo>
                    <a:pt x="10166" y="19232"/>
                    <a:pt x="10531" y="20416"/>
                    <a:pt x="10710" y="21600"/>
                  </a:cubicBezTo>
                  <a:cubicBezTo>
                    <a:pt x="11075" y="20416"/>
                    <a:pt x="11254" y="19232"/>
                    <a:pt x="11434" y="17901"/>
                  </a:cubicBezTo>
                  <a:cubicBezTo>
                    <a:pt x="11978" y="13758"/>
                    <a:pt x="15069" y="10654"/>
                    <a:pt x="18879" y="10059"/>
                  </a:cubicBezTo>
                  <a:lnTo>
                    <a:pt x="21600" y="9616"/>
                  </a:lnTo>
                  <a:cubicBezTo>
                    <a:pt x="19423" y="9616"/>
                    <a:pt x="17426" y="9172"/>
                    <a:pt x="15429" y="8582"/>
                  </a:cubicBezTo>
                  <a:cubicBezTo>
                    <a:pt x="11619" y="6360"/>
                    <a:pt x="10890" y="0"/>
                    <a:pt x="10890"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15ffb4dd3d2_29_439"/>
            <p:cNvSpPr/>
            <p:nvPr/>
          </p:nvSpPr>
          <p:spPr>
            <a:xfrm>
              <a:off x="1327383" y="109765"/>
              <a:ext cx="85930" cy="105459"/>
            </a:xfrm>
            <a:custGeom>
              <a:rect b="b" l="l" r="r" t="t"/>
              <a:pathLst>
                <a:path extrusionOk="0" h="21600" w="21600">
                  <a:moveTo>
                    <a:pt x="10890" y="0"/>
                  </a:moveTo>
                  <a:cubicBezTo>
                    <a:pt x="10890" y="0"/>
                    <a:pt x="9801" y="6363"/>
                    <a:pt x="5992" y="8434"/>
                  </a:cubicBezTo>
                  <a:cubicBezTo>
                    <a:pt x="4174" y="9175"/>
                    <a:pt x="1997" y="9467"/>
                    <a:pt x="0" y="9467"/>
                  </a:cubicBezTo>
                  <a:lnTo>
                    <a:pt x="2721" y="9911"/>
                  </a:lnTo>
                  <a:cubicBezTo>
                    <a:pt x="6536" y="10505"/>
                    <a:pt x="9437" y="13760"/>
                    <a:pt x="10166" y="17902"/>
                  </a:cubicBezTo>
                  <a:cubicBezTo>
                    <a:pt x="10166" y="19086"/>
                    <a:pt x="10531" y="20265"/>
                    <a:pt x="10710" y="21600"/>
                  </a:cubicBezTo>
                  <a:cubicBezTo>
                    <a:pt x="11075" y="20265"/>
                    <a:pt x="11254" y="19086"/>
                    <a:pt x="11434" y="17902"/>
                  </a:cubicBezTo>
                  <a:cubicBezTo>
                    <a:pt x="12163" y="13760"/>
                    <a:pt x="15064" y="10505"/>
                    <a:pt x="18879" y="9911"/>
                  </a:cubicBezTo>
                  <a:lnTo>
                    <a:pt x="21600" y="9467"/>
                  </a:lnTo>
                  <a:cubicBezTo>
                    <a:pt x="19423" y="9467"/>
                    <a:pt x="17426" y="9175"/>
                    <a:pt x="15614" y="8434"/>
                  </a:cubicBezTo>
                  <a:cubicBezTo>
                    <a:pt x="11799" y="6363"/>
                    <a:pt x="10890" y="0"/>
                    <a:pt x="10890"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15ffb4dd3d2_29_439"/>
            <p:cNvSpPr/>
            <p:nvPr/>
          </p:nvSpPr>
          <p:spPr>
            <a:xfrm>
              <a:off x="1201726" y="-2"/>
              <a:ext cx="160320" cy="195719"/>
            </a:xfrm>
            <a:custGeom>
              <a:rect b="b" l="l" r="r" t="t"/>
              <a:pathLst>
                <a:path extrusionOk="0" h="21600" w="21600">
                  <a:moveTo>
                    <a:pt x="10898" y="0"/>
                  </a:moveTo>
                  <a:cubicBezTo>
                    <a:pt x="10898" y="0"/>
                    <a:pt x="9827" y="6377"/>
                    <a:pt x="6032" y="8528"/>
                  </a:cubicBezTo>
                  <a:cubicBezTo>
                    <a:pt x="4279" y="9486"/>
                    <a:pt x="0" y="9486"/>
                    <a:pt x="0" y="9486"/>
                  </a:cubicBezTo>
                  <a:lnTo>
                    <a:pt x="2724" y="9964"/>
                  </a:lnTo>
                  <a:cubicBezTo>
                    <a:pt x="6519" y="10602"/>
                    <a:pt x="9436" y="13789"/>
                    <a:pt x="10119" y="17935"/>
                  </a:cubicBezTo>
                  <a:cubicBezTo>
                    <a:pt x="10215" y="19208"/>
                    <a:pt x="10507" y="20405"/>
                    <a:pt x="10898" y="21600"/>
                  </a:cubicBezTo>
                  <a:cubicBezTo>
                    <a:pt x="11189" y="20405"/>
                    <a:pt x="11382" y="19208"/>
                    <a:pt x="11577" y="17935"/>
                  </a:cubicBezTo>
                  <a:cubicBezTo>
                    <a:pt x="12161" y="13789"/>
                    <a:pt x="15177" y="10602"/>
                    <a:pt x="18876" y="9964"/>
                  </a:cubicBezTo>
                  <a:lnTo>
                    <a:pt x="21600" y="9486"/>
                  </a:lnTo>
                  <a:cubicBezTo>
                    <a:pt x="21600" y="9486"/>
                    <a:pt x="17417" y="9486"/>
                    <a:pt x="15568" y="8528"/>
                  </a:cubicBezTo>
                  <a:cubicBezTo>
                    <a:pt x="11773" y="6377"/>
                    <a:pt x="10898" y="0"/>
                    <a:pt x="10898"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15ffb4dd3d2_29_439"/>
            <p:cNvSpPr/>
            <p:nvPr/>
          </p:nvSpPr>
          <p:spPr>
            <a:xfrm>
              <a:off x="811744" y="565476"/>
              <a:ext cx="85931" cy="105437"/>
            </a:xfrm>
            <a:custGeom>
              <a:rect b="b" l="l" r="r" t="t"/>
              <a:pathLst>
                <a:path extrusionOk="0" h="21600" w="21600">
                  <a:moveTo>
                    <a:pt x="10890" y="0"/>
                  </a:moveTo>
                  <a:cubicBezTo>
                    <a:pt x="10890" y="0"/>
                    <a:pt x="9801" y="6360"/>
                    <a:pt x="5992" y="8582"/>
                  </a:cubicBezTo>
                  <a:cubicBezTo>
                    <a:pt x="4414" y="9092"/>
                    <a:pt x="2563" y="9496"/>
                    <a:pt x="795" y="9496"/>
                  </a:cubicBezTo>
                  <a:cubicBezTo>
                    <a:pt x="528" y="9496"/>
                    <a:pt x="261" y="9487"/>
                    <a:pt x="0" y="9469"/>
                  </a:cubicBezTo>
                  <a:lnTo>
                    <a:pt x="2721" y="10059"/>
                  </a:lnTo>
                  <a:cubicBezTo>
                    <a:pt x="6536" y="10654"/>
                    <a:pt x="9437" y="13758"/>
                    <a:pt x="10166" y="17901"/>
                  </a:cubicBezTo>
                  <a:cubicBezTo>
                    <a:pt x="10166" y="19232"/>
                    <a:pt x="10531" y="20416"/>
                    <a:pt x="10710" y="21600"/>
                  </a:cubicBezTo>
                  <a:cubicBezTo>
                    <a:pt x="11075" y="20416"/>
                    <a:pt x="11254" y="19232"/>
                    <a:pt x="11434" y="17901"/>
                  </a:cubicBezTo>
                  <a:cubicBezTo>
                    <a:pt x="12163" y="13758"/>
                    <a:pt x="15064" y="10654"/>
                    <a:pt x="18879" y="10059"/>
                  </a:cubicBezTo>
                  <a:lnTo>
                    <a:pt x="21600" y="9469"/>
                  </a:lnTo>
                  <a:cubicBezTo>
                    <a:pt x="21317" y="9487"/>
                    <a:pt x="21034" y="9496"/>
                    <a:pt x="20751" y="9496"/>
                  </a:cubicBezTo>
                  <a:cubicBezTo>
                    <a:pt x="18901" y="9496"/>
                    <a:pt x="17186" y="9092"/>
                    <a:pt x="15614" y="8582"/>
                  </a:cubicBezTo>
                  <a:cubicBezTo>
                    <a:pt x="11799" y="6360"/>
                    <a:pt x="10890" y="0"/>
                    <a:pt x="10890"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15ffb4dd3d2_29_439"/>
            <p:cNvSpPr/>
            <p:nvPr/>
          </p:nvSpPr>
          <p:spPr>
            <a:xfrm>
              <a:off x="678142" y="573421"/>
              <a:ext cx="161035" cy="196433"/>
            </a:xfrm>
            <a:custGeom>
              <a:rect b="b" l="l" r="r" t="t"/>
              <a:pathLst>
                <a:path extrusionOk="0" h="21600" w="21600">
                  <a:moveTo>
                    <a:pt x="10849" y="0"/>
                  </a:moveTo>
                  <a:cubicBezTo>
                    <a:pt x="10849" y="0"/>
                    <a:pt x="9879" y="6433"/>
                    <a:pt x="6005" y="8575"/>
                  </a:cubicBezTo>
                  <a:cubicBezTo>
                    <a:pt x="4260" y="9530"/>
                    <a:pt x="0" y="9530"/>
                    <a:pt x="0" y="9530"/>
                  </a:cubicBezTo>
                  <a:lnTo>
                    <a:pt x="2712" y="10006"/>
                  </a:lnTo>
                  <a:cubicBezTo>
                    <a:pt x="6490" y="10642"/>
                    <a:pt x="9394" y="13818"/>
                    <a:pt x="10074" y="17948"/>
                  </a:cubicBezTo>
                  <a:cubicBezTo>
                    <a:pt x="10170" y="19217"/>
                    <a:pt x="10460" y="20410"/>
                    <a:pt x="10849" y="21600"/>
                  </a:cubicBezTo>
                  <a:cubicBezTo>
                    <a:pt x="11140" y="20410"/>
                    <a:pt x="11334" y="19217"/>
                    <a:pt x="11526" y="17948"/>
                  </a:cubicBezTo>
                  <a:cubicBezTo>
                    <a:pt x="12107" y="13818"/>
                    <a:pt x="15110" y="10642"/>
                    <a:pt x="18888" y="10006"/>
                  </a:cubicBezTo>
                  <a:lnTo>
                    <a:pt x="21600" y="9530"/>
                  </a:lnTo>
                  <a:cubicBezTo>
                    <a:pt x="21600" y="9530"/>
                    <a:pt x="17340" y="9530"/>
                    <a:pt x="15499" y="8575"/>
                  </a:cubicBezTo>
                  <a:cubicBezTo>
                    <a:pt x="11721" y="6433"/>
                    <a:pt x="10849" y="0"/>
                    <a:pt x="10849" y="0"/>
                  </a:cubicBezTo>
                  <a:close/>
                </a:path>
              </a:pathLst>
            </a:custGeom>
            <a:solidFill>
              <a:srgbClr val="355C2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5" name="Google Shape;1155;g15ffb4dd3d2_29_439"/>
          <p:cNvSpPr txBox="1"/>
          <p:nvPr>
            <p:ph idx="1" type="body"/>
          </p:nvPr>
        </p:nvSpPr>
        <p:spPr>
          <a:xfrm>
            <a:off x="3590773" y="1028848"/>
            <a:ext cx="4681266" cy="4032622"/>
          </a:xfrm>
          <a:prstGeom prst="rect">
            <a:avLst/>
          </a:prstGeom>
          <a:noFill/>
          <a:ln>
            <a:noFill/>
          </a:ln>
        </p:spPr>
        <p:txBody>
          <a:bodyPr anchorCtr="0" anchor="t" bIns="91400" lIns="91400" spcFirstLastPara="1" rIns="91400" wrap="square" tIns="91400">
            <a:normAutofit lnSpcReduction="10000"/>
          </a:bodyPr>
          <a:lstStyle/>
          <a:p>
            <a:pPr indent="-355600" lvl="0" marL="457200" rtl="0" algn="l">
              <a:lnSpc>
                <a:spcPct val="115000"/>
              </a:lnSpc>
              <a:spcBef>
                <a:spcPts val="0"/>
              </a:spcBef>
              <a:spcAft>
                <a:spcPts val="0"/>
              </a:spcAft>
              <a:buClr>
                <a:schemeClr val="dk1"/>
              </a:buClr>
              <a:buSzPts val="1800"/>
              <a:buFont typeface="Roboto"/>
              <a:buChar char="●"/>
            </a:pPr>
            <a:r>
              <a:rPr lang="en-US" sz="1500">
                <a:solidFill>
                  <a:srgbClr val="000000"/>
                </a:solidFill>
                <a:latin typeface="Roboto"/>
                <a:ea typeface="Roboto"/>
                <a:cs typeface="Roboto"/>
                <a:sym typeface="Roboto"/>
              </a:rPr>
              <a:t>Anderson, James, E., and Eric van Wincoop. 2003. "Gravity with Gravitas: A Solution to the Border Puzzle ." American Economic Review, 93 (1): 170-192. </a:t>
            </a:r>
            <a:endParaRPr sz="1800">
              <a:solidFill>
                <a:srgbClr val="000000"/>
              </a:solidFill>
              <a:latin typeface="Roboto"/>
              <a:ea typeface="Roboto"/>
              <a:cs typeface="Roboto"/>
              <a:sym typeface="Roboto"/>
            </a:endParaRPr>
          </a:p>
          <a:p>
            <a:pPr indent="-336550" lvl="0" marL="457200" rtl="0" algn="l">
              <a:lnSpc>
                <a:spcPct val="115000"/>
              </a:lnSpc>
              <a:spcBef>
                <a:spcPts val="1000"/>
              </a:spcBef>
              <a:spcAft>
                <a:spcPts val="0"/>
              </a:spcAft>
              <a:buClr>
                <a:schemeClr val="dk1"/>
              </a:buClr>
              <a:buSzPts val="1500"/>
              <a:buFont typeface="Roboto"/>
              <a:buChar char="●"/>
            </a:pPr>
            <a:r>
              <a:rPr lang="en-US" sz="1500">
                <a:solidFill>
                  <a:srgbClr val="000000"/>
                </a:solidFill>
                <a:latin typeface="Roboto"/>
                <a:ea typeface="Roboto"/>
                <a:cs typeface="Roboto"/>
                <a:sym typeface="Roboto"/>
              </a:rPr>
              <a:t>Thapa, Sujit &amp; Chakma, Dhiraj. (2019). Mega Regional Trade Agreements: CPTPP and the Indian Economy. </a:t>
            </a:r>
            <a:endParaRPr sz="1500">
              <a:solidFill>
                <a:srgbClr val="000000"/>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1800"/>
              <a:buFont typeface="Roboto"/>
              <a:buChar char="●"/>
            </a:pPr>
            <a:r>
              <a:rPr lang="en-US" sz="1500">
                <a:solidFill>
                  <a:srgbClr val="000000"/>
                </a:solidFill>
                <a:latin typeface="Roboto"/>
                <a:ea typeface="Roboto"/>
                <a:cs typeface="Roboto"/>
                <a:sym typeface="Roboto"/>
              </a:rPr>
              <a:t>Loganathan, S., Karakunnel, J. J., &amp; Victor, V. (2021). India–European Union Trade Integration: An Analysis of Current and Future Trajectories. Margin: The Journal of Applied Economic Research, 15(4), 484–504. </a:t>
            </a:r>
            <a:endParaRPr sz="1500">
              <a:solidFill>
                <a:srgbClr val="000000"/>
              </a:solidFill>
              <a:latin typeface="Roboto"/>
              <a:ea typeface="Roboto"/>
              <a:cs typeface="Roboto"/>
              <a:sym typeface="Roboto"/>
            </a:endParaRPr>
          </a:p>
          <a:p>
            <a:pPr indent="0" lvl="0" marL="457200" rtl="0" algn="l">
              <a:lnSpc>
                <a:spcPct val="115000"/>
              </a:lnSpc>
              <a:spcBef>
                <a:spcPts val="1000"/>
              </a:spcBef>
              <a:spcAft>
                <a:spcPts val="0"/>
              </a:spcAft>
              <a:buNone/>
            </a:pPr>
            <a:r>
              <a:t/>
            </a:r>
            <a:endParaRPr sz="1500">
              <a:solidFill>
                <a:srgbClr val="000000"/>
              </a:solidFill>
              <a:latin typeface="Roboto"/>
              <a:ea typeface="Roboto"/>
              <a:cs typeface="Roboto"/>
              <a:sym typeface="Roboto"/>
            </a:endParaRPr>
          </a:p>
        </p:txBody>
      </p:sp>
      <p:grpSp>
        <p:nvGrpSpPr>
          <p:cNvPr id="1156" name="Google Shape;1156;g15ffb4dd3d2_29_439"/>
          <p:cNvGrpSpPr/>
          <p:nvPr/>
        </p:nvGrpSpPr>
        <p:grpSpPr>
          <a:xfrm>
            <a:off x="2095638" y="2223987"/>
            <a:ext cx="315235" cy="272603"/>
            <a:chOff x="-2" y="-2"/>
            <a:chExt cx="315233" cy="272602"/>
          </a:xfrm>
        </p:grpSpPr>
        <p:sp>
          <p:nvSpPr>
            <p:cNvPr id="1157" name="Google Shape;1157;g15ffb4dd3d2_29_439"/>
            <p:cNvSpPr/>
            <p:nvPr/>
          </p:nvSpPr>
          <p:spPr>
            <a:xfrm flipH="1" rot="2037325">
              <a:off x="16356" y="64888"/>
              <a:ext cx="275956" cy="142823"/>
            </a:xfrm>
            <a:custGeom>
              <a:rect b="b" l="l" r="r" t="t"/>
              <a:pathLst>
                <a:path extrusionOk="0" h="21600" w="21430">
                  <a:moveTo>
                    <a:pt x="8143" y="0"/>
                  </a:moveTo>
                  <a:cubicBezTo>
                    <a:pt x="7450" y="0"/>
                    <a:pt x="6759" y="403"/>
                    <a:pt x="6177" y="1195"/>
                  </a:cubicBezTo>
                  <a:cubicBezTo>
                    <a:pt x="5965" y="1553"/>
                    <a:pt x="5725" y="1856"/>
                    <a:pt x="5470" y="2158"/>
                  </a:cubicBezTo>
                  <a:cubicBezTo>
                    <a:pt x="4820" y="2737"/>
                    <a:pt x="4043" y="2378"/>
                    <a:pt x="3350" y="2627"/>
                  </a:cubicBezTo>
                  <a:cubicBezTo>
                    <a:pt x="2671" y="2929"/>
                    <a:pt x="2063" y="3673"/>
                    <a:pt x="1625" y="4719"/>
                  </a:cubicBezTo>
                  <a:cubicBezTo>
                    <a:pt x="1173" y="5765"/>
                    <a:pt x="848" y="6976"/>
                    <a:pt x="494" y="8161"/>
                  </a:cubicBezTo>
                  <a:cubicBezTo>
                    <a:pt x="-128" y="10225"/>
                    <a:pt x="-170" y="12262"/>
                    <a:pt x="409" y="14437"/>
                  </a:cubicBezTo>
                  <a:cubicBezTo>
                    <a:pt x="749" y="15731"/>
                    <a:pt x="1102" y="16997"/>
                    <a:pt x="1625" y="18098"/>
                  </a:cubicBezTo>
                  <a:cubicBezTo>
                    <a:pt x="2162" y="19282"/>
                    <a:pt x="2898" y="20081"/>
                    <a:pt x="3703" y="20328"/>
                  </a:cubicBezTo>
                  <a:cubicBezTo>
                    <a:pt x="3886" y="20381"/>
                    <a:pt x="4071" y="20399"/>
                    <a:pt x="4254" y="20399"/>
                  </a:cubicBezTo>
                  <a:cubicBezTo>
                    <a:pt x="4681" y="20399"/>
                    <a:pt x="5107" y="20301"/>
                    <a:pt x="5525" y="20301"/>
                  </a:cubicBezTo>
                  <a:cubicBezTo>
                    <a:pt x="5789" y="20301"/>
                    <a:pt x="6049" y="20340"/>
                    <a:pt x="6304" y="20466"/>
                  </a:cubicBezTo>
                  <a:cubicBezTo>
                    <a:pt x="6643" y="20659"/>
                    <a:pt x="6969" y="20879"/>
                    <a:pt x="7280" y="21154"/>
                  </a:cubicBezTo>
                  <a:cubicBezTo>
                    <a:pt x="7738" y="21452"/>
                    <a:pt x="8211" y="21600"/>
                    <a:pt x="8681" y="21600"/>
                  </a:cubicBezTo>
                  <a:cubicBezTo>
                    <a:pt x="9517" y="21600"/>
                    <a:pt x="10345" y="21134"/>
                    <a:pt x="11068" y="20219"/>
                  </a:cubicBezTo>
                  <a:cubicBezTo>
                    <a:pt x="11591" y="19530"/>
                    <a:pt x="12015" y="18594"/>
                    <a:pt x="12567" y="17961"/>
                  </a:cubicBezTo>
                  <a:cubicBezTo>
                    <a:pt x="13373" y="17080"/>
                    <a:pt x="14362" y="16943"/>
                    <a:pt x="15252" y="16337"/>
                  </a:cubicBezTo>
                  <a:cubicBezTo>
                    <a:pt x="16822" y="15235"/>
                    <a:pt x="17953" y="12758"/>
                    <a:pt x="18829" y="10280"/>
                  </a:cubicBezTo>
                  <a:cubicBezTo>
                    <a:pt x="19720" y="7775"/>
                    <a:pt x="20539" y="5297"/>
                    <a:pt x="21430" y="2847"/>
                  </a:cubicBezTo>
                  <a:cubicBezTo>
                    <a:pt x="19861" y="2791"/>
                    <a:pt x="18560" y="2241"/>
                    <a:pt x="17203" y="1525"/>
                  </a:cubicBezTo>
                  <a:cubicBezTo>
                    <a:pt x="16182" y="966"/>
                    <a:pt x="15137" y="422"/>
                    <a:pt x="14103" y="422"/>
                  </a:cubicBezTo>
                  <a:cubicBezTo>
                    <a:pt x="13764" y="422"/>
                    <a:pt x="13426" y="481"/>
                    <a:pt x="13090" y="617"/>
                  </a:cubicBezTo>
                  <a:cubicBezTo>
                    <a:pt x="12410" y="881"/>
                    <a:pt x="11741" y="1483"/>
                    <a:pt x="11064" y="1483"/>
                  </a:cubicBezTo>
                  <a:cubicBezTo>
                    <a:pt x="10967" y="1483"/>
                    <a:pt x="10869" y="1471"/>
                    <a:pt x="10771" y="1443"/>
                  </a:cubicBezTo>
                  <a:cubicBezTo>
                    <a:pt x="10220" y="1278"/>
                    <a:pt x="9739" y="699"/>
                    <a:pt x="9231" y="341"/>
                  </a:cubicBezTo>
                  <a:cubicBezTo>
                    <a:pt x="8878" y="113"/>
                    <a:pt x="8510" y="0"/>
                    <a:pt x="8143" y="0"/>
                  </a:cubicBezTo>
                  <a:close/>
                </a:path>
              </a:pathLst>
            </a:custGeom>
            <a:solidFill>
              <a:srgbClr val="00693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5ffb4dd3d2_29_439"/>
            <p:cNvSpPr/>
            <p:nvPr/>
          </p:nvSpPr>
          <p:spPr>
            <a:xfrm flipH="1" rot="2037325">
              <a:off x="37400" y="88753"/>
              <a:ext cx="268867" cy="114184"/>
            </a:xfrm>
            <a:custGeom>
              <a:rect b="b" l="l" r="r" t="t"/>
              <a:pathLst>
                <a:path extrusionOk="0" h="21600" w="21557">
                  <a:moveTo>
                    <a:pt x="10356" y="0"/>
                  </a:moveTo>
                  <a:cubicBezTo>
                    <a:pt x="10346" y="0"/>
                    <a:pt x="10336" y="10"/>
                    <a:pt x="10326" y="33"/>
                  </a:cubicBezTo>
                  <a:cubicBezTo>
                    <a:pt x="9713" y="1375"/>
                    <a:pt x="9363" y="3200"/>
                    <a:pt x="9085" y="5129"/>
                  </a:cubicBezTo>
                  <a:cubicBezTo>
                    <a:pt x="8794" y="7195"/>
                    <a:pt x="8692" y="9709"/>
                    <a:pt x="7962" y="11259"/>
                  </a:cubicBezTo>
                  <a:cubicBezTo>
                    <a:pt x="7407" y="11362"/>
                    <a:pt x="6853" y="11431"/>
                    <a:pt x="6298" y="11499"/>
                  </a:cubicBezTo>
                  <a:cubicBezTo>
                    <a:pt x="7174" y="8986"/>
                    <a:pt x="7028" y="5267"/>
                    <a:pt x="7903" y="2787"/>
                  </a:cubicBezTo>
                  <a:cubicBezTo>
                    <a:pt x="7924" y="2714"/>
                    <a:pt x="7901" y="2641"/>
                    <a:pt x="7875" y="2641"/>
                  </a:cubicBezTo>
                  <a:cubicBezTo>
                    <a:pt x="7865" y="2641"/>
                    <a:pt x="7854" y="2653"/>
                    <a:pt x="7845" y="2684"/>
                  </a:cubicBezTo>
                  <a:cubicBezTo>
                    <a:pt x="6882" y="5129"/>
                    <a:pt x="7072" y="9054"/>
                    <a:pt x="6079" y="11499"/>
                  </a:cubicBezTo>
                  <a:cubicBezTo>
                    <a:pt x="5846" y="11499"/>
                    <a:pt x="5598" y="11534"/>
                    <a:pt x="5349" y="11568"/>
                  </a:cubicBezTo>
                  <a:lnTo>
                    <a:pt x="4124" y="11568"/>
                  </a:lnTo>
                  <a:cubicBezTo>
                    <a:pt x="4518" y="10776"/>
                    <a:pt x="4722" y="9537"/>
                    <a:pt x="4911" y="8470"/>
                  </a:cubicBezTo>
                  <a:cubicBezTo>
                    <a:pt x="5203" y="6851"/>
                    <a:pt x="5495" y="5164"/>
                    <a:pt x="6108" y="4061"/>
                  </a:cubicBezTo>
                  <a:cubicBezTo>
                    <a:pt x="6144" y="4006"/>
                    <a:pt x="6122" y="3861"/>
                    <a:pt x="6082" y="3861"/>
                  </a:cubicBezTo>
                  <a:cubicBezTo>
                    <a:pt x="6072" y="3861"/>
                    <a:pt x="6061" y="3869"/>
                    <a:pt x="6050" y="3889"/>
                  </a:cubicBezTo>
                  <a:cubicBezTo>
                    <a:pt x="5568" y="4750"/>
                    <a:pt x="5203" y="5921"/>
                    <a:pt x="4970" y="7229"/>
                  </a:cubicBezTo>
                  <a:cubicBezTo>
                    <a:pt x="4664" y="8848"/>
                    <a:pt x="4430" y="10295"/>
                    <a:pt x="3905" y="11534"/>
                  </a:cubicBezTo>
                  <a:cubicBezTo>
                    <a:pt x="3467" y="11534"/>
                    <a:pt x="3044" y="11499"/>
                    <a:pt x="2606" y="11465"/>
                  </a:cubicBezTo>
                  <a:lnTo>
                    <a:pt x="2518" y="11465"/>
                  </a:lnTo>
                  <a:cubicBezTo>
                    <a:pt x="3263" y="9606"/>
                    <a:pt x="3423" y="6851"/>
                    <a:pt x="4182" y="5060"/>
                  </a:cubicBezTo>
                  <a:cubicBezTo>
                    <a:pt x="4204" y="5007"/>
                    <a:pt x="4184" y="4934"/>
                    <a:pt x="4166" y="4934"/>
                  </a:cubicBezTo>
                  <a:cubicBezTo>
                    <a:pt x="4161" y="4934"/>
                    <a:pt x="4156" y="4941"/>
                    <a:pt x="4153" y="4956"/>
                  </a:cubicBezTo>
                  <a:cubicBezTo>
                    <a:pt x="3306" y="6678"/>
                    <a:pt x="3145" y="9571"/>
                    <a:pt x="2328" y="11396"/>
                  </a:cubicBezTo>
                  <a:cubicBezTo>
                    <a:pt x="1752" y="11314"/>
                    <a:pt x="1139" y="11104"/>
                    <a:pt x="555" y="11104"/>
                  </a:cubicBezTo>
                  <a:cubicBezTo>
                    <a:pt x="399" y="11104"/>
                    <a:pt x="246" y="11119"/>
                    <a:pt x="96" y="11155"/>
                  </a:cubicBezTo>
                  <a:cubicBezTo>
                    <a:pt x="-22" y="11224"/>
                    <a:pt x="-36" y="11568"/>
                    <a:pt x="81" y="11671"/>
                  </a:cubicBezTo>
                  <a:cubicBezTo>
                    <a:pt x="767" y="12257"/>
                    <a:pt x="1584" y="12257"/>
                    <a:pt x="2314" y="12292"/>
                  </a:cubicBezTo>
                  <a:cubicBezTo>
                    <a:pt x="3117" y="14323"/>
                    <a:pt x="3291" y="17251"/>
                    <a:pt x="4284" y="19041"/>
                  </a:cubicBezTo>
                  <a:cubicBezTo>
                    <a:pt x="4291" y="19057"/>
                    <a:pt x="4298" y="19063"/>
                    <a:pt x="4306" y="19063"/>
                  </a:cubicBezTo>
                  <a:cubicBezTo>
                    <a:pt x="4330" y="19063"/>
                    <a:pt x="4350" y="18991"/>
                    <a:pt x="4328" y="18938"/>
                  </a:cubicBezTo>
                  <a:cubicBezTo>
                    <a:pt x="3437" y="17113"/>
                    <a:pt x="3248" y="14323"/>
                    <a:pt x="2504" y="12326"/>
                  </a:cubicBezTo>
                  <a:lnTo>
                    <a:pt x="2606" y="12326"/>
                  </a:lnTo>
                  <a:cubicBezTo>
                    <a:pt x="3029" y="12360"/>
                    <a:pt x="3467" y="12395"/>
                    <a:pt x="3890" y="12429"/>
                  </a:cubicBezTo>
                  <a:cubicBezTo>
                    <a:pt x="4459" y="13704"/>
                    <a:pt x="4736" y="15149"/>
                    <a:pt x="5130" y="16734"/>
                  </a:cubicBezTo>
                  <a:cubicBezTo>
                    <a:pt x="5437" y="18077"/>
                    <a:pt x="5904" y="19213"/>
                    <a:pt x="6488" y="19936"/>
                  </a:cubicBezTo>
                  <a:cubicBezTo>
                    <a:pt x="6497" y="19947"/>
                    <a:pt x="6506" y="19952"/>
                    <a:pt x="6515" y="19952"/>
                  </a:cubicBezTo>
                  <a:cubicBezTo>
                    <a:pt x="6557" y="19952"/>
                    <a:pt x="6580" y="19821"/>
                    <a:pt x="6531" y="19764"/>
                  </a:cubicBezTo>
                  <a:cubicBezTo>
                    <a:pt x="5787" y="18799"/>
                    <a:pt x="5379" y="17113"/>
                    <a:pt x="5014" y="15494"/>
                  </a:cubicBezTo>
                  <a:cubicBezTo>
                    <a:pt x="4780" y="14426"/>
                    <a:pt x="4532" y="13187"/>
                    <a:pt x="4124" y="12429"/>
                  </a:cubicBezTo>
                  <a:lnTo>
                    <a:pt x="5364" y="12429"/>
                  </a:lnTo>
                  <a:cubicBezTo>
                    <a:pt x="5598" y="12429"/>
                    <a:pt x="5846" y="12395"/>
                    <a:pt x="6094" y="12360"/>
                  </a:cubicBezTo>
                  <a:cubicBezTo>
                    <a:pt x="7218" y="14599"/>
                    <a:pt x="7305" y="18559"/>
                    <a:pt x="8648" y="20555"/>
                  </a:cubicBezTo>
                  <a:cubicBezTo>
                    <a:pt x="8656" y="20569"/>
                    <a:pt x="8664" y="20575"/>
                    <a:pt x="8672" y="20575"/>
                  </a:cubicBezTo>
                  <a:cubicBezTo>
                    <a:pt x="8705" y="20575"/>
                    <a:pt x="8727" y="20474"/>
                    <a:pt x="8692" y="20418"/>
                  </a:cubicBezTo>
                  <a:cubicBezTo>
                    <a:pt x="7465" y="18387"/>
                    <a:pt x="7349" y="14633"/>
                    <a:pt x="6313" y="12360"/>
                  </a:cubicBezTo>
                  <a:cubicBezTo>
                    <a:pt x="6867" y="12292"/>
                    <a:pt x="7437" y="12223"/>
                    <a:pt x="7991" y="12120"/>
                  </a:cubicBezTo>
                  <a:cubicBezTo>
                    <a:pt x="8852" y="13359"/>
                    <a:pt x="9217" y="15701"/>
                    <a:pt x="9772" y="17560"/>
                  </a:cubicBezTo>
                  <a:cubicBezTo>
                    <a:pt x="10282" y="19282"/>
                    <a:pt x="10910" y="20797"/>
                    <a:pt x="11815" y="21589"/>
                  </a:cubicBezTo>
                  <a:cubicBezTo>
                    <a:pt x="11821" y="21597"/>
                    <a:pt x="11828" y="21600"/>
                    <a:pt x="11834" y="21600"/>
                  </a:cubicBezTo>
                  <a:cubicBezTo>
                    <a:pt x="11882" y="21600"/>
                    <a:pt x="11911" y="21382"/>
                    <a:pt x="11859" y="21382"/>
                  </a:cubicBezTo>
                  <a:cubicBezTo>
                    <a:pt x="10778" y="20246"/>
                    <a:pt x="10093" y="18180"/>
                    <a:pt x="9538" y="16010"/>
                  </a:cubicBezTo>
                  <a:cubicBezTo>
                    <a:pt x="9173" y="14565"/>
                    <a:pt x="8823" y="13049"/>
                    <a:pt x="8239" y="12051"/>
                  </a:cubicBezTo>
                  <a:cubicBezTo>
                    <a:pt x="8866" y="11913"/>
                    <a:pt x="9480" y="11775"/>
                    <a:pt x="10107" y="11568"/>
                  </a:cubicBezTo>
                  <a:cubicBezTo>
                    <a:pt x="10793" y="12843"/>
                    <a:pt x="11275" y="14565"/>
                    <a:pt x="11946" y="15941"/>
                  </a:cubicBezTo>
                  <a:cubicBezTo>
                    <a:pt x="12530" y="17182"/>
                    <a:pt x="13231" y="18077"/>
                    <a:pt x="14004" y="18524"/>
                  </a:cubicBezTo>
                  <a:cubicBezTo>
                    <a:pt x="14009" y="18528"/>
                    <a:pt x="14013" y="18530"/>
                    <a:pt x="14017" y="18530"/>
                  </a:cubicBezTo>
                  <a:cubicBezTo>
                    <a:pt x="14050" y="18530"/>
                    <a:pt x="14057" y="18418"/>
                    <a:pt x="14018" y="18387"/>
                  </a:cubicBezTo>
                  <a:cubicBezTo>
                    <a:pt x="13128" y="17698"/>
                    <a:pt x="12311" y="16493"/>
                    <a:pt x="11669" y="14874"/>
                  </a:cubicBezTo>
                  <a:cubicBezTo>
                    <a:pt x="11216" y="13807"/>
                    <a:pt x="10837" y="12395"/>
                    <a:pt x="10312" y="11499"/>
                  </a:cubicBezTo>
                  <a:lnTo>
                    <a:pt x="10895" y="11293"/>
                  </a:lnTo>
                  <a:cubicBezTo>
                    <a:pt x="11129" y="11190"/>
                    <a:pt x="11362" y="11121"/>
                    <a:pt x="11596" y="11018"/>
                  </a:cubicBezTo>
                  <a:cubicBezTo>
                    <a:pt x="11975" y="11396"/>
                    <a:pt x="12267" y="12464"/>
                    <a:pt x="12544" y="13152"/>
                  </a:cubicBezTo>
                  <a:cubicBezTo>
                    <a:pt x="12807" y="13807"/>
                    <a:pt x="13114" y="14392"/>
                    <a:pt x="13449" y="14909"/>
                  </a:cubicBezTo>
                  <a:cubicBezTo>
                    <a:pt x="13453" y="14914"/>
                    <a:pt x="13457" y="14916"/>
                    <a:pt x="13461" y="14916"/>
                  </a:cubicBezTo>
                  <a:cubicBezTo>
                    <a:pt x="13485" y="14916"/>
                    <a:pt x="13504" y="14831"/>
                    <a:pt x="13479" y="14771"/>
                  </a:cubicBezTo>
                  <a:cubicBezTo>
                    <a:pt x="13055" y="13979"/>
                    <a:pt x="12676" y="13084"/>
                    <a:pt x="12325" y="12085"/>
                  </a:cubicBezTo>
                  <a:cubicBezTo>
                    <a:pt x="12179" y="11637"/>
                    <a:pt x="12019" y="11259"/>
                    <a:pt x="11829" y="10914"/>
                  </a:cubicBezTo>
                  <a:cubicBezTo>
                    <a:pt x="12325" y="10707"/>
                    <a:pt x="12822" y="10467"/>
                    <a:pt x="13304" y="10226"/>
                  </a:cubicBezTo>
                  <a:cubicBezTo>
                    <a:pt x="14033" y="13084"/>
                    <a:pt x="15215" y="15115"/>
                    <a:pt x="16587" y="15941"/>
                  </a:cubicBezTo>
                  <a:cubicBezTo>
                    <a:pt x="16593" y="15945"/>
                    <a:pt x="16597" y="15946"/>
                    <a:pt x="16602" y="15946"/>
                  </a:cubicBezTo>
                  <a:cubicBezTo>
                    <a:pt x="16648" y="15946"/>
                    <a:pt x="16656" y="15801"/>
                    <a:pt x="16617" y="15769"/>
                  </a:cubicBezTo>
                  <a:cubicBezTo>
                    <a:pt x="15317" y="14805"/>
                    <a:pt x="14208" y="12808"/>
                    <a:pt x="13479" y="10123"/>
                  </a:cubicBezTo>
                  <a:cubicBezTo>
                    <a:pt x="13843" y="9950"/>
                    <a:pt x="14208" y="9743"/>
                    <a:pt x="14573" y="9502"/>
                  </a:cubicBezTo>
                  <a:cubicBezTo>
                    <a:pt x="14894" y="10707"/>
                    <a:pt x="15565" y="11603"/>
                    <a:pt x="16091" y="12188"/>
                  </a:cubicBezTo>
                  <a:cubicBezTo>
                    <a:pt x="16099" y="12198"/>
                    <a:pt x="16107" y="12203"/>
                    <a:pt x="16114" y="12203"/>
                  </a:cubicBezTo>
                  <a:cubicBezTo>
                    <a:pt x="16160" y="12203"/>
                    <a:pt x="16187" y="12041"/>
                    <a:pt x="16149" y="11982"/>
                  </a:cubicBezTo>
                  <a:cubicBezTo>
                    <a:pt x="15814" y="11603"/>
                    <a:pt x="15507" y="11121"/>
                    <a:pt x="15230" y="10570"/>
                  </a:cubicBezTo>
                  <a:cubicBezTo>
                    <a:pt x="15055" y="10226"/>
                    <a:pt x="14894" y="9778"/>
                    <a:pt x="14734" y="9399"/>
                  </a:cubicBezTo>
                  <a:cubicBezTo>
                    <a:pt x="15259" y="9089"/>
                    <a:pt x="15784" y="8745"/>
                    <a:pt x="16310" y="8365"/>
                  </a:cubicBezTo>
                  <a:lnTo>
                    <a:pt x="16602" y="8159"/>
                  </a:lnTo>
                  <a:cubicBezTo>
                    <a:pt x="17259" y="9606"/>
                    <a:pt x="18076" y="10604"/>
                    <a:pt x="18952" y="11018"/>
                  </a:cubicBezTo>
                  <a:cubicBezTo>
                    <a:pt x="18995" y="11018"/>
                    <a:pt x="18995" y="10914"/>
                    <a:pt x="18966" y="10879"/>
                  </a:cubicBezTo>
                  <a:cubicBezTo>
                    <a:pt x="18149" y="10363"/>
                    <a:pt x="17390" y="9399"/>
                    <a:pt x="16777" y="8021"/>
                  </a:cubicBezTo>
                  <a:cubicBezTo>
                    <a:pt x="17288" y="7678"/>
                    <a:pt x="17799" y="7264"/>
                    <a:pt x="18310" y="6851"/>
                  </a:cubicBezTo>
                  <a:cubicBezTo>
                    <a:pt x="18893" y="7609"/>
                    <a:pt x="19681" y="7781"/>
                    <a:pt x="20353" y="7781"/>
                  </a:cubicBezTo>
                  <a:cubicBezTo>
                    <a:pt x="20382" y="7781"/>
                    <a:pt x="20396" y="7678"/>
                    <a:pt x="20353" y="7643"/>
                  </a:cubicBezTo>
                  <a:cubicBezTo>
                    <a:pt x="19988" y="7609"/>
                    <a:pt x="19608" y="7470"/>
                    <a:pt x="19243" y="7264"/>
                  </a:cubicBezTo>
                  <a:cubicBezTo>
                    <a:pt x="18995" y="7126"/>
                    <a:pt x="18762" y="6885"/>
                    <a:pt x="18514" y="6678"/>
                  </a:cubicBezTo>
                  <a:cubicBezTo>
                    <a:pt x="19054" y="6197"/>
                    <a:pt x="19593" y="5714"/>
                    <a:pt x="20104" y="5164"/>
                  </a:cubicBezTo>
                  <a:cubicBezTo>
                    <a:pt x="20338" y="5198"/>
                    <a:pt x="20572" y="5404"/>
                    <a:pt x="20805" y="5473"/>
                  </a:cubicBezTo>
                  <a:cubicBezTo>
                    <a:pt x="20894" y="5499"/>
                    <a:pt x="20985" y="5510"/>
                    <a:pt x="21078" y="5510"/>
                  </a:cubicBezTo>
                  <a:cubicBezTo>
                    <a:pt x="21228" y="5510"/>
                    <a:pt x="21382" y="5481"/>
                    <a:pt x="21535" y="5439"/>
                  </a:cubicBezTo>
                  <a:cubicBezTo>
                    <a:pt x="21564" y="5439"/>
                    <a:pt x="21564" y="5301"/>
                    <a:pt x="21535" y="5301"/>
                  </a:cubicBezTo>
                  <a:cubicBezTo>
                    <a:pt x="21485" y="5307"/>
                    <a:pt x="21434" y="5310"/>
                    <a:pt x="21384" y="5310"/>
                  </a:cubicBezTo>
                  <a:cubicBezTo>
                    <a:pt x="21142" y="5310"/>
                    <a:pt x="20901" y="5243"/>
                    <a:pt x="20659" y="5129"/>
                  </a:cubicBezTo>
                  <a:cubicBezTo>
                    <a:pt x="20557" y="5095"/>
                    <a:pt x="20440" y="4992"/>
                    <a:pt x="20338" y="4922"/>
                  </a:cubicBezTo>
                  <a:cubicBezTo>
                    <a:pt x="20688" y="4544"/>
                    <a:pt x="21039" y="4131"/>
                    <a:pt x="21374" y="3717"/>
                  </a:cubicBezTo>
                  <a:cubicBezTo>
                    <a:pt x="21440" y="3686"/>
                    <a:pt x="21399" y="3432"/>
                    <a:pt x="21347" y="3432"/>
                  </a:cubicBezTo>
                  <a:cubicBezTo>
                    <a:pt x="21342" y="3432"/>
                    <a:pt x="21336" y="3435"/>
                    <a:pt x="21330" y="3442"/>
                  </a:cubicBezTo>
                  <a:cubicBezTo>
                    <a:pt x="20966" y="3751"/>
                    <a:pt x="20601" y="4061"/>
                    <a:pt x="20250" y="4372"/>
                  </a:cubicBezTo>
                  <a:cubicBezTo>
                    <a:pt x="20309" y="4165"/>
                    <a:pt x="20367" y="3923"/>
                    <a:pt x="20440" y="3683"/>
                  </a:cubicBezTo>
                  <a:cubicBezTo>
                    <a:pt x="20601" y="3097"/>
                    <a:pt x="20776" y="2547"/>
                    <a:pt x="20995" y="2064"/>
                  </a:cubicBezTo>
                  <a:cubicBezTo>
                    <a:pt x="21017" y="2011"/>
                    <a:pt x="21005" y="1938"/>
                    <a:pt x="20985" y="1938"/>
                  </a:cubicBezTo>
                  <a:cubicBezTo>
                    <a:pt x="20979" y="1938"/>
                    <a:pt x="20972" y="1945"/>
                    <a:pt x="20966" y="1961"/>
                  </a:cubicBezTo>
                  <a:cubicBezTo>
                    <a:pt x="20776" y="2339"/>
                    <a:pt x="20601" y="2719"/>
                    <a:pt x="20455" y="3200"/>
                  </a:cubicBezTo>
                  <a:cubicBezTo>
                    <a:pt x="20323" y="3683"/>
                    <a:pt x="20163" y="4131"/>
                    <a:pt x="20017" y="4578"/>
                  </a:cubicBezTo>
                  <a:cubicBezTo>
                    <a:pt x="19477" y="5026"/>
                    <a:pt x="18952" y="5508"/>
                    <a:pt x="18411" y="5956"/>
                  </a:cubicBezTo>
                  <a:cubicBezTo>
                    <a:pt x="18557" y="5439"/>
                    <a:pt x="18674" y="4887"/>
                    <a:pt x="18835" y="4372"/>
                  </a:cubicBezTo>
                  <a:cubicBezTo>
                    <a:pt x="19039" y="3648"/>
                    <a:pt x="19287" y="2959"/>
                    <a:pt x="19535" y="2305"/>
                  </a:cubicBezTo>
                  <a:cubicBezTo>
                    <a:pt x="19556" y="2257"/>
                    <a:pt x="19540" y="2208"/>
                    <a:pt x="19519" y="2208"/>
                  </a:cubicBezTo>
                  <a:cubicBezTo>
                    <a:pt x="19510" y="2208"/>
                    <a:pt x="19500" y="2216"/>
                    <a:pt x="19492" y="2236"/>
                  </a:cubicBezTo>
                  <a:cubicBezTo>
                    <a:pt x="19024" y="3304"/>
                    <a:pt x="18499" y="4647"/>
                    <a:pt x="18222" y="6128"/>
                  </a:cubicBezTo>
                  <a:cubicBezTo>
                    <a:pt x="17711" y="6540"/>
                    <a:pt x="17200" y="6954"/>
                    <a:pt x="16690" y="7333"/>
                  </a:cubicBezTo>
                  <a:cubicBezTo>
                    <a:pt x="16908" y="5404"/>
                    <a:pt x="17259" y="3579"/>
                    <a:pt x="17740" y="1926"/>
                  </a:cubicBezTo>
                  <a:cubicBezTo>
                    <a:pt x="17761" y="1877"/>
                    <a:pt x="17745" y="1829"/>
                    <a:pt x="17724" y="1829"/>
                  </a:cubicBezTo>
                  <a:cubicBezTo>
                    <a:pt x="17715" y="1829"/>
                    <a:pt x="17705" y="1838"/>
                    <a:pt x="17696" y="1858"/>
                  </a:cubicBezTo>
                  <a:cubicBezTo>
                    <a:pt x="17156" y="3511"/>
                    <a:pt x="16748" y="5404"/>
                    <a:pt x="16529" y="7436"/>
                  </a:cubicBezTo>
                  <a:lnTo>
                    <a:pt x="16237" y="7643"/>
                  </a:lnTo>
                  <a:cubicBezTo>
                    <a:pt x="15711" y="8021"/>
                    <a:pt x="15186" y="8331"/>
                    <a:pt x="14661" y="8642"/>
                  </a:cubicBezTo>
                  <a:cubicBezTo>
                    <a:pt x="14734" y="8125"/>
                    <a:pt x="14792" y="7573"/>
                    <a:pt x="14880" y="7092"/>
                  </a:cubicBezTo>
                  <a:cubicBezTo>
                    <a:pt x="14997" y="6265"/>
                    <a:pt x="15157" y="5508"/>
                    <a:pt x="15347" y="4750"/>
                  </a:cubicBezTo>
                  <a:cubicBezTo>
                    <a:pt x="15366" y="4659"/>
                    <a:pt x="15334" y="4581"/>
                    <a:pt x="15301" y="4581"/>
                  </a:cubicBezTo>
                  <a:cubicBezTo>
                    <a:pt x="15285" y="4581"/>
                    <a:pt x="15269" y="4601"/>
                    <a:pt x="15259" y="4647"/>
                  </a:cubicBezTo>
                  <a:cubicBezTo>
                    <a:pt x="14952" y="5783"/>
                    <a:pt x="14559" y="7333"/>
                    <a:pt x="14500" y="8745"/>
                  </a:cubicBezTo>
                  <a:cubicBezTo>
                    <a:pt x="14135" y="8951"/>
                    <a:pt x="13770" y="9158"/>
                    <a:pt x="13420" y="9331"/>
                  </a:cubicBezTo>
                  <a:cubicBezTo>
                    <a:pt x="13624" y="6265"/>
                    <a:pt x="14150" y="3373"/>
                    <a:pt x="14967" y="928"/>
                  </a:cubicBezTo>
                  <a:cubicBezTo>
                    <a:pt x="14989" y="851"/>
                    <a:pt x="14961" y="753"/>
                    <a:pt x="14934" y="753"/>
                  </a:cubicBezTo>
                  <a:cubicBezTo>
                    <a:pt x="14925" y="753"/>
                    <a:pt x="14916" y="765"/>
                    <a:pt x="14909" y="790"/>
                  </a:cubicBezTo>
                  <a:cubicBezTo>
                    <a:pt x="14004" y="3200"/>
                    <a:pt x="13420" y="6231"/>
                    <a:pt x="13245" y="9434"/>
                  </a:cubicBezTo>
                  <a:cubicBezTo>
                    <a:pt x="12763" y="9674"/>
                    <a:pt x="12267" y="9881"/>
                    <a:pt x="11771" y="10087"/>
                  </a:cubicBezTo>
                  <a:cubicBezTo>
                    <a:pt x="11902" y="9640"/>
                    <a:pt x="11990" y="9123"/>
                    <a:pt x="12063" y="8607"/>
                  </a:cubicBezTo>
                  <a:cubicBezTo>
                    <a:pt x="12223" y="7367"/>
                    <a:pt x="12413" y="6197"/>
                    <a:pt x="12647" y="5060"/>
                  </a:cubicBezTo>
                  <a:cubicBezTo>
                    <a:pt x="12657" y="5011"/>
                    <a:pt x="12638" y="4962"/>
                    <a:pt x="12621" y="4962"/>
                  </a:cubicBezTo>
                  <a:cubicBezTo>
                    <a:pt x="12614" y="4962"/>
                    <a:pt x="12607" y="4971"/>
                    <a:pt x="12603" y="4992"/>
                  </a:cubicBezTo>
                  <a:cubicBezTo>
                    <a:pt x="12398" y="5748"/>
                    <a:pt x="12223" y="6575"/>
                    <a:pt x="12092" y="7436"/>
                  </a:cubicBezTo>
                  <a:cubicBezTo>
                    <a:pt x="11946" y="8297"/>
                    <a:pt x="11844" y="9537"/>
                    <a:pt x="11538" y="10190"/>
                  </a:cubicBezTo>
                  <a:cubicBezTo>
                    <a:pt x="11319" y="10295"/>
                    <a:pt x="11085" y="10363"/>
                    <a:pt x="10851" y="10467"/>
                  </a:cubicBezTo>
                  <a:lnTo>
                    <a:pt x="10268" y="10639"/>
                  </a:lnTo>
                  <a:cubicBezTo>
                    <a:pt x="10662" y="9434"/>
                    <a:pt x="10823" y="7850"/>
                    <a:pt x="11085" y="6472"/>
                  </a:cubicBezTo>
                  <a:cubicBezTo>
                    <a:pt x="11406" y="4544"/>
                    <a:pt x="11902" y="2753"/>
                    <a:pt x="12515" y="1272"/>
                  </a:cubicBezTo>
                  <a:cubicBezTo>
                    <a:pt x="12538" y="1219"/>
                    <a:pt x="12517" y="1147"/>
                    <a:pt x="12493" y="1147"/>
                  </a:cubicBezTo>
                  <a:cubicBezTo>
                    <a:pt x="12486" y="1147"/>
                    <a:pt x="12478" y="1153"/>
                    <a:pt x="12471" y="1169"/>
                  </a:cubicBezTo>
                  <a:cubicBezTo>
                    <a:pt x="11932" y="2305"/>
                    <a:pt x="11494" y="3717"/>
                    <a:pt x="11173" y="5267"/>
                  </a:cubicBezTo>
                  <a:cubicBezTo>
                    <a:pt x="10793" y="7057"/>
                    <a:pt x="10574" y="9054"/>
                    <a:pt x="10063" y="10707"/>
                  </a:cubicBezTo>
                  <a:cubicBezTo>
                    <a:pt x="9450" y="10914"/>
                    <a:pt x="8838" y="11087"/>
                    <a:pt x="8210" y="11190"/>
                  </a:cubicBezTo>
                  <a:cubicBezTo>
                    <a:pt x="8692" y="9984"/>
                    <a:pt x="8866" y="8331"/>
                    <a:pt x="9057" y="6748"/>
                  </a:cubicBezTo>
                  <a:cubicBezTo>
                    <a:pt x="9334" y="4372"/>
                    <a:pt x="9684" y="1995"/>
                    <a:pt x="10385" y="170"/>
                  </a:cubicBezTo>
                  <a:cubicBezTo>
                    <a:pt x="10419" y="117"/>
                    <a:pt x="10391" y="0"/>
                    <a:pt x="10356" y="0"/>
                  </a:cubicBezTo>
                  <a:close/>
                </a:path>
              </a:pathLst>
            </a:custGeom>
            <a:solidFill>
              <a:srgbClr val="F4A79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9" name="Google Shape;1159;g15ffb4dd3d2_29_439"/>
          <p:cNvSpPr/>
          <p:nvPr/>
        </p:nvSpPr>
        <p:spPr>
          <a:xfrm rot="3177812">
            <a:off x="-405456" y="438776"/>
            <a:ext cx="1972852" cy="1188550"/>
          </a:xfrm>
          <a:custGeom>
            <a:rect b="b" l="l" r="r" t="t"/>
            <a:pathLst>
              <a:path extrusionOk="0" h="21600" w="21559">
                <a:moveTo>
                  <a:pt x="9615" y="15528"/>
                </a:moveTo>
                <a:cubicBezTo>
                  <a:pt x="9614" y="15528"/>
                  <a:pt x="9613" y="15528"/>
                  <a:pt x="9612" y="15528"/>
                </a:cubicBezTo>
                <a:cubicBezTo>
                  <a:pt x="9612" y="15528"/>
                  <a:pt x="9612" y="15529"/>
                  <a:pt x="9612" y="15529"/>
                </a:cubicBezTo>
                <a:cubicBezTo>
                  <a:pt x="9613" y="15529"/>
                  <a:pt x="9614" y="15528"/>
                  <a:pt x="9615" y="15528"/>
                </a:cubicBezTo>
                <a:close/>
                <a:moveTo>
                  <a:pt x="13191" y="18326"/>
                </a:moveTo>
                <a:cubicBezTo>
                  <a:pt x="13190" y="18326"/>
                  <a:pt x="13189" y="18326"/>
                  <a:pt x="13189" y="18326"/>
                </a:cubicBezTo>
                <a:cubicBezTo>
                  <a:pt x="13189" y="18326"/>
                  <a:pt x="13189" y="18326"/>
                  <a:pt x="13188" y="18326"/>
                </a:cubicBezTo>
                <a:cubicBezTo>
                  <a:pt x="13189" y="18327"/>
                  <a:pt x="13189" y="18327"/>
                  <a:pt x="13189" y="18327"/>
                </a:cubicBezTo>
                <a:cubicBezTo>
                  <a:pt x="13190" y="18327"/>
                  <a:pt x="13190" y="18326"/>
                  <a:pt x="13191" y="18326"/>
                </a:cubicBezTo>
                <a:close/>
                <a:moveTo>
                  <a:pt x="6393" y="0"/>
                </a:moveTo>
                <a:cubicBezTo>
                  <a:pt x="5630" y="0"/>
                  <a:pt x="4708" y="252"/>
                  <a:pt x="3891" y="1135"/>
                </a:cubicBezTo>
                <a:cubicBezTo>
                  <a:pt x="3004" y="2085"/>
                  <a:pt x="2148" y="3159"/>
                  <a:pt x="1351" y="4333"/>
                </a:cubicBezTo>
                <a:lnTo>
                  <a:pt x="991" y="4833"/>
                </a:lnTo>
                <a:cubicBezTo>
                  <a:pt x="691" y="4783"/>
                  <a:pt x="405" y="4758"/>
                  <a:pt x="104" y="4758"/>
                </a:cubicBezTo>
                <a:cubicBezTo>
                  <a:pt x="100" y="4757"/>
                  <a:pt x="96" y="4756"/>
                  <a:pt x="91" y="4756"/>
                </a:cubicBezTo>
                <a:cubicBezTo>
                  <a:pt x="-18" y="4756"/>
                  <a:pt x="-41" y="5059"/>
                  <a:pt x="89" y="5083"/>
                </a:cubicBezTo>
                <a:cubicBezTo>
                  <a:pt x="390" y="5157"/>
                  <a:pt x="675" y="5208"/>
                  <a:pt x="976" y="5282"/>
                </a:cubicBezTo>
                <a:lnTo>
                  <a:pt x="1021" y="5358"/>
                </a:lnTo>
                <a:cubicBezTo>
                  <a:pt x="1081" y="5483"/>
                  <a:pt x="1171" y="5683"/>
                  <a:pt x="1261" y="5883"/>
                </a:cubicBezTo>
                <a:cubicBezTo>
                  <a:pt x="1667" y="6782"/>
                  <a:pt x="2328" y="8381"/>
                  <a:pt x="3049" y="10130"/>
                </a:cubicBezTo>
                <a:cubicBezTo>
                  <a:pt x="4154" y="12789"/>
                  <a:pt x="5892" y="13531"/>
                  <a:pt x="6044" y="13531"/>
                </a:cubicBezTo>
                <a:cubicBezTo>
                  <a:pt x="6047" y="13531"/>
                  <a:pt x="6050" y="13531"/>
                  <a:pt x="6052" y="13530"/>
                </a:cubicBezTo>
                <a:cubicBezTo>
                  <a:pt x="6052" y="13530"/>
                  <a:pt x="6052" y="13530"/>
                  <a:pt x="6052" y="13530"/>
                </a:cubicBezTo>
                <a:cubicBezTo>
                  <a:pt x="6053" y="13530"/>
                  <a:pt x="6054" y="13529"/>
                  <a:pt x="6054" y="13528"/>
                </a:cubicBezTo>
                <a:cubicBezTo>
                  <a:pt x="6054" y="13529"/>
                  <a:pt x="6053" y="13529"/>
                  <a:pt x="6052" y="13530"/>
                </a:cubicBezTo>
                <a:cubicBezTo>
                  <a:pt x="5989" y="13519"/>
                  <a:pt x="5389" y="10983"/>
                  <a:pt x="4251" y="8181"/>
                </a:cubicBezTo>
                <a:cubicBezTo>
                  <a:pt x="3725" y="6932"/>
                  <a:pt x="3004" y="6007"/>
                  <a:pt x="2148" y="5508"/>
                </a:cubicBezTo>
                <a:cubicBezTo>
                  <a:pt x="2674" y="5633"/>
                  <a:pt x="3200" y="5782"/>
                  <a:pt x="3725" y="5933"/>
                </a:cubicBezTo>
                <a:cubicBezTo>
                  <a:pt x="4176" y="6082"/>
                  <a:pt x="4612" y="6232"/>
                  <a:pt x="5063" y="6382"/>
                </a:cubicBezTo>
                <a:cubicBezTo>
                  <a:pt x="5122" y="6532"/>
                  <a:pt x="5213" y="6757"/>
                  <a:pt x="5318" y="7057"/>
                </a:cubicBezTo>
                <a:cubicBezTo>
                  <a:pt x="5648" y="8031"/>
                  <a:pt x="6219" y="9731"/>
                  <a:pt x="6820" y="11605"/>
                </a:cubicBezTo>
                <a:cubicBezTo>
                  <a:pt x="7774" y="14485"/>
                  <a:pt x="9474" y="15529"/>
                  <a:pt x="9608" y="15529"/>
                </a:cubicBezTo>
                <a:cubicBezTo>
                  <a:pt x="9609" y="15529"/>
                  <a:pt x="9611" y="15529"/>
                  <a:pt x="9612" y="15528"/>
                </a:cubicBezTo>
                <a:cubicBezTo>
                  <a:pt x="9539" y="15511"/>
                  <a:pt x="9088" y="12876"/>
                  <a:pt x="8142" y="9880"/>
                </a:cubicBezTo>
                <a:cubicBezTo>
                  <a:pt x="7692" y="8556"/>
                  <a:pt x="7015" y="7507"/>
                  <a:pt x="6204" y="6857"/>
                </a:cubicBezTo>
                <a:cubicBezTo>
                  <a:pt x="6580" y="7007"/>
                  <a:pt x="6940" y="7157"/>
                  <a:pt x="7316" y="7332"/>
                </a:cubicBezTo>
                <a:cubicBezTo>
                  <a:pt x="7962" y="7657"/>
                  <a:pt x="8608" y="7981"/>
                  <a:pt x="9239" y="8356"/>
                </a:cubicBezTo>
                <a:lnTo>
                  <a:pt x="9239" y="8381"/>
                </a:lnTo>
                <a:lnTo>
                  <a:pt x="9254" y="8431"/>
                </a:lnTo>
                <a:cubicBezTo>
                  <a:pt x="9314" y="8606"/>
                  <a:pt x="9374" y="8806"/>
                  <a:pt x="9449" y="9056"/>
                </a:cubicBezTo>
                <a:cubicBezTo>
                  <a:pt x="9720" y="10105"/>
                  <a:pt x="10171" y="11904"/>
                  <a:pt x="10666" y="13879"/>
                </a:cubicBezTo>
                <a:cubicBezTo>
                  <a:pt x="11425" y="16946"/>
                  <a:pt x="13097" y="18323"/>
                  <a:pt x="13188" y="18326"/>
                </a:cubicBezTo>
                <a:cubicBezTo>
                  <a:pt x="13137" y="18291"/>
                  <a:pt x="12848" y="15578"/>
                  <a:pt x="12094" y="12429"/>
                </a:cubicBezTo>
                <a:cubicBezTo>
                  <a:pt x="11733" y="11005"/>
                  <a:pt x="11117" y="9805"/>
                  <a:pt x="10336" y="9005"/>
                </a:cubicBezTo>
                <a:cubicBezTo>
                  <a:pt x="11267" y="9580"/>
                  <a:pt x="12184" y="10230"/>
                  <a:pt x="13085" y="10930"/>
                </a:cubicBezTo>
                <a:lnTo>
                  <a:pt x="13130" y="11105"/>
                </a:lnTo>
                <a:cubicBezTo>
                  <a:pt x="13161" y="11255"/>
                  <a:pt x="13221" y="11480"/>
                  <a:pt x="13266" y="11730"/>
                </a:cubicBezTo>
                <a:cubicBezTo>
                  <a:pt x="13476" y="12804"/>
                  <a:pt x="13822" y="14678"/>
                  <a:pt x="14182" y="16727"/>
                </a:cubicBezTo>
                <a:cubicBezTo>
                  <a:pt x="14763" y="19918"/>
                  <a:pt x="16345" y="21591"/>
                  <a:pt x="16434" y="21599"/>
                </a:cubicBezTo>
                <a:cubicBezTo>
                  <a:pt x="16387" y="21561"/>
                  <a:pt x="16261" y="18798"/>
                  <a:pt x="15685" y="15528"/>
                </a:cubicBezTo>
                <a:cubicBezTo>
                  <a:pt x="15414" y="14028"/>
                  <a:pt x="14843" y="12704"/>
                  <a:pt x="14092" y="11754"/>
                </a:cubicBezTo>
                <a:lnTo>
                  <a:pt x="14167" y="11805"/>
                </a:lnTo>
                <a:cubicBezTo>
                  <a:pt x="14543" y="12129"/>
                  <a:pt x="14934" y="12479"/>
                  <a:pt x="15309" y="12829"/>
                </a:cubicBezTo>
                <a:cubicBezTo>
                  <a:pt x="15369" y="12954"/>
                  <a:pt x="15444" y="13103"/>
                  <a:pt x="15535" y="13278"/>
                </a:cubicBezTo>
                <a:lnTo>
                  <a:pt x="15580" y="13353"/>
                </a:lnTo>
                <a:cubicBezTo>
                  <a:pt x="16285" y="14728"/>
                  <a:pt x="17112" y="15977"/>
                  <a:pt x="18013" y="17026"/>
                </a:cubicBezTo>
                <a:cubicBezTo>
                  <a:pt x="19110" y="18226"/>
                  <a:pt x="20297" y="19150"/>
                  <a:pt x="21559" y="19750"/>
                </a:cubicBezTo>
                <a:cubicBezTo>
                  <a:pt x="20928" y="17726"/>
                  <a:pt x="20012" y="15977"/>
                  <a:pt x="18885" y="14678"/>
                </a:cubicBezTo>
                <a:cubicBezTo>
                  <a:pt x="18013" y="13703"/>
                  <a:pt x="17037" y="13029"/>
                  <a:pt x="16015" y="12679"/>
                </a:cubicBezTo>
                <a:cubicBezTo>
                  <a:pt x="15730" y="12604"/>
                  <a:pt x="15519" y="12554"/>
                  <a:pt x="15369" y="12529"/>
                </a:cubicBezTo>
                <a:lnTo>
                  <a:pt x="14663" y="11904"/>
                </a:lnTo>
                <a:cubicBezTo>
                  <a:pt x="14453" y="11730"/>
                  <a:pt x="14257" y="11555"/>
                  <a:pt x="14047" y="11380"/>
                </a:cubicBezTo>
                <a:cubicBezTo>
                  <a:pt x="14605" y="11679"/>
                  <a:pt x="15184" y="11826"/>
                  <a:pt x="15765" y="11826"/>
                </a:cubicBezTo>
                <a:cubicBezTo>
                  <a:pt x="16155" y="11826"/>
                  <a:pt x="16546" y="11759"/>
                  <a:pt x="16931" y="11629"/>
                </a:cubicBezTo>
                <a:cubicBezTo>
                  <a:pt x="18789" y="10886"/>
                  <a:pt x="20398" y="10294"/>
                  <a:pt x="20617" y="10294"/>
                </a:cubicBezTo>
                <a:cubicBezTo>
                  <a:pt x="20634" y="10294"/>
                  <a:pt x="20643" y="10298"/>
                  <a:pt x="20643" y="10305"/>
                </a:cubicBezTo>
                <a:cubicBezTo>
                  <a:pt x="20655" y="10199"/>
                  <a:pt x="19222" y="8496"/>
                  <a:pt x="17532" y="8496"/>
                </a:cubicBezTo>
                <a:cubicBezTo>
                  <a:pt x="17228" y="8496"/>
                  <a:pt x="16915" y="8552"/>
                  <a:pt x="16601" y="8681"/>
                </a:cubicBezTo>
                <a:cubicBezTo>
                  <a:pt x="15580" y="9106"/>
                  <a:pt x="14588" y="9656"/>
                  <a:pt x="13611" y="10330"/>
                </a:cubicBezTo>
                <a:lnTo>
                  <a:pt x="13281" y="10555"/>
                </a:lnTo>
                <a:lnTo>
                  <a:pt x="13146" y="10630"/>
                </a:lnTo>
                <a:cubicBezTo>
                  <a:pt x="12529" y="10156"/>
                  <a:pt x="11929" y="9705"/>
                  <a:pt x="11298" y="9281"/>
                </a:cubicBezTo>
                <a:cubicBezTo>
                  <a:pt x="10967" y="9031"/>
                  <a:pt x="10621" y="8806"/>
                  <a:pt x="10261" y="8581"/>
                </a:cubicBezTo>
                <a:cubicBezTo>
                  <a:pt x="10627" y="8706"/>
                  <a:pt x="10997" y="8769"/>
                  <a:pt x="11367" y="8769"/>
                </a:cubicBezTo>
                <a:cubicBezTo>
                  <a:pt x="11954" y="8769"/>
                  <a:pt x="12538" y="8613"/>
                  <a:pt x="13101" y="8306"/>
                </a:cubicBezTo>
                <a:cubicBezTo>
                  <a:pt x="14946" y="7211"/>
                  <a:pt x="16534" y="6275"/>
                  <a:pt x="16693" y="6275"/>
                </a:cubicBezTo>
                <a:cubicBezTo>
                  <a:pt x="16701" y="6275"/>
                  <a:pt x="16706" y="6277"/>
                  <a:pt x="16706" y="6282"/>
                </a:cubicBezTo>
                <a:cubicBezTo>
                  <a:pt x="16706" y="6206"/>
                  <a:pt x="15467" y="5033"/>
                  <a:pt x="13991" y="5033"/>
                </a:cubicBezTo>
                <a:cubicBezTo>
                  <a:pt x="13537" y="5033"/>
                  <a:pt x="13060" y="5144"/>
                  <a:pt x="12590" y="5433"/>
                </a:cubicBezTo>
                <a:cubicBezTo>
                  <a:pt x="11613" y="6058"/>
                  <a:pt x="10651" y="6782"/>
                  <a:pt x="9735" y="7632"/>
                </a:cubicBezTo>
                <a:lnTo>
                  <a:pt x="9404" y="7906"/>
                </a:lnTo>
                <a:lnTo>
                  <a:pt x="9314" y="7981"/>
                </a:lnTo>
                <a:lnTo>
                  <a:pt x="9284" y="7981"/>
                </a:lnTo>
                <a:cubicBezTo>
                  <a:pt x="8263" y="7382"/>
                  <a:pt x="7211" y="6882"/>
                  <a:pt x="6159" y="6432"/>
                </a:cubicBezTo>
                <a:cubicBezTo>
                  <a:pt x="6283" y="6446"/>
                  <a:pt x="6407" y="6452"/>
                  <a:pt x="6531" y="6452"/>
                </a:cubicBezTo>
                <a:cubicBezTo>
                  <a:pt x="7340" y="6452"/>
                  <a:pt x="8151" y="6168"/>
                  <a:pt x="8894" y="5582"/>
                </a:cubicBezTo>
                <a:cubicBezTo>
                  <a:pt x="10689" y="4102"/>
                  <a:pt x="12229" y="2881"/>
                  <a:pt x="12329" y="2881"/>
                </a:cubicBezTo>
                <a:cubicBezTo>
                  <a:pt x="12332" y="2881"/>
                  <a:pt x="12334" y="2882"/>
                  <a:pt x="12334" y="2884"/>
                </a:cubicBezTo>
                <a:cubicBezTo>
                  <a:pt x="12334" y="2818"/>
                  <a:pt x="11356" y="2114"/>
                  <a:pt x="10141" y="2114"/>
                </a:cubicBezTo>
                <a:cubicBezTo>
                  <a:pt x="9524" y="2114"/>
                  <a:pt x="8845" y="2296"/>
                  <a:pt x="8203" y="2834"/>
                </a:cubicBezTo>
                <a:cubicBezTo>
                  <a:pt x="7256" y="3633"/>
                  <a:pt x="6355" y="4534"/>
                  <a:pt x="5483" y="5558"/>
                </a:cubicBezTo>
                <a:lnTo>
                  <a:pt x="5168" y="5907"/>
                </a:lnTo>
                <a:lnTo>
                  <a:pt x="5093" y="5983"/>
                </a:lnTo>
                <a:cubicBezTo>
                  <a:pt x="4807" y="5883"/>
                  <a:pt x="4522" y="5782"/>
                  <a:pt x="4236" y="5683"/>
                </a:cubicBezTo>
                <a:cubicBezTo>
                  <a:pt x="3575" y="5458"/>
                  <a:pt x="2914" y="5258"/>
                  <a:pt x="2238" y="5108"/>
                </a:cubicBezTo>
                <a:lnTo>
                  <a:pt x="2087" y="5083"/>
                </a:lnTo>
                <a:cubicBezTo>
                  <a:pt x="3019" y="5008"/>
                  <a:pt x="3936" y="4534"/>
                  <a:pt x="4732" y="3734"/>
                </a:cubicBezTo>
                <a:cubicBezTo>
                  <a:pt x="6436" y="1942"/>
                  <a:pt x="7900" y="431"/>
                  <a:pt x="8002" y="431"/>
                </a:cubicBezTo>
                <a:cubicBezTo>
                  <a:pt x="8005" y="431"/>
                  <a:pt x="8007" y="432"/>
                  <a:pt x="8007" y="436"/>
                </a:cubicBezTo>
                <a:cubicBezTo>
                  <a:pt x="8007" y="367"/>
                  <a:pt x="7315" y="0"/>
                  <a:pt x="6393" y="0"/>
                </a:cubicBezTo>
                <a:close/>
                <a:moveTo>
                  <a:pt x="16436" y="21599"/>
                </a:moveTo>
                <a:cubicBezTo>
                  <a:pt x="16435" y="21599"/>
                  <a:pt x="16435" y="21599"/>
                  <a:pt x="16434" y="21599"/>
                </a:cubicBezTo>
                <a:cubicBezTo>
                  <a:pt x="16434" y="21599"/>
                  <a:pt x="16434" y="21599"/>
                  <a:pt x="16434" y="21599"/>
                </a:cubicBezTo>
                <a:cubicBezTo>
                  <a:pt x="16434" y="21599"/>
                  <a:pt x="16434" y="21600"/>
                  <a:pt x="16435" y="21600"/>
                </a:cubicBezTo>
                <a:cubicBezTo>
                  <a:pt x="16435" y="21600"/>
                  <a:pt x="16436" y="21599"/>
                  <a:pt x="16436" y="21599"/>
                </a:cubicBezTo>
                <a:close/>
              </a:path>
            </a:pathLst>
          </a:custGeom>
          <a:solidFill>
            <a:srgbClr val="00693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5ffb4dd3d2_29_439"/>
          <p:cNvSpPr/>
          <p:nvPr/>
        </p:nvSpPr>
        <p:spPr>
          <a:xfrm>
            <a:off x="2448696" y="1362901"/>
            <a:ext cx="1023846" cy="439650"/>
          </a:xfrm>
          <a:custGeom>
            <a:rect b="b" l="l" r="r" t="t"/>
            <a:pathLst>
              <a:path extrusionOk="0" h="21600" w="20287">
                <a:moveTo>
                  <a:pt x="11431" y="0"/>
                </a:moveTo>
                <a:cubicBezTo>
                  <a:pt x="10529" y="0"/>
                  <a:pt x="9698" y="1530"/>
                  <a:pt x="9129" y="3944"/>
                </a:cubicBezTo>
                <a:cubicBezTo>
                  <a:pt x="8702" y="3414"/>
                  <a:pt x="8227" y="3178"/>
                  <a:pt x="7775" y="3119"/>
                </a:cubicBezTo>
                <a:cubicBezTo>
                  <a:pt x="6161" y="3119"/>
                  <a:pt x="4785" y="6415"/>
                  <a:pt x="4215" y="11006"/>
                </a:cubicBezTo>
                <a:cubicBezTo>
                  <a:pt x="3811" y="10594"/>
                  <a:pt x="3384" y="10359"/>
                  <a:pt x="2957" y="10359"/>
                </a:cubicBezTo>
                <a:cubicBezTo>
                  <a:pt x="2032" y="10418"/>
                  <a:pt x="1129" y="11419"/>
                  <a:pt x="512" y="13243"/>
                </a:cubicBezTo>
                <a:cubicBezTo>
                  <a:pt x="-603" y="16304"/>
                  <a:pt x="227" y="21600"/>
                  <a:pt x="1818" y="21600"/>
                </a:cubicBezTo>
                <a:lnTo>
                  <a:pt x="18457" y="21600"/>
                </a:lnTo>
                <a:cubicBezTo>
                  <a:pt x="20593" y="21600"/>
                  <a:pt x="20997" y="13185"/>
                  <a:pt x="18931" y="11889"/>
                </a:cubicBezTo>
                <a:cubicBezTo>
                  <a:pt x="18789" y="11831"/>
                  <a:pt x="18647" y="11771"/>
                  <a:pt x="18504" y="11713"/>
                </a:cubicBezTo>
                <a:cubicBezTo>
                  <a:pt x="18101" y="6533"/>
                  <a:pt x="16890" y="2707"/>
                  <a:pt x="15442" y="2707"/>
                </a:cubicBezTo>
                <a:cubicBezTo>
                  <a:pt x="14849" y="2707"/>
                  <a:pt x="14280" y="3356"/>
                  <a:pt x="13852" y="4415"/>
                </a:cubicBezTo>
                <a:cubicBezTo>
                  <a:pt x="13259" y="1708"/>
                  <a:pt x="12404" y="0"/>
                  <a:pt x="11431"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g18b8ef2738c_0_66"/>
          <p:cNvSpPr txBox="1"/>
          <p:nvPr>
            <p:ph idx="1" type="body"/>
          </p:nvPr>
        </p:nvSpPr>
        <p:spPr>
          <a:xfrm>
            <a:off x="4054475" y="1366023"/>
            <a:ext cx="4376400" cy="3085800"/>
          </a:xfrm>
          <a:prstGeom prst="rect">
            <a:avLst/>
          </a:prstGeom>
        </p:spPr>
        <p:txBody>
          <a:bodyPr anchorCtr="0" anchor="t" bIns="91400" lIns="91400" spcFirstLastPara="1" rIns="91400" wrap="square" tIns="91400">
            <a:normAutofit/>
          </a:bodyPr>
          <a:lstStyle/>
          <a:p>
            <a:pPr indent="0" lvl="0" marL="0" rtl="0" algn="l">
              <a:spcBef>
                <a:spcPts val="0"/>
              </a:spcBef>
              <a:spcAft>
                <a:spcPts val="0"/>
              </a:spcAft>
              <a:buNone/>
            </a:pPr>
            <a:r>
              <a:t/>
            </a:r>
            <a:endParaRPr/>
          </a:p>
        </p:txBody>
      </p:sp>
      <p:sp>
        <p:nvSpPr>
          <p:cNvPr id="1166" name="Google Shape;1166;g18b8ef2738c_0_66"/>
          <p:cNvSpPr txBox="1"/>
          <p:nvPr>
            <p:ph type="title"/>
          </p:nvPr>
        </p:nvSpPr>
        <p:spPr>
          <a:xfrm>
            <a:off x="713099" y="368823"/>
            <a:ext cx="7717800" cy="572700"/>
          </a:xfrm>
          <a:prstGeom prst="rect">
            <a:avLst/>
          </a:prstGeom>
        </p:spPr>
        <p:txBody>
          <a:bodyPr anchorCtr="0" anchor="t" bIns="91400" lIns="91400" spcFirstLastPara="1" rIns="91400" wrap="square" tIns="91400">
            <a:normAutofit/>
          </a:bodyPr>
          <a:lstStyle/>
          <a:p>
            <a:pPr indent="0" lvl="0" marL="0" rtl="0" algn="ctr">
              <a:spcBef>
                <a:spcPts val="0"/>
              </a:spcBef>
              <a:spcAft>
                <a:spcPts val="0"/>
              </a:spcAft>
              <a:buNone/>
            </a:pPr>
            <a:r>
              <a:rPr b="0" lang="en-US" sz="1100" u="sng">
                <a:solidFill>
                  <a:schemeClr val="hlink"/>
                </a:solidFill>
                <a:latin typeface="Arial"/>
                <a:ea typeface="Arial"/>
                <a:cs typeface="Arial"/>
                <a:sym typeface="Arial"/>
                <a:hlinkClick r:id="rId3"/>
              </a:rPr>
              <a:t>https://docs.google.com/document/d/1V-T9F7_wBAx4rPa6Dz2BLrRK633A5hcd5elcCk82P-I/edit?usp=sharing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
          <p:cNvSpPr txBox="1"/>
          <p:nvPr>
            <p:ph type="title"/>
          </p:nvPr>
        </p:nvSpPr>
        <p:spPr>
          <a:xfrm>
            <a:off x="352070" y="223725"/>
            <a:ext cx="8608800" cy="4053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676"/>
              <a:buFont typeface="Fira Sans Extra Condensed SemiBold"/>
              <a:buNone/>
            </a:pPr>
            <a:r>
              <a:rPr lang="en-US" sz="2400"/>
              <a:t>Introduction</a:t>
            </a:r>
            <a:endParaRPr sz="2400"/>
          </a:p>
        </p:txBody>
      </p:sp>
      <p:sp>
        <p:nvSpPr>
          <p:cNvPr id="777" name="Google Shape;777;p2"/>
          <p:cNvSpPr txBox="1"/>
          <p:nvPr/>
        </p:nvSpPr>
        <p:spPr>
          <a:xfrm>
            <a:off x="4472125" y="886800"/>
            <a:ext cx="4583100" cy="3940500"/>
          </a:xfrm>
          <a:prstGeom prst="rect">
            <a:avLst/>
          </a:prstGeom>
          <a:noFill/>
          <a:ln>
            <a:noFill/>
          </a:ln>
        </p:spPr>
        <p:txBody>
          <a:bodyPr anchorCtr="0" anchor="t" bIns="0" lIns="0" spcFirstLastPara="1" rIns="0" wrap="square" tIns="0">
            <a:spAutoFit/>
          </a:bodyPr>
          <a:lstStyle/>
          <a:p>
            <a:pPr indent="-311150" lvl="0" marL="457200" marR="0" rtl="0" algn="l">
              <a:lnSpc>
                <a:spcPct val="100000"/>
              </a:lnSpc>
              <a:spcBef>
                <a:spcPts val="0"/>
              </a:spcBef>
              <a:spcAft>
                <a:spcPts val="0"/>
              </a:spcAft>
              <a:buClr>
                <a:srgbClr val="000000"/>
              </a:buClr>
              <a:buSzPts val="1300"/>
              <a:buFont typeface="Roboto"/>
              <a:buChar char="●"/>
            </a:pPr>
            <a:r>
              <a:rPr i="0" lang="en-US" sz="1300" u="none" cap="none" strike="noStrike">
                <a:solidFill>
                  <a:srgbClr val="000000"/>
                </a:solidFill>
                <a:latin typeface="Roboto"/>
                <a:ea typeface="Roboto"/>
                <a:cs typeface="Roboto"/>
                <a:sym typeface="Roboto"/>
              </a:rPr>
              <a:t>CPTPP (Comprehensive and Progressive Agreement for Trans-Pacific Partnership) is a Free Trade Agreement between countries on the Pacific Rim</a:t>
            </a:r>
            <a:endParaRPr sz="1300">
              <a:latin typeface="Roboto"/>
              <a:ea typeface="Roboto"/>
              <a:cs typeface="Roboto"/>
              <a:sym typeface="Roboto"/>
            </a:endParaRPr>
          </a:p>
          <a:p>
            <a:pPr indent="-311150" lvl="0" marL="457200" marR="0" rtl="0" algn="l">
              <a:lnSpc>
                <a:spcPct val="100000"/>
              </a:lnSpc>
              <a:spcBef>
                <a:spcPts val="1000"/>
              </a:spcBef>
              <a:spcAft>
                <a:spcPts val="0"/>
              </a:spcAft>
              <a:buSzPts val="1300"/>
              <a:buFont typeface="Roboto"/>
              <a:buChar char="●"/>
            </a:pPr>
            <a:r>
              <a:rPr lang="en-US" sz="1300">
                <a:latin typeface="Roboto"/>
                <a:ea typeface="Roboto"/>
                <a:cs typeface="Roboto"/>
                <a:sym typeface="Roboto"/>
              </a:rPr>
              <a:t>Includes </a:t>
            </a:r>
            <a:r>
              <a:rPr i="0" lang="en-US" sz="1300" u="none" cap="none" strike="noStrike">
                <a:solidFill>
                  <a:srgbClr val="000000"/>
                </a:solidFill>
                <a:latin typeface="Roboto"/>
                <a:ea typeface="Roboto"/>
                <a:cs typeface="Roboto"/>
                <a:sym typeface="Roboto"/>
              </a:rPr>
              <a:t>Canada, Mexico, Peru, Chile, New Zealand, Australia, Brunei, Singapore, Malaysia, Vietnam, and Japan </a:t>
            </a:r>
            <a:endParaRPr i="0" sz="1300" u="none" cap="none" strike="noStrike">
              <a:solidFill>
                <a:srgbClr val="000000"/>
              </a:solidFill>
              <a:latin typeface="Roboto"/>
              <a:ea typeface="Roboto"/>
              <a:cs typeface="Roboto"/>
              <a:sym typeface="Roboto"/>
            </a:endParaRPr>
          </a:p>
          <a:p>
            <a:pPr indent="-311150" lvl="0" marL="457200" marR="0" rtl="0" algn="l">
              <a:lnSpc>
                <a:spcPct val="100000"/>
              </a:lnSpc>
              <a:spcBef>
                <a:spcPts val="1000"/>
              </a:spcBef>
              <a:spcAft>
                <a:spcPts val="0"/>
              </a:spcAft>
              <a:buSzPts val="1300"/>
              <a:buFont typeface="Roboto"/>
              <a:buChar char="●"/>
            </a:pPr>
            <a:r>
              <a:rPr lang="en-US" sz="1300">
                <a:latin typeface="Roboto"/>
                <a:ea typeface="Roboto"/>
                <a:cs typeface="Roboto"/>
                <a:sym typeface="Roboto"/>
              </a:rPr>
              <a:t>S</a:t>
            </a:r>
            <a:r>
              <a:rPr i="0" lang="en-US" sz="1300" u="none" cap="none" strike="noStrike">
                <a:solidFill>
                  <a:srgbClr val="000000"/>
                </a:solidFill>
                <a:latin typeface="Roboto"/>
                <a:ea typeface="Roboto"/>
                <a:cs typeface="Roboto"/>
                <a:sym typeface="Roboto"/>
              </a:rPr>
              <a:t>igned in December 2018 </a:t>
            </a:r>
            <a:endParaRPr i="0" sz="1300" u="none" cap="none" strike="noStrike">
              <a:solidFill>
                <a:srgbClr val="000000"/>
              </a:solidFill>
              <a:latin typeface="Roboto"/>
              <a:ea typeface="Roboto"/>
              <a:cs typeface="Roboto"/>
              <a:sym typeface="Roboto"/>
            </a:endParaRPr>
          </a:p>
          <a:p>
            <a:pPr indent="-311150" lvl="0" marL="457200" marR="0" rtl="0" algn="l">
              <a:lnSpc>
                <a:spcPct val="100000"/>
              </a:lnSpc>
              <a:spcBef>
                <a:spcPts val="1000"/>
              </a:spcBef>
              <a:spcAft>
                <a:spcPts val="0"/>
              </a:spcAft>
              <a:buSzPts val="1300"/>
              <a:buFont typeface="Roboto"/>
              <a:buChar char="●"/>
            </a:pPr>
            <a:r>
              <a:rPr lang="en-US" sz="1300">
                <a:latin typeface="Roboto"/>
                <a:ea typeface="Roboto"/>
                <a:cs typeface="Roboto"/>
                <a:sym typeface="Roboto"/>
              </a:rPr>
              <a:t>A</a:t>
            </a:r>
            <a:r>
              <a:rPr i="0" lang="en-US" sz="1300" u="none" cap="none" strike="noStrike">
                <a:solidFill>
                  <a:srgbClr val="000000"/>
                </a:solidFill>
                <a:latin typeface="Roboto"/>
                <a:ea typeface="Roboto"/>
                <a:cs typeface="Roboto"/>
                <a:sym typeface="Roboto"/>
              </a:rPr>
              <a:t>ims to </a:t>
            </a:r>
            <a:r>
              <a:rPr lang="en-US" sz="1300">
                <a:latin typeface="Roboto"/>
                <a:ea typeface="Roboto"/>
                <a:cs typeface="Roboto"/>
                <a:sym typeface="Roboto"/>
              </a:rPr>
              <a:t>r</a:t>
            </a:r>
            <a:r>
              <a:rPr i="0" lang="en-US" sz="1300" u="none" cap="none" strike="noStrike">
                <a:solidFill>
                  <a:srgbClr val="000000"/>
                </a:solidFill>
                <a:latin typeface="Roboto"/>
                <a:ea typeface="Roboto"/>
                <a:cs typeface="Roboto"/>
                <a:sym typeface="Roboto"/>
              </a:rPr>
              <a:t>emove almost all tariff barriers</a:t>
            </a:r>
            <a:endParaRPr sz="1300">
              <a:latin typeface="Roboto"/>
              <a:ea typeface="Roboto"/>
              <a:cs typeface="Roboto"/>
              <a:sym typeface="Roboto"/>
            </a:endParaRPr>
          </a:p>
          <a:p>
            <a:pPr indent="-311150" lvl="0" marL="457200" marR="0" rtl="0" algn="l">
              <a:lnSpc>
                <a:spcPct val="100000"/>
              </a:lnSpc>
              <a:spcBef>
                <a:spcPts val="1000"/>
              </a:spcBef>
              <a:spcAft>
                <a:spcPts val="0"/>
              </a:spcAft>
              <a:buSzPts val="1300"/>
              <a:buFont typeface="Roboto"/>
              <a:buChar char="●"/>
            </a:pPr>
            <a:r>
              <a:rPr lang="en-US" sz="1300">
                <a:latin typeface="Roboto"/>
                <a:ea typeface="Roboto"/>
                <a:cs typeface="Roboto"/>
                <a:sym typeface="Roboto"/>
              </a:rPr>
              <a:t>C</a:t>
            </a:r>
            <a:r>
              <a:rPr i="0" lang="en-US" sz="1300" u="none" cap="none" strike="noStrike">
                <a:solidFill>
                  <a:srgbClr val="000000"/>
                </a:solidFill>
                <a:latin typeface="Roboto"/>
                <a:ea typeface="Roboto"/>
                <a:cs typeface="Roboto"/>
                <a:sym typeface="Roboto"/>
              </a:rPr>
              <a:t>overs nearly all goods ranging from financial services to telecommunications to food</a:t>
            </a:r>
            <a:endParaRPr>
              <a:latin typeface="Roboto"/>
              <a:ea typeface="Roboto"/>
              <a:cs typeface="Roboto"/>
              <a:sym typeface="Roboto"/>
            </a:endParaRPr>
          </a:p>
          <a:p>
            <a:pPr indent="-311150" lvl="0" marL="457200" marR="0" rtl="0" algn="l">
              <a:lnSpc>
                <a:spcPct val="100000"/>
              </a:lnSpc>
              <a:spcBef>
                <a:spcPts val="1000"/>
              </a:spcBef>
              <a:spcAft>
                <a:spcPts val="0"/>
              </a:spcAft>
              <a:buSzPts val="1300"/>
              <a:buFont typeface="Roboto"/>
              <a:buChar char="●"/>
            </a:pPr>
            <a:r>
              <a:rPr i="0" lang="en-US" sz="1300" u="none" cap="none" strike="noStrike">
                <a:solidFill>
                  <a:srgbClr val="000000"/>
                </a:solidFill>
                <a:latin typeface="Roboto"/>
                <a:ea typeface="Roboto"/>
                <a:cs typeface="Roboto"/>
                <a:sym typeface="Roboto"/>
              </a:rPr>
              <a:t>13.4% (US$13.5 trillion) of global GDP and 15% of global trade</a:t>
            </a:r>
            <a:endParaRPr sz="1300">
              <a:latin typeface="Roboto"/>
              <a:ea typeface="Roboto"/>
              <a:cs typeface="Roboto"/>
              <a:sym typeface="Roboto"/>
            </a:endParaRPr>
          </a:p>
          <a:p>
            <a:pPr indent="-311150" lvl="0" marL="457200" marR="0" rtl="0" algn="l">
              <a:lnSpc>
                <a:spcPct val="100000"/>
              </a:lnSpc>
              <a:spcBef>
                <a:spcPts val="1000"/>
              </a:spcBef>
              <a:spcAft>
                <a:spcPts val="0"/>
              </a:spcAft>
              <a:buSzPts val="1300"/>
              <a:buFont typeface="Roboto"/>
              <a:buChar char="●"/>
            </a:pPr>
            <a:r>
              <a:rPr lang="en-US" sz="1300">
                <a:latin typeface="Roboto"/>
                <a:ea typeface="Roboto"/>
                <a:cs typeface="Roboto"/>
                <a:sym typeface="Roboto"/>
              </a:rPr>
              <a:t>O</a:t>
            </a:r>
            <a:r>
              <a:rPr i="0" lang="en-US" sz="1300" u="none" cap="none" strike="noStrike">
                <a:solidFill>
                  <a:srgbClr val="000000"/>
                </a:solidFill>
                <a:latin typeface="Roboto"/>
                <a:ea typeface="Roboto"/>
                <a:cs typeface="Roboto"/>
                <a:sym typeface="Roboto"/>
              </a:rPr>
              <a:t>ne of the world’s largest FTA by GDP with a population of 500 million people </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400"/>
              <a:buFont typeface="Times New Roman"/>
              <a:buNone/>
            </a:pPr>
            <a:r>
              <a:t/>
            </a:r>
            <a:endParaRPr i="0" sz="1400" u="none" cap="none" strike="noStrike">
              <a:solidFill>
                <a:srgbClr val="000000"/>
              </a:solidFill>
              <a:latin typeface="Roboto"/>
              <a:ea typeface="Roboto"/>
              <a:cs typeface="Roboto"/>
              <a:sym typeface="Roboto"/>
            </a:endParaRPr>
          </a:p>
        </p:txBody>
      </p:sp>
      <p:grpSp>
        <p:nvGrpSpPr>
          <p:cNvPr id="778" name="Google Shape;778;p2"/>
          <p:cNvGrpSpPr/>
          <p:nvPr/>
        </p:nvGrpSpPr>
        <p:grpSpPr>
          <a:xfrm>
            <a:off x="98025" y="1292200"/>
            <a:ext cx="4462778" cy="3002376"/>
            <a:chOff x="58" y="-1"/>
            <a:chExt cx="5654813" cy="3015342"/>
          </a:xfrm>
        </p:grpSpPr>
        <p:sp>
          <p:nvSpPr>
            <p:cNvPr id="779" name="Google Shape;779;p2"/>
            <p:cNvSpPr/>
            <p:nvPr/>
          </p:nvSpPr>
          <p:spPr>
            <a:xfrm>
              <a:off x="2128777" y="100636"/>
              <a:ext cx="3246000" cy="2465688"/>
            </a:xfrm>
            <a:custGeom>
              <a:rect b="b" l="l" r="r" t="t"/>
              <a:pathLst>
                <a:path extrusionOk="0" h="21600" w="21466">
                  <a:moveTo>
                    <a:pt x="6430" y="1922"/>
                  </a:moveTo>
                  <a:cubicBezTo>
                    <a:pt x="6458" y="1922"/>
                    <a:pt x="6474" y="1934"/>
                    <a:pt x="6476" y="1972"/>
                  </a:cubicBezTo>
                  <a:cubicBezTo>
                    <a:pt x="6476" y="2010"/>
                    <a:pt x="6469" y="2032"/>
                    <a:pt x="6451" y="2032"/>
                  </a:cubicBezTo>
                  <a:cubicBezTo>
                    <a:pt x="6445" y="2032"/>
                    <a:pt x="6437" y="2029"/>
                    <a:pt x="6429" y="2023"/>
                  </a:cubicBezTo>
                  <a:cubicBezTo>
                    <a:pt x="6401" y="2008"/>
                    <a:pt x="6376" y="1987"/>
                    <a:pt x="6352" y="1966"/>
                  </a:cubicBezTo>
                  <a:lnTo>
                    <a:pt x="6406" y="1924"/>
                  </a:lnTo>
                  <a:cubicBezTo>
                    <a:pt x="6414" y="1923"/>
                    <a:pt x="6422" y="1922"/>
                    <a:pt x="6430" y="1922"/>
                  </a:cubicBezTo>
                  <a:close/>
                  <a:moveTo>
                    <a:pt x="6097" y="1924"/>
                  </a:moveTo>
                  <a:cubicBezTo>
                    <a:pt x="6101" y="1924"/>
                    <a:pt x="6106" y="1925"/>
                    <a:pt x="6111" y="1927"/>
                  </a:cubicBezTo>
                  <a:cubicBezTo>
                    <a:pt x="6148" y="1942"/>
                    <a:pt x="6213" y="1939"/>
                    <a:pt x="6200" y="2029"/>
                  </a:cubicBezTo>
                  <a:cubicBezTo>
                    <a:pt x="6195" y="2065"/>
                    <a:pt x="6216" y="2132"/>
                    <a:pt x="6163" y="2144"/>
                  </a:cubicBezTo>
                  <a:cubicBezTo>
                    <a:pt x="6114" y="2123"/>
                    <a:pt x="6077" y="2065"/>
                    <a:pt x="6073" y="1996"/>
                  </a:cubicBezTo>
                  <a:cubicBezTo>
                    <a:pt x="6071" y="1963"/>
                    <a:pt x="6071" y="1924"/>
                    <a:pt x="6097" y="1924"/>
                  </a:cubicBezTo>
                  <a:close/>
                  <a:moveTo>
                    <a:pt x="4940" y="2002"/>
                  </a:moveTo>
                  <a:cubicBezTo>
                    <a:pt x="4956" y="2002"/>
                    <a:pt x="4974" y="2032"/>
                    <a:pt x="5003" y="2062"/>
                  </a:cubicBezTo>
                  <a:cubicBezTo>
                    <a:pt x="4967" y="2104"/>
                    <a:pt x="4931" y="2147"/>
                    <a:pt x="4890" y="2186"/>
                  </a:cubicBezTo>
                  <a:cubicBezTo>
                    <a:pt x="4598" y="2426"/>
                    <a:pt x="4593" y="2762"/>
                    <a:pt x="4879" y="2999"/>
                  </a:cubicBezTo>
                  <a:cubicBezTo>
                    <a:pt x="4920" y="3032"/>
                    <a:pt x="4949" y="3062"/>
                    <a:pt x="4940" y="3140"/>
                  </a:cubicBezTo>
                  <a:cubicBezTo>
                    <a:pt x="4933" y="3218"/>
                    <a:pt x="4913" y="3230"/>
                    <a:pt x="4861" y="3254"/>
                  </a:cubicBezTo>
                  <a:cubicBezTo>
                    <a:pt x="4731" y="3320"/>
                    <a:pt x="4697" y="3470"/>
                    <a:pt x="4706" y="3638"/>
                  </a:cubicBezTo>
                  <a:cubicBezTo>
                    <a:pt x="4713" y="3765"/>
                    <a:pt x="4693" y="3846"/>
                    <a:pt x="4633" y="3846"/>
                  </a:cubicBezTo>
                  <a:cubicBezTo>
                    <a:pt x="4608" y="3846"/>
                    <a:pt x="4575" y="3831"/>
                    <a:pt x="4534" y="3800"/>
                  </a:cubicBezTo>
                  <a:cubicBezTo>
                    <a:pt x="4514" y="3786"/>
                    <a:pt x="4492" y="3778"/>
                    <a:pt x="4470" y="3778"/>
                  </a:cubicBezTo>
                  <a:cubicBezTo>
                    <a:pt x="4448" y="3778"/>
                    <a:pt x="4425" y="3786"/>
                    <a:pt x="4405" y="3803"/>
                  </a:cubicBezTo>
                  <a:cubicBezTo>
                    <a:pt x="4281" y="3885"/>
                    <a:pt x="4145" y="3927"/>
                    <a:pt x="4007" y="3927"/>
                  </a:cubicBezTo>
                  <a:cubicBezTo>
                    <a:pt x="3968" y="3927"/>
                    <a:pt x="3929" y="3924"/>
                    <a:pt x="3891" y="3917"/>
                  </a:cubicBezTo>
                  <a:cubicBezTo>
                    <a:pt x="3859" y="3911"/>
                    <a:pt x="3839" y="3926"/>
                    <a:pt x="3848" y="3866"/>
                  </a:cubicBezTo>
                  <a:lnTo>
                    <a:pt x="3848" y="3869"/>
                  </a:lnTo>
                  <a:cubicBezTo>
                    <a:pt x="3857" y="3818"/>
                    <a:pt x="3868" y="3800"/>
                    <a:pt x="3918" y="3791"/>
                  </a:cubicBezTo>
                  <a:cubicBezTo>
                    <a:pt x="4068" y="3764"/>
                    <a:pt x="4242" y="3728"/>
                    <a:pt x="4310" y="3536"/>
                  </a:cubicBezTo>
                  <a:cubicBezTo>
                    <a:pt x="4371" y="3359"/>
                    <a:pt x="4378" y="3158"/>
                    <a:pt x="4516" y="3032"/>
                  </a:cubicBezTo>
                  <a:cubicBezTo>
                    <a:pt x="4557" y="2990"/>
                    <a:pt x="4523" y="2924"/>
                    <a:pt x="4482" y="2882"/>
                  </a:cubicBezTo>
                  <a:cubicBezTo>
                    <a:pt x="4292" y="2681"/>
                    <a:pt x="4383" y="2531"/>
                    <a:pt x="4539" y="2405"/>
                  </a:cubicBezTo>
                  <a:cubicBezTo>
                    <a:pt x="4639" y="2324"/>
                    <a:pt x="4752" y="2273"/>
                    <a:pt x="4790" y="2095"/>
                  </a:cubicBezTo>
                  <a:cubicBezTo>
                    <a:pt x="4808" y="2011"/>
                    <a:pt x="4881" y="2005"/>
                    <a:pt x="4940" y="2002"/>
                  </a:cubicBezTo>
                  <a:close/>
                  <a:moveTo>
                    <a:pt x="6073" y="5569"/>
                  </a:moveTo>
                  <a:cubicBezTo>
                    <a:pt x="6131" y="5569"/>
                    <a:pt x="6194" y="5639"/>
                    <a:pt x="6216" y="5745"/>
                  </a:cubicBezTo>
                  <a:cubicBezTo>
                    <a:pt x="6238" y="5862"/>
                    <a:pt x="6282" y="5944"/>
                    <a:pt x="6351" y="5944"/>
                  </a:cubicBezTo>
                  <a:cubicBezTo>
                    <a:pt x="6372" y="5944"/>
                    <a:pt x="6396" y="5936"/>
                    <a:pt x="6422" y="5919"/>
                  </a:cubicBezTo>
                  <a:cubicBezTo>
                    <a:pt x="6506" y="5864"/>
                    <a:pt x="6584" y="5840"/>
                    <a:pt x="6659" y="5840"/>
                  </a:cubicBezTo>
                  <a:cubicBezTo>
                    <a:pt x="6819" y="5840"/>
                    <a:pt x="6960" y="5950"/>
                    <a:pt x="7099" y="6093"/>
                  </a:cubicBezTo>
                  <a:cubicBezTo>
                    <a:pt x="7124" y="6117"/>
                    <a:pt x="7149" y="6147"/>
                    <a:pt x="7169" y="6180"/>
                  </a:cubicBezTo>
                  <a:cubicBezTo>
                    <a:pt x="7219" y="6261"/>
                    <a:pt x="7369" y="6264"/>
                    <a:pt x="7321" y="6412"/>
                  </a:cubicBezTo>
                  <a:lnTo>
                    <a:pt x="7321" y="6415"/>
                  </a:lnTo>
                  <a:cubicBezTo>
                    <a:pt x="7299" y="6487"/>
                    <a:pt x="7247" y="6498"/>
                    <a:pt x="7190" y="6498"/>
                  </a:cubicBezTo>
                  <a:cubicBezTo>
                    <a:pt x="7164" y="6498"/>
                    <a:pt x="7137" y="6496"/>
                    <a:pt x="7112" y="6496"/>
                  </a:cubicBezTo>
                  <a:cubicBezTo>
                    <a:pt x="7098" y="6496"/>
                    <a:pt x="7085" y="6496"/>
                    <a:pt x="7072" y="6499"/>
                  </a:cubicBezTo>
                  <a:cubicBezTo>
                    <a:pt x="7053" y="6501"/>
                    <a:pt x="7035" y="6502"/>
                    <a:pt x="7016" y="6502"/>
                  </a:cubicBezTo>
                  <a:cubicBezTo>
                    <a:pt x="6924" y="6502"/>
                    <a:pt x="6834" y="6471"/>
                    <a:pt x="6752" y="6412"/>
                  </a:cubicBezTo>
                  <a:cubicBezTo>
                    <a:pt x="6667" y="6346"/>
                    <a:pt x="6582" y="6325"/>
                    <a:pt x="6496" y="6325"/>
                  </a:cubicBezTo>
                  <a:cubicBezTo>
                    <a:pt x="6344" y="6325"/>
                    <a:pt x="6192" y="6392"/>
                    <a:pt x="6040" y="6392"/>
                  </a:cubicBezTo>
                  <a:cubicBezTo>
                    <a:pt x="6008" y="6392"/>
                    <a:pt x="5976" y="6389"/>
                    <a:pt x="5944" y="6382"/>
                  </a:cubicBezTo>
                  <a:cubicBezTo>
                    <a:pt x="5821" y="6354"/>
                    <a:pt x="5778" y="6271"/>
                    <a:pt x="5794" y="6120"/>
                  </a:cubicBezTo>
                  <a:cubicBezTo>
                    <a:pt x="5817" y="5919"/>
                    <a:pt x="5907" y="5751"/>
                    <a:pt x="6003" y="5613"/>
                  </a:cubicBezTo>
                  <a:cubicBezTo>
                    <a:pt x="6023" y="5583"/>
                    <a:pt x="6048" y="5569"/>
                    <a:pt x="6073" y="5569"/>
                  </a:cubicBezTo>
                  <a:close/>
                  <a:moveTo>
                    <a:pt x="8401" y="5448"/>
                  </a:moveTo>
                  <a:cubicBezTo>
                    <a:pt x="8441" y="5448"/>
                    <a:pt x="8483" y="5460"/>
                    <a:pt x="8529" y="5487"/>
                  </a:cubicBezTo>
                  <a:cubicBezTo>
                    <a:pt x="8574" y="5517"/>
                    <a:pt x="8581" y="5601"/>
                    <a:pt x="8543" y="5643"/>
                  </a:cubicBezTo>
                  <a:cubicBezTo>
                    <a:pt x="8336" y="5916"/>
                    <a:pt x="8352" y="6093"/>
                    <a:pt x="8577" y="6354"/>
                  </a:cubicBezTo>
                  <a:cubicBezTo>
                    <a:pt x="8753" y="6568"/>
                    <a:pt x="8821" y="6868"/>
                    <a:pt x="8880" y="7162"/>
                  </a:cubicBezTo>
                  <a:cubicBezTo>
                    <a:pt x="8900" y="7260"/>
                    <a:pt x="8860" y="7293"/>
                    <a:pt x="8778" y="7293"/>
                  </a:cubicBezTo>
                  <a:cubicBezTo>
                    <a:pt x="8768" y="7293"/>
                    <a:pt x="8756" y="7292"/>
                    <a:pt x="8744" y="7291"/>
                  </a:cubicBezTo>
                  <a:cubicBezTo>
                    <a:pt x="8658" y="7132"/>
                    <a:pt x="8364" y="7264"/>
                    <a:pt x="8400" y="6799"/>
                  </a:cubicBezTo>
                  <a:lnTo>
                    <a:pt x="8400" y="6805"/>
                  </a:lnTo>
                  <a:cubicBezTo>
                    <a:pt x="8418" y="6580"/>
                    <a:pt x="8212" y="6304"/>
                    <a:pt x="8076" y="6087"/>
                  </a:cubicBezTo>
                  <a:cubicBezTo>
                    <a:pt x="7972" y="5922"/>
                    <a:pt x="7985" y="5781"/>
                    <a:pt x="8076" y="5676"/>
                  </a:cubicBezTo>
                  <a:cubicBezTo>
                    <a:pt x="8169" y="5567"/>
                    <a:pt x="8273" y="5448"/>
                    <a:pt x="8401" y="5448"/>
                  </a:cubicBezTo>
                  <a:close/>
                  <a:moveTo>
                    <a:pt x="3963" y="5812"/>
                  </a:moveTo>
                  <a:cubicBezTo>
                    <a:pt x="3985" y="5812"/>
                    <a:pt x="4007" y="5842"/>
                    <a:pt x="4013" y="5856"/>
                  </a:cubicBezTo>
                  <a:cubicBezTo>
                    <a:pt x="4122" y="6099"/>
                    <a:pt x="4339" y="6123"/>
                    <a:pt x="4489" y="6292"/>
                  </a:cubicBezTo>
                  <a:cubicBezTo>
                    <a:pt x="4684" y="6511"/>
                    <a:pt x="4693" y="6835"/>
                    <a:pt x="4813" y="7090"/>
                  </a:cubicBezTo>
                  <a:cubicBezTo>
                    <a:pt x="4851" y="7171"/>
                    <a:pt x="4863" y="7291"/>
                    <a:pt x="4915" y="7342"/>
                  </a:cubicBezTo>
                  <a:cubicBezTo>
                    <a:pt x="4972" y="7398"/>
                    <a:pt x="5060" y="7506"/>
                    <a:pt x="5123" y="7506"/>
                  </a:cubicBezTo>
                  <a:cubicBezTo>
                    <a:pt x="5145" y="7506"/>
                    <a:pt x="5164" y="7493"/>
                    <a:pt x="5178" y="7459"/>
                  </a:cubicBezTo>
                  <a:cubicBezTo>
                    <a:pt x="5225" y="7342"/>
                    <a:pt x="5343" y="7171"/>
                    <a:pt x="5253" y="6979"/>
                  </a:cubicBezTo>
                  <a:cubicBezTo>
                    <a:pt x="5221" y="6913"/>
                    <a:pt x="5130" y="6811"/>
                    <a:pt x="5219" y="6757"/>
                  </a:cubicBezTo>
                  <a:cubicBezTo>
                    <a:pt x="5259" y="6733"/>
                    <a:pt x="5316" y="6652"/>
                    <a:pt x="5370" y="6652"/>
                  </a:cubicBezTo>
                  <a:cubicBezTo>
                    <a:pt x="5410" y="6652"/>
                    <a:pt x="5449" y="6696"/>
                    <a:pt x="5479" y="6841"/>
                  </a:cubicBezTo>
                  <a:cubicBezTo>
                    <a:pt x="5546" y="7155"/>
                    <a:pt x="5673" y="7525"/>
                    <a:pt x="5973" y="7525"/>
                  </a:cubicBezTo>
                  <a:cubicBezTo>
                    <a:pt x="5988" y="7525"/>
                    <a:pt x="6003" y="7524"/>
                    <a:pt x="6018" y="7522"/>
                  </a:cubicBezTo>
                  <a:cubicBezTo>
                    <a:pt x="6029" y="7521"/>
                    <a:pt x="6039" y="7520"/>
                    <a:pt x="6049" y="7520"/>
                  </a:cubicBezTo>
                  <a:cubicBezTo>
                    <a:pt x="6176" y="7520"/>
                    <a:pt x="6299" y="7607"/>
                    <a:pt x="6425" y="7607"/>
                  </a:cubicBezTo>
                  <a:cubicBezTo>
                    <a:pt x="6487" y="7607"/>
                    <a:pt x="6549" y="7587"/>
                    <a:pt x="6612" y="7525"/>
                  </a:cubicBezTo>
                  <a:cubicBezTo>
                    <a:pt x="6638" y="7501"/>
                    <a:pt x="6655" y="7491"/>
                    <a:pt x="6668" y="7491"/>
                  </a:cubicBezTo>
                  <a:cubicBezTo>
                    <a:pt x="6708" y="7491"/>
                    <a:pt x="6690" y="7596"/>
                    <a:pt x="6694" y="7651"/>
                  </a:cubicBezTo>
                  <a:cubicBezTo>
                    <a:pt x="6734" y="7900"/>
                    <a:pt x="6603" y="8098"/>
                    <a:pt x="6574" y="8326"/>
                  </a:cubicBezTo>
                  <a:cubicBezTo>
                    <a:pt x="6569" y="8361"/>
                    <a:pt x="6524" y="8414"/>
                    <a:pt x="6499" y="8414"/>
                  </a:cubicBezTo>
                  <a:cubicBezTo>
                    <a:pt x="6498" y="8414"/>
                    <a:pt x="6497" y="8414"/>
                    <a:pt x="6497" y="8414"/>
                  </a:cubicBezTo>
                  <a:cubicBezTo>
                    <a:pt x="6430" y="8404"/>
                    <a:pt x="6363" y="8401"/>
                    <a:pt x="6295" y="8401"/>
                  </a:cubicBezTo>
                  <a:cubicBezTo>
                    <a:pt x="6169" y="8401"/>
                    <a:pt x="6042" y="8412"/>
                    <a:pt x="5916" y="8412"/>
                  </a:cubicBezTo>
                  <a:cubicBezTo>
                    <a:pt x="5677" y="8412"/>
                    <a:pt x="5441" y="8374"/>
                    <a:pt x="5225" y="8155"/>
                  </a:cubicBezTo>
                  <a:cubicBezTo>
                    <a:pt x="5186" y="8115"/>
                    <a:pt x="5139" y="8097"/>
                    <a:pt x="5091" y="8097"/>
                  </a:cubicBezTo>
                  <a:cubicBezTo>
                    <a:pt x="4952" y="8097"/>
                    <a:pt x="4803" y="8246"/>
                    <a:pt x="4788" y="8438"/>
                  </a:cubicBezTo>
                  <a:cubicBezTo>
                    <a:pt x="4784" y="8501"/>
                    <a:pt x="4761" y="8584"/>
                    <a:pt x="4726" y="8584"/>
                  </a:cubicBezTo>
                  <a:cubicBezTo>
                    <a:pt x="4718" y="8584"/>
                    <a:pt x="4709" y="8580"/>
                    <a:pt x="4700" y="8570"/>
                  </a:cubicBezTo>
                  <a:cubicBezTo>
                    <a:pt x="4575" y="8438"/>
                    <a:pt x="4401" y="8471"/>
                    <a:pt x="4283" y="8293"/>
                  </a:cubicBezTo>
                  <a:cubicBezTo>
                    <a:pt x="4176" y="8131"/>
                    <a:pt x="3988" y="8125"/>
                    <a:pt x="3827" y="8080"/>
                  </a:cubicBezTo>
                  <a:cubicBezTo>
                    <a:pt x="3728" y="8053"/>
                    <a:pt x="3583" y="8062"/>
                    <a:pt x="3682" y="7807"/>
                  </a:cubicBezTo>
                  <a:cubicBezTo>
                    <a:pt x="3737" y="7669"/>
                    <a:pt x="3744" y="7468"/>
                    <a:pt x="3676" y="7339"/>
                  </a:cubicBezTo>
                  <a:cubicBezTo>
                    <a:pt x="3638" y="7269"/>
                    <a:pt x="3588" y="7246"/>
                    <a:pt x="3531" y="7246"/>
                  </a:cubicBezTo>
                  <a:cubicBezTo>
                    <a:pt x="3481" y="7246"/>
                    <a:pt x="3425" y="7264"/>
                    <a:pt x="3367" y="7282"/>
                  </a:cubicBezTo>
                  <a:cubicBezTo>
                    <a:pt x="3280" y="7310"/>
                    <a:pt x="3191" y="7317"/>
                    <a:pt x="3101" y="7317"/>
                  </a:cubicBezTo>
                  <a:cubicBezTo>
                    <a:pt x="3027" y="7317"/>
                    <a:pt x="2953" y="7312"/>
                    <a:pt x="2878" y="7312"/>
                  </a:cubicBezTo>
                  <a:cubicBezTo>
                    <a:pt x="2783" y="7312"/>
                    <a:pt x="2688" y="7319"/>
                    <a:pt x="2593" y="7351"/>
                  </a:cubicBezTo>
                  <a:cubicBezTo>
                    <a:pt x="2466" y="7396"/>
                    <a:pt x="2339" y="7444"/>
                    <a:pt x="2239" y="7534"/>
                  </a:cubicBezTo>
                  <a:cubicBezTo>
                    <a:pt x="2177" y="7590"/>
                    <a:pt x="2115" y="7607"/>
                    <a:pt x="2054" y="7607"/>
                  </a:cubicBezTo>
                  <a:cubicBezTo>
                    <a:pt x="1974" y="7607"/>
                    <a:pt x="1895" y="7579"/>
                    <a:pt x="1815" y="7579"/>
                  </a:cubicBezTo>
                  <a:cubicBezTo>
                    <a:pt x="1811" y="7579"/>
                    <a:pt x="1806" y="7579"/>
                    <a:pt x="1802" y="7579"/>
                  </a:cubicBezTo>
                  <a:cubicBezTo>
                    <a:pt x="1788" y="7576"/>
                    <a:pt x="1775" y="7567"/>
                    <a:pt x="1763" y="7549"/>
                  </a:cubicBezTo>
                  <a:cubicBezTo>
                    <a:pt x="1778" y="7497"/>
                    <a:pt x="1813" y="7488"/>
                    <a:pt x="1846" y="7488"/>
                  </a:cubicBezTo>
                  <a:cubicBezTo>
                    <a:pt x="1853" y="7488"/>
                    <a:pt x="1861" y="7489"/>
                    <a:pt x="1868" y="7489"/>
                  </a:cubicBezTo>
                  <a:cubicBezTo>
                    <a:pt x="1882" y="7490"/>
                    <a:pt x="1897" y="7491"/>
                    <a:pt x="1911" y="7491"/>
                  </a:cubicBezTo>
                  <a:cubicBezTo>
                    <a:pt x="2129" y="7491"/>
                    <a:pt x="2293" y="7323"/>
                    <a:pt x="2348" y="7081"/>
                  </a:cubicBezTo>
                  <a:cubicBezTo>
                    <a:pt x="2425" y="6760"/>
                    <a:pt x="2665" y="6649"/>
                    <a:pt x="2753" y="6442"/>
                  </a:cubicBezTo>
                  <a:cubicBezTo>
                    <a:pt x="2844" y="6229"/>
                    <a:pt x="2922" y="6172"/>
                    <a:pt x="3028" y="6172"/>
                  </a:cubicBezTo>
                  <a:cubicBezTo>
                    <a:pt x="3070" y="6172"/>
                    <a:pt x="3117" y="6181"/>
                    <a:pt x="3170" y="6192"/>
                  </a:cubicBezTo>
                  <a:cubicBezTo>
                    <a:pt x="3173" y="6193"/>
                    <a:pt x="3176" y="6193"/>
                    <a:pt x="3179" y="6193"/>
                  </a:cubicBezTo>
                  <a:cubicBezTo>
                    <a:pt x="3223" y="6193"/>
                    <a:pt x="3282" y="6129"/>
                    <a:pt x="3327" y="6084"/>
                  </a:cubicBezTo>
                  <a:cubicBezTo>
                    <a:pt x="3381" y="6032"/>
                    <a:pt x="3422" y="6004"/>
                    <a:pt x="3457" y="6004"/>
                  </a:cubicBezTo>
                  <a:cubicBezTo>
                    <a:pt x="3510" y="6004"/>
                    <a:pt x="3546" y="6067"/>
                    <a:pt x="3587" y="6204"/>
                  </a:cubicBezTo>
                  <a:cubicBezTo>
                    <a:pt x="3651" y="6421"/>
                    <a:pt x="3836" y="6526"/>
                    <a:pt x="3995" y="6628"/>
                  </a:cubicBezTo>
                  <a:cubicBezTo>
                    <a:pt x="4095" y="6691"/>
                    <a:pt x="4228" y="6748"/>
                    <a:pt x="4222" y="6898"/>
                  </a:cubicBezTo>
                  <a:cubicBezTo>
                    <a:pt x="4210" y="7078"/>
                    <a:pt x="4065" y="7042"/>
                    <a:pt x="3963" y="7054"/>
                  </a:cubicBezTo>
                  <a:cubicBezTo>
                    <a:pt x="3911" y="7060"/>
                    <a:pt x="3843" y="7051"/>
                    <a:pt x="3827" y="7144"/>
                  </a:cubicBezTo>
                  <a:cubicBezTo>
                    <a:pt x="3812" y="7237"/>
                    <a:pt x="3875" y="7264"/>
                    <a:pt x="3920" y="7300"/>
                  </a:cubicBezTo>
                  <a:cubicBezTo>
                    <a:pt x="3988" y="7353"/>
                    <a:pt x="4064" y="7457"/>
                    <a:pt x="4134" y="7457"/>
                  </a:cubicBezTo>
                  <a:cubicBezTo>
                    <a:pt x="4155" y="7457"/>
                    <a:pt x="4177" y="7447"/>
                    <a:pt x="4197" y="7423"/>
                  </a:cubicBezTo>
                  <a:cubicBezTo>
                    <a:pt x="4310" y="7288"/>
                    <a:pt x="4380" y="7084"/>
                    <a:pt x="4462" y="6904"/>
                  </a:cubicBezTo>
                  <a:cubicBezTo>
                    <a:pt x="4472" y="6880"/>
                    <a:pt x="4433" y="6830"/>
                    <a:pt x="4474" y="6830"/>
                  </a:cubicBezTo>
                  <a:cubicBezTo>
                    <a:pt x="4480" y="6830"/>
                    <a:pt x="4489" y="6832"/>
                    <a:pt x="4500" y="6835"/>
                  </a:cubicBezTo>
                  <a:cubicBezTo>
                    <a:pt x="4511" y="6838"/>
                    <a:pt x="4521" y="6839"/>
                    <a:pt x="4530" y="6839"/>
                  </a:cubicBezTo>
                  <a:cubicBezTo>
                    <a:pt x="4600" y="6839"/>
                    <a:pt x="4599" y="6741"/>
                    <a:pt x="4571" y="6688"/>
                  </a:cubicBezTo>
                  <a:cubicBezTo>
                    <a:pt x="4500" y="6562"/>
                    <a:pt x="4466" y="6367"/>
                    <a:pt x="4337" y="6334"/>
                  </a:cubicBezTo>
                  <a:cubicBezTo>
                    <a:pt x="4165" y="6288"/>
                    <a:pt x="4079" y="6114"/>
                    <a:pt x="3966" y="5976"/>
                  </a:cubicBezTo>
                  <a:cubicBezTo>
                    <a:pt x="3932" y="5934"/>
                    <a:pt x="3907" y="5889"/>
                    <a:pt x="3934" y="5835"/>
                  </a:cubicBezTo>
                  <a:cubicBezTo>
                    <a:pt x="3942" y="5818"/>
                    <a:pt x="3953" y="5812"/>
                    <a:pt x="3963" y="5812"/>
                  </a:cubicBezTo>
                  <a:close/>
                  <a:moveTo>
                    <a:pt x="8568" y="8792"/>
                  </a:moveTo>
                  <a:cubicBezTo>
                    <a:pt x="8608" y="8792"/>
                    <a:pt x="8640" y="8836"/>
                    <a:pt x="8665" y="8894"/>
                  </a:cubicBezTo>
                  <a:cubicBezTo>
                    <a:pt x="8800" y="9191"/>
                    <a:pt x="8953" y="9448"/>
                    <a:pt x="9207" y="9448"/>
                  </a:cubicBezTo>
                  <a:cubicBezTo>
                    <a:pt x="9268" y="9448"/>
                    <a:pt x="9334" y="9433"/>
                    <a:pt x="9408" y="9401"/>
                  </a:cubicBezTo>
                  <a:cubicBezTo>
                    <a:pt x="9411" y="9399"/>
                    <a:pt x="9415" y="9398"/>
                    <a:pt x="9419" y="9398"/>
                  </a:cubicBezTo>
                  <a:cubicBezTo>
                    <a:pt x="9441" y="9398"/>
                    <a:pt x="9469" y="9424"/>
                    <a:pt x="9492" y="9434"/>
                  </a:cubicBezTo>
                  <a:cubicBezTo>
                    <a:pt x="9467" y="9449"/>
                    <a:pt x="9444" y="9470"/>
                    <a:pt x="9424" y="9494"/>
                  </a:cubicBezTo>
                  <a:lnTo>
                    <a:pt x="9424" y="9497"/>
                  </a:lnTo>
                  <a:cubicBezTo>
                    <a:pt x="9334" y="9667"/>
                    <a:pt x="9249" y="9844"/>
                    <a:pt x="9069" y="9844"/>
                  </a:cubicBezTo>
                  <a:cubicBezTo>
                    <a:pt x="9058" y="9844"/>
                    <a:pt x="9046" y="9844"/>
                    <a:pt x="9034" y="9842"/>
                  </a:cubicBezTo>
                  <a:cubicBezTo>
                    <a:pt x="9009" y="9830"/>
                    <a:pt x="8964" y="9821"/>
                    <a:pt x="8964" y="9803"/>
                  </a:cubicBezTo>
                  <a:cubicBezTo>
                    <a:pt x="8939" y="9416"/>
                    <a:pt x="8624" y="9302"/>
                    <a:pt x="8529" y="8984"/>
                  </a:cubicBezTo>
                  <a:cubicBezTo>
                    <a:pt x="8511" y="8924"/>
                    <a:pt x="8452" y="8846"/>
                    <a:pt x="8536" y="8801"/>
                  </a:cubicBezTo>
                  <a:cubicBezTo>
                    <a:pt x="8547" y="8795"/>
                    <a:pt x="8558" y="8792"/>
                    <a:pt x="8568" y="8792"/>
                  </a:cubicBezTo>
                  <a:close/>
                  <a:moveTo>
                    <a:pt x="6558" y="9152"/>
                  </a:moveTo>
                  <a:cubicBezTo>
                    <a:pt x="6626" y="9185"/>
                    <a:pt x="6737" y="9194"/>
                    <a:pt x="6755" y="9251"/>
                  </a:cubicBezTo>
                  <a:cubicBezTo>
                    <a:pt x="6893" y="9698"/>
                    <a:pt x="7244" y="9980"/>
                    <a:pt x="7294" y="10494"/>
                  </a:cubicBezTo>
                  <a:cubicBezTo>
                    <a:pt x="7312" y="10671"/>
                    <a:pt x="7453" y="10734"/>
                    <a:pt x="7523" y="10869"/>
                  </a:cubicBezTo>
                  <a:cubicBezTo>
                    <a:pt x="7711" y="11229"/>
                    <a:pt x="7818" y="11628"/>
                    <a:pt x="7904" y="12042"/>
                  </a:cubicBezTo>
                  <a:cubicBezTo>
                    <a:pt x="7611" y="11748"/>
                    <a:pt x="7360" y="11403"/>
                    <a:pt x="7192" y="10965"/>
                  </a:cubicBezTo>
                  <a:cubicBezTo>
                    <a:pt x="7174" y="10920"/>
                    <a:pt x="7149" y="10875"/>
                    <a:pt x="7149" y="10830"/>
                  </a:cubicBezTo>
                  <a:cubicBezTo>
                    <a:pt x="7147" y="10232"/>
                    <a:pt x="6773" y="9854"/>
                    <a:pt x="6648" y="9326"/>
                  </a:cubicBezTo>
                  <a:cubicBezTo>
                    <a:pt x="6635" y="9263"/>
                    <a:pt x="6589" y="9212"/>
                    <a:pt x="6558" y="9152"/>
                  </a:cubicBezTo>
                  <a:close/>
                  <a:moveTo>
                    <a:pt x="11472" y="0"/>
                  </a:moveTo>
                  <a:cubicBezTo>
                    <a:pt x="11346" y="0"/>
                    <a:pt x="11179" y="175"/>
                    <a:pt x="11010" y="196"/>
                  </a:cubicBezTo>
                  <a:cubicBezTo>
                    <a:pt x="10921" y="204"/>
                    <a:pt x="10834" y="262"/>
                    <a:pt x="10747" y="262"/>
                  </a:cubicBezTo>
                  <a:cubicBezTo>
                    <a:pt x="10741" y="262"/>
                    <a:pt x="10735" y="262"/>
                    <a:pt x="10729" y="262"/>
                  </a:cubicBezTo>
                  <a:cubicBezTo>
                    <a:pt x="10725" y="261"/>
                    <a:pt x="10721" y="261"/>
                    <a:pt x="10717" y="261"/>
                  </a:cubicBezTo>
                  <a:cubicBezTo>
                    <a:pt x="10475" y="261"/>
                    <a:pt x="10327" y="586"/>
                    <a:pt x="10091" y="586"/>
                  </a:cubicBezTo>
                  <a:cubicBezTo>
                    <a:pt x="10077" y="586"/>
                    <a:pt x="10063" y="585"/>
                    <a:pt x="10049" y="583"/>
                  </a:cubicBezTo>
                  <a:cubicBezTo>
                    <a:pt x="10036" y="581"/>
                    <a:pt x="10023" y="579"/>
                    <a:pt x="10011" y="579"/>
                  </a:cubicBezTo>
                  <a:cubicBezTo>
                    <a:pt x="9958" y="579"/>
                    <a:pt x="9919" y="606"/>
                    <a:pt x="9895" y="709"/>
                  </a:cubicBezTo>
                  <a:cubicBezTo>
                    <a:pt x="9881" y="774"/>
                    <a:pt x="9788" y="865"/>
                    <a:pt x="9739" y="865"/>
                  </a:cubicBezTo>
                  <a:cubicBezTo>
                    <a:pt x="9734" y="865"/>
                    <a:pt x="9729" y="864"/>
                    <a:pt x="9725" y="862"/>
                  </a:cubicBezTo>
                  <a:cubicBezTo>
                    <a:pt x="9627" y="819"/>
                    <a:pt x="9556" y="797"/>
                    <a:pt x="9510" y="797"/>
                  </a:cubicBezTo>
                  <a:cubicBezTo>
                    <a:pt x="9402" y="797"/>
                    <a:pt x="9431" y="915"/>
                    <a:pt x="9578" y="1150"/>
                  </a:cubicBezTo>
                  <a:cubicBezTo>
                    <a:pt x="9585" y="1162"/>
                    <a:pt x="9574" y="1195"/>
                    <a:pt x="9571" y="1216"/>
                  </a:cubicBezTo>
                  <a:cubicBezTo>
                    <a:pt x="9562" y="1210"/>
                    <a:pt x="9546" y="1207"/>
                    <a:pt x="9540" y="1195"/>
                  </a:cubicBezTo>
                  <a:cubicBezTo>
                    <a:pt x="9492" y="1108"/>
                    <a:pt x="9419" y="1027"/>
                    <a:pt x="9406" y="928"/>
                  </a:cubicBezTo>
                  <a:cubicBezTo>
                    <a:pt x="9385" y="787"/>
                    <a:pt x="9372" y="667"/>
                    <a:pt x="9247" y="634"/>
                  </a:cubicBezTo>
                  <a:cubicBezTo>
                    <a:pt x="9225" y="628"/>
                    <a:pt x="9204" y="625"/>
                    <a:pt x="9185" y="625"/>
                  </a:cubicBezTo>
                  <a:cubicBezTo>
                    <a:pt x="9031" y="625"/>
                    <a:pt x="8970" y="803"/>
                    <a:pt x="8894" y="958"/>
                  </a:cubicBezTo>
                  <a:cubicBezTo>
                    <a:pt x="8835" y="1078"/>
                    <a:pt x="8898" y="1135"/>
                    <a:pt x="8948" y="1204"/>
                  </a:cubicBezTo>
                  <a:cubicBezTo>
                    <a:pt x="8957" y="1216"/>
                    <a:pt x="8964" y="1231"/>
                    <a:pt x="8971" y="1246"/>
                  </a:cubicBezTo>
                  <a:cubicBezTo>
                    <a:pt x="8960" y="1248"/>
                    <a:pt x="8948" y="1250"/>
                    <a:pt x="8937" y="1250"/>
                  </a:cubicBezTo>
                  <a:cubicBezTo>
                    <a:pt x="8932" y="1250"/>
                    <a:pt x="8928" y="1250"/>
                    <a:pt x="8923" y="1249"/>
                  </a:cubicBezTo>
                  <a:cubicBezTo>
                    <a:pt x="8771" y="1220"/>
                    <a:pt x="8618" y="1162"/>
                    <a:pt x="8464" y="1162"/>
                  </a:cubicBezTo>
                  <a:cubicBezTo>
                    <a:pt x="8460" y="1162"/>
                    <a:pt x="8456" y="1162"/>
                    <a:pt x="8452" y="1162"/>
                  </a:cubicBezTo>
                  <a:cubicBezTo>
                    <a:pt x="8405" y="1162"/>
                    <a:pt x="8316" y="1076"/>
                    <a:pt x="8254" y="1076"/>
                  </a:cubicBezTo>
                  <a:cubicBezTo>
                    <a:pt x="8206" y="1076"/>
                    <a:pt x="8174" y="1127"/>
                    <a:pt x="8189" y="1309"/>
                  </a:cubicBezTo>
                  <a:cubicBezTo>
                    <a:pt x="8189" y="1321"/>
                    <a:pt x="8135" y="1339"/>
                    <a:pt x="8103" y="1354"/>
                  </a:cubicBezTo>
                  <a:cubicBezTo>
                    <a:pt x="8050" y="1381"/>
                    <a:pt x="7996" y="1390"/>
                    <a:pt x="7940" y="1390"/>
                  </a:cubicBezTo>
                  <a:cubicBezTo>
                    <a:pt x="7846" y="1390"/>
                    <a:pt x="7750" y="1365"/>
                    <a:pt x="7655" y="1365"/>
                  </a:cubicBezTo>
                  <a:cubicBezTo>
                    <a:pt x="7580" y="1365"/>
                    <a:pt x="7506" y="1381"/>
                    <a:pt x="7435" y="1438"/>
                  </a:cubicBezTo>
                  <a:cubicBezTo>
                    <a:pt x="7376" y="1495"/>
                    <a:pt x="7319" y="1552"/>
                    <a:pt x="7258" y="1609"/>
                  </a:cubicBezTo>
                  <a:cubicBezTo>
                    <a:pt x="7236" y="1629"/>
                    <a:pt x="7203" y="1654"/>
                    <a:pt x="7178" y="1654"/>
                  </a:cubicBezTo>
                  <a:cubicBezTo>
                    <a:pt x="7161" y="1654"/>
                    <a:pt x="7148" y="1643"/>
                    <a:pt x="7145" y="1612"/>
                  </a:cubicBezTo>
                  <a:cubicBezTo>
                    <a:pt x="7124" y="1434"/>
                    <a:pt x="7044" y="1390"/>
                    <a:pt x="6957" y="1390"/>
                  </a:cubicBezTo>
                  <a:cubicBezTo>
                    <a:pt x="6927" y="1390"/>
                    <a:pt x="6896" y="1395"/>
                    <a:pt x="6866" y="1402"/>
                  </a:cubicBezTo>
                  <a:cubicBezTo>
                    <a:pt x="6741" y="1435"/>
                    <a:pt x="6809" y="1603"/>
                    <a:pt x="6793" y="1711"/>
                  </a:cubicBezTo>
                  <a:cubicBezTo>
                    <a:pt x="6775" y="1843"/>
                    <a:pt x="6669" y="1753"/>
                    <a:pt x="6623" y="1831"/>
                  </a:cubicBezTo>
                  <a:cubicBezTo>
                    <a:pt x="6617" y="1842"/>
                    <a:pt x="6612" y="1847"/>
                    <a:pt x="6608" y="1847"/>
                  </a:cubicBezTo>
                  <a:cubicBezTo>
                    <a:pt x="6598" y="1847"/>
                    <a:pt x="6596" y="1818"/>
                    <a:pt x="6601" y="1792"/>
                  </a:cubicBezTo>
                  <a:cubicBezTo>
                    <a:pt x="6628" y="1561"/>
                    <a:pt x="6521" y="1483"/>
                    <a:pt x="6376" y="1417"/>
                  </a:cubicBezTo>
                  <a:cubicBezTo>
                    <a:pt x="6086" y="1285"/>
                    <a:pt x="5776" y="1246"/>
                    <a:pt x="5495" y="1054"/>
                  </a:cubicBezTo>
                  <a:cubicBezTo>
                    <a:pt x="5400" y="989"/>
                    <a:pt x="5293" y="961"/>
                    <a:pt x="5186" y="961"/>
                  </a:cubicBezTo>
                  <a:cubicBezTo>
                    <a:pt x="5098" y="961"/>
                    <a:pt x="5011" y="980"/>
                    <a:pt x="4929" y="1012"/>
                  </a:cubicBezTo>
                  <a:cubicBezTo>
                    <a:pt x="4661" y="1117"/>
                    <a:pt x="4373" y="1129"/>
                    <a:pt x="4131" y="1327"/>
                  </a:cubicBezTo>
                  <a:cubicBezTo>
                    <a:pt x="4036" y="1402"/>
                    <a:pt x="3766" y="1267"/>
                    <a:pt x="3900" y="1642"/>
                  </a:cubicBezTo>
                  <a:cubicBezTo>
                    <a:pt x="3907" y="1663"/>
                    <a:pt x="3868" y="1711"/>
                    <a:pt x="3852" y="1750"/>
                  </a:cubicBezTo>
                  <a:cubicBezTo>
                    <a:pt x="3694" y="2156"/>
                    <a:pt x="3376" y="2297"/>
                    <a:pt x="3114" y="2528"/>
                  </a:cubicBezTo>
                  <a:cubicBezTo>
                    <a:pt x="2892" y="2720"/>
                    <a:pt x="3016" y="2972"/>
                    <a:pt x="3086" y="3167"/>
                  </a:cubicBezTo>
                  <a:cubicBezTo>
                    <a:pt x="3127" y="3279"/>
                    <a:pt x="3211" y="3342"/>
                    <a:pt x="3297" y="3342"/>
                  </a:cubicBezTo>
                  <a:cubicBezTo>
                    <a:pt x="3347" y="3342"/>
                    <a:pt x="3397" y="3320"/>
                    <a:pt x="3440" y="3275"/>
                  </a:cubicBezTo>
                  <a:cubicBezTo>
                    <a:pt x="3507" y="3208"/>
                    <a:pt x="3557" y="3179"/>
                    <a:pt x="3595" y="3179"/>
                  </a:cubicBezTo>
                  <a:cubicBezTo>
                    <a:pt x="3677" y="3179"/>
                    <a:pt x="3706" y="3307"/>
                    <a:pt x="3732" y="3464"/>
                  </a:cubicBezTo>
                  <a:cubicBezTo>
                    <a:pt x="3737" y="3512"/>
                    <a:pt x="3739" y="3560"/>
                    <a:pt x="3737" y="3608"/>
                  </a:cubicBezTo>
                  <a:cubicBezTo>
                    <a:pt x="3710" y="3569"/>
                    <a:pt x="3666" y="3542"/>
                    <a:pt x="3653" y="3494"/>
                  </a:cubicBezTo>
                  <a:cubicBezTo>
                    <a:pt x="3624" y="3382"/>
                    <a:pt x="3588" y="3340"/>
                    <a:pt x="3546" y="3340"/>
                  </a:cubicBezTo>
                  <a:cubicBezTo>
                    <a:pt x="3505" y="3340"/>
                    <a:pt x="3458" y="3380"/>
                    <a:pt x="3406" y="3434"/>
                  </a:cubicBezTo>
                  <a:cubicBezTo>
                    <a:pt x="3299" y="3539"/>
                    <a:pt x="3340" y="3692"/>
                    <a:pt x="3363" y="3803"/>
                  </a:cubicBezTo>
                  <a:cubicBezTo>
                    <a:pt x="3406" y="4010"/>
                    <a:pt x="3320" y="4067"/>
                    <a:pt x="3207" y="4103"/>
                  </a:cubicBezTo>
                  <a:cubicBezTo>
                    <a:pt x="3071" y="4142"/>
                    <a:pt x="2962" y="4215"/>
                    <a:pt x="2894" y="4389"/>
                  </a:cubicBezTo>
                  <a:cubicBezTo>
                    <a:pt x="2857" y="4479"/>
                    <a:pt x="2780" y="4523"/>
                    <a:pt x="2711" y="4523"/>
                  </a:cubicBezTo>
                  <a:cubicBezTo>
                    <a:pt x="2691" y="4523"/>
                    <a:pt x="2671" y="4519"/>
                    <a:pt x="2654" y="4512"/>
                  </a:cubicBezTo>
                  <a:cubicBezTo>
                    <a:pt x="2574" y="4479"/>
                    <a:pt x="2685" y="4410"/>
                    <a:pt x="2683" y="4341"/>
                  </a:cubicBezTo>
                  <a:cubicBezTo>
                    <a:pt x="2681" y="4262"/>
                    <a:pt x="2656" y="4191"/>
                    <a:pt x="2613" y="4139"/>
                  </a:cubicBezTo>
                  <a:cubicBezTo>
                    <a:pt x="2491" y="3959"/>
                    <a:pt x="2343" y="3770"/>
                    <a:pt x="2325" y="3530"/>
                  </a:cubicBezTo>
                  <a:cubicBezTo>
                    <a:pt x="2310" y="3335"/>
                    <a:pt x="2209" y="3112"/>
                    <a:pt x="2061" y="3112"/>
                  </a:cubicBezTo>
                  <a:cubicBezTo>
                    <a:pt x="2056" y="3112"/>
                    <a:pt x="2051" y="3113"/>
                    <a:pt x="2046" y="3113"/>
                  </a:cubicBezTo>
                  <a:cubicBezTo>
                    <a:pt x="1917" y="3122"/>
                    <a:pt x="1781" y="3194"/>
                    <a:pt x="1763" y="3338"/>
                  </a:cubicBezTo>
                  <a:cubicBezTo>
                    <a:pt x="1729" y="3548"/>
                    <a:pt x="1790" y="3770"/>
                    <a:pt x="1920" y="3902"/>
                  </a:cubicBezTo>
                  <a:cubicBezTo>
                    <a:pt x="2028" y="4013"/>
                    <a:pt x="2028" y="4022"/>
                    <a:pt x="1981" y="4079"/>
                  </a:cubicBezTo>
                  <a:cubicBezTo>
                    <a:pt x="1831" y="4259"/>
                    <a:pt x="1892" y="4536"/>
                    <a:pt x="1811" y="4755"/>
                  </a:cubicBezTo>
                  <a:cubicBezTo>
                    <a:pt x="1791" y="4808"/>
                    <a:pt x="1828" y="4832"/>
                    <a:pt x="1872" y="4832"/>
                  </a:cubicBezTo>
                  <a:cubicBezTo>
                    <a:pt x="1895" y="4832"/>
                    <a:pt x="1919" y="4826"/>
                    <a:pt x="1940" y="4815"/>
                  </a:cubicBezTo>
                  <a:cubicBezTo>
                    <a:pt x="2102" y="4732"/>
                    <a:pt x="2267" y="4675"/>
                    <a:pt x="2440" y="4675"/>
                  </a:cubicBezTo>
                  <a:cubicBezTo>
                    <a:pt x="2456" y="4675"/>
                    <a:pt x="2472" y="4676"/>
                    <a:pt x="2488" y="4677"/>
                  </a:cubicBezTo>
                  <a:lnTo>
                    <a:pt x="2543" y="4677"/>
                  </a:lnTo>
                  <a:cubicBezTo>
                    <a:pt x="2538" y="4689"/>
                    <a:pt x="2536" y="4713"/>
                    <a:pt x="2527" y="4716"/>
                  </a:cubicBezTo>
                  <a:cubicBezTo>
                    <a:pt x="2379" y="4791"/>
                    <a:pt x="2232" y="4887"/>
                    <a:pt x="2080" y="4935"/>
                  </a:cubicBezTo>
                  <a:cubicBezTo>
                    <a:pt x="1994" y="4962"/>
                    <a:pt x="1892" y="4938"/>
                    <a:pt x="1865" y="5073"/>
                  </a:cubicBezTo>
                  <a:cubicBezTo>
                    <a:pt x="1838" y="5211"/>
                    <a:pt x="1938" y="5244"/>
                    <a:pt x="2010" y="5298"/>
                  </a:cubicBezTo>
                  <a:cubicBezTo>
                    <a:pt x="2187" y="5439"/>
                    <a:pt x="2214" y="5643"/>
                    <a:pt x="2148" y="5889"/>
                  </a:cubicBezTo>
                  <a:cubicBezTo>
                    <a:pt x="2122" y="5992"/>
                    <a:pt x="2080" y="6020"/>
                    <a:pt x="2034" y="6020"/>
                  </a:cubicBezTo>
                  <a:cubicBezTo>
                    <a:pt x="1986" y="6020"/>
                    <a:pt x="1932" y="5990"/>
                    <a:pt x="1883" y="5985"/>
                  </a:cubicBezTo>
                  <a:cubicBezTo>
                    <a:pt x="1761" y="5974"/>
                    <a:pt x="1640" y="5940"/>
                    <a:pt x="1516" y="5940"/>
                  </a:cubicBezTo>
                  <a:cubicBezTo>
                    <a:pt x="1511" y="5940"/>
                    <a:pt x="1505" y="5940"/>
                    <a:pt x="1500" y="5940"/>
                  </a:cubicBezTo>
                  <a:cubicBezTo>
                    <a:pt x="1373" y="5943"/>
                    <a:pt x="1226" y="5982"/>
                    <a:pt x="1247" y="6210"/>
                  </a:cubicBezTo>
                  <a:cubicBezTo>
                    <a:pt x="1265" y="6438"/>
                    <a:pt x="1226" y="6634"/>
                    <a:pt x="1195" y="6850"/>
                  </a:cubicBezTo>
                  <a:cubicBezTo>
                    <a:pt x="1167" y="7021"/>
                    <a:pt x="1077" y="7318"/>
                    <a:pt x="1319" y="7375"/>
                  </a:cubicBezTo>
                  <a:cubicBezTo>
                    <a:pt x="1550" y="7426"/>
                    <a:pt x="1598" y="7498"/>
                    <a:pt x="1475" y="7762"/>
                  </a:cubicBezTo>
                  <a:cubicBezTo>
                    <a:pt x="1430" y="7867"/>
                    <a:pt x="1364" y="7957"/>
                    <a:pt x="1287" y="8020"/>
                  </a:cubicBezTo>
                  <a:cubicBezTo>
                    <a:pt x="1131" y="8140"/>
                    <a:pt x="1009" y="8293"/>
                    <a:pt x="1027" y="8570"/>
                  </a:cubicBezTo>
                  <a:cubicBezTo>
                    <a:pt x="1034" y="8678"/>
                    <a:pt x="1004" y="8807"/>
                    <a:pt x="925" y="8852"/>
                  </a:cubicBezTo>
                  <a:cubicBezTo>
                    <a:pt x="614" y="9035"/>
                    <a:pt x="431" y="9377"/>
                    <a:pt x="286" y="9755"/>
                  </a:cubicBezTo>
                  <a:cubicBezTo>
                    <a:pt x="170" y="10061"/>
                    <a:pt x="-47" y="10328"/>
                    <a:pt x="105" y="10749"/>
                  </a:cubicBezTo>
                  <a:cubicBezTo>
                    <a:pt x="191" y="10983"/>
                    <a:pt x="143" y="11253"/>
                    <a:pt x="46" y="11499"/>
                  </a:cubicBezTo>
                  <a:cubicBezTo>
                    <a:pt x="-63" y="11772"/>
                    <a:pt x="34" y="12240"/>
                    <a:pt x="216" y="12450"/>
                  </a:cubicBezTo>
                  <a:cubicBezTo>
                    <a:pt x="254" y="12495"/>
                    <a:pt x="286" y="12546"/>
                    <a:pt x="306" y="12607"/>
                  </a:cubicBezTo>
                  <a:cubicBezTo>
                    <a:pt x="465" y="13033"/>
                    <a:pt x="653" y="13426"/>
                    <a:pt x="970" y="13678"/>
                  </a:cubicBezTo>
                  <a:cubicBezTo>
                    <a:pt x="1045" y="13738"/>
                    <a:pt x="1124" y="13849"/>
                    <a:pt x="1201" y="13849"/>
                  </a:cubicBezTo>
                  <a:cubicBezTo>
                    <a:pt x="1217" y="13849"/>
                    <a:pt x="1233" y="13845"/>
                    <a:pt x="1249" y="13834"/>
                  </a:cubicBezTo>
                  <a:cubicBezTo>
                    <a:pt x="1618" y="13591"/>
                    <a:pt x="2053" y="13867"/>
                    <a:pt x="2413" y="13525"/>
                  </a:cubicBezTo>
                  <a:cubicBezTo>
                    <a:pt x="2471" y="13471"/>
                    <a:pt x="2551" y="13434"/>
                    <a:pt x="2632" y="13434"/>
                  </a:cubicBezTo>
                  <a:cubicBezTo>
                    <a:pt x="2731" y="13434"/>
                    <a:pt x="2832" y="13488"/>
                    <a:pt x="2894" y="13630"/>
                  </a:cubicBezTo>
                  <a:cubicBezTo>
                    <a:pt x="2957" y="13775"/>
                    <a:pt x="3023" y="13833"/>
                    <a:pt x="3121" y="13833"/>
                  </a:cubicBezTo>
                  <a:cubicBezTo>
                    <a:pt x="3142" y="13833"/>
                    <a:pt x="3166" y="13830"/>
                    <a:pt x="3191" y="13825"/>
                  </a:cubicBezTo>
                  <a:cubicBezTo>
                    <a:pt x="3214" y="13820"/>
                    <a:pt x="3236" y="13818"/>
                    <a:pt x="3256" y="13818"/>
                  </a:cubicBezTo>
                  <a:cubicBezTo>
                    <a:pt x="3440" y="13818"/>
                    <a:pt x="3512" y="14005"/>
                    <a:pt x="3472" y="14275"/>
                  </a:cubicBezTo>
                  <a:cubicBezTo>
                    <a:pt x="3435" y="14521"/>
                    <a:pt x="3313" y="14800"/>
                    <a:pt x="3417" y="15020"/>
                  </a:cubicBezTo>
                  <a:cubicBezTo>
                    <a:pt x="3537" y="15278"/>
                    <a:pt x="3676" y="15527"/>
                    <a:pt x="3766" y="15800"/>
                  </a:cubicBezTo>
                  <a:cubicBezTo>
                    <a:pt x="3925" y="16277"/>
                    <a:pt x="4040" y="16784"/>
                    <a:pt x="3841" y="17304"/>
                  </a:cubicBezTo>
                  <a:cubicBezTo>
                    <a:pt x="3714" y="17631"/>
                    <a:pt x="3689" y="17976"/>
                    <a:pt x="3809" y="18300"/>
                  </a:cubicBezTo>
                  <a:cubicBezTo>
                    <a:pt x="3936" y="18639"/>
                    <a:pt x="4031" y="18978"/>
                    <a:pt x="4065" y="19360"/>
                  </a:cubicBezTo>
                  <a:cubicBezTo>
                    <a:pt x="4095" y="19705"/>
                    <a:pt x="4092" y="20077"/>
                    <a:pt x="4312" y="20350"/>
                  </a:cubicBezTo>
                  <a:cubicBezTo>
                    <a:pt x="4437" y="20509"/>
                    <a:pt x="4471" y="20743"/>
                    <a:pt x="4528" y="20953"/>
                  </a:cubicBezTo>
                  <a:cubicBezTo>
                    <a:pt x="4577" y="21140"/>
                    <a:pt x="4466" y="21374"/>
                    <a:pt x="4636" y="21536"/>
                  </a:cubicBezTo>
                  <a:cubicBezTo>
                    <a:pt x="4684" y="21583"/>
                    <a:pt x="4729" y="21600"/>
                    <a:pt x="4772" y="21600"/>
                  </a:cubicBezTo>
                  <a:cubicBezTo>
                    <a:pt x="4884" y="21600"/>
                    <a:pt x="4987" y="21488"/>
                    <a:pt x="5099" y="21488"/>
                  </a:cubicBezTo>
                  <a:cubicBezTo>
                    <a:pt x="5101" y="21488"/>
                    <a:pt x="5103" y="21488"/>
                    <a:pt x="5105" y="21488"/>
                  </a:cubicBezTo>
                  <a:cubicBezTo>
                    <a:pt x="5119" y="21488"/>
                    <a:pt x="5133" y="21488"/>
                    <a:pt x="5146" y="21488"/>
                  </a:cubicBezTo>
                  <a:cubicBezTo>
                    <a:pt x="5829" y="21488"/>
                    <a:pt x="6183" y="20903"/>
                    <a:pt x="6460" y="20164"/>
                  </a:cubicBezTo>
                  <a:cubicBezTo>
                    <a:pt x="6517" y="20014"/>
                    <a:pt x="6456" y="19792"/>
                    <a:pt x="6601" y="19714"/>
                  </a:cubicBezTo>
                  <a:cubicBezTo>
                    <a:pt x="6854" y="19576"/>
                    <a:pt x="6911" y="19309"/>
                    <a:pt x="6845" y="19018"/>
                  </a:cubicBezTo>
                  <a:cubicBezTo>
                    <a:pt x="6748" y="18588"/>
                    <a:pt x="6925" y="18429"/>
                    <a:pt x="7172" y="18285"/>
                  </a:cubicBezTo>
                  <a:cubicBezTo>
                    <a:pt x="7512" y="18081"/>
                    <a:pt x="7731" y="17085"/>
                    <a:pt x="7537" y="16685"/>
                  </a:cubicBezTo>
                  <a:cubicBezTo>
                    <a:pt x="7380" y="16367"/>
                    <a:pt x="7423" y="16016"/>
                    <a:pt x="7468" y="15686"/>
                  </a:cubicBezTo>
                  <a:cubicBezTo>
                    <a:pt x="7530" y="15218"/>
                    <a:pt x="7795" y="14906"/>
                    <a:pt x="8046" y="14617"/>
                  </a:cubicBezTo>
                  <a:cubicBezTo>
                    <a:pt x="8538" y="14053"/>
                    <a:pt x="8860" y="13372"/>
                    <a:pt x="8998" y="12534"/>
                  </a:cubicBezTo>
                  <a:cubicBezTo>
                    <a:pt x="9019" y="12411"/>
                    <a:pt x="9019" y="12271"/>
                    <a:pt x="8901" y="12271"/>
                  </a:cubicBezTo>
                  <a:cubicBezTo>
                    <a:pt x="8893" y="12271"/>
                    <a:pt x="8885" y="12272"/>
                    <a:pt x="8876" y="12273"/>
                  </a:cubicBezTo>
                  <a:cubicBezTo>
                    <a:pt x="8742" y="12294"/>
                    <a:pt x="8610" y="12357"/>
                    <a:pt x="8479" y="12411"/>
                  </a:cubicBezTo>
                  <a:cubicBezTo>
                    <a:pt x="8323" y="12475"/>
                    <a:pt x="8223" y="12515"/>
                    <a:pt x="8153" y="12515"/>
                  </a:cubicBezTo>
                  <a:cubicBezTo>
                    <a:pt x="8030" y="12515"/>
                    <a:pt x="7996" y="12391"/>
                    <a:pt x="7905" y="12047"/>
                  </a:cubicBezTo>
                  <a:cubicBezTo>
                    <a:pt x="7958" y="12113"/>
                    <a:pt x="7996" y="12231"/>
                    <a:pt x="8076" y="12231"/>
                  </a:cubicBezTo>
                  <a:cubicBezTo>
                    <a:pt x="8089" y="12231"/>
                    <a:pt x="8105" y="12227"/>
                    <a:pt x="8121" y="12219"/>
                  </a:cubicBezTo>
                  <a:cubicBezTo>
                    <a:pt x="8318" y="12117"/>
                    <a:pt x="8506" y="11976"/>
                    <a:pt x="8708" y="11889"/>
                  </a:cubicBezTo>
                  <a:cubicBezTo>
                    <a:pt x="8939" y="11787"/>
                    <a:pt x="9080" y="11499"/>
                    <a:pt x="9297" y="11400"/>
                  </a:cubicBezTo>
                  <a:cubicBezTo>
                    <a:pt x="9601" y="11262"/>
                    <a:pt x="9995" y="10719"/>
                    <a:pt x="10013" y="10313"/>
                  </a:cubicBezTo>
                  <a:cubicBezTo>
                    <a:pt x="10011" y="10259"/>
                    <a:pt x="9995" y="10208"/>
                    <a:pt x="9968" y="10169"/>
                  </a:cubicBezTo>
                  <a:cubicBezTo>
                    <a:pt x="9891" y="10040"/>
                    <a:pt x="9807" y="9926"/>
                    <a:pt x="9678" y="9881"/>
                  </a:cubicBezTo>
                  <a:cubicBezTo>
                    <a:pt x="9603" y="9854"/>
                    <a:pt x="9558" y="9752"/>
                    <a:pt x="9576" y="9653"/>
                  </a:cubicBezTo>
                  <a:cubicBezTo>
                    <a:pt x="9580" y="9636"/>
                    <a:pt x="9586" y="9629"/>
                    <a:pt x="9594" y="9629"/>
                  </a:cubicBezTo>
                  <a:cubicBezTo>
                    <a:pt x="9618" y="9629"/>
                    <a:pt x="9657" y="9687"/>
                    <a:pt x="9691" y="9689"/>
                  </a:cubicBezTo>
                  <a:cubicBezTo>
                    <a:pt x="9818" y="9701"/>
                    <a:pt x="9945" y="9740"/>
                    <a:pt x="10072" y="9740"/>
                  </a:cubicBezTo>
                  <a:cubicBezTo>
                    <a:pt x="10077" y="9740"/>
                    <a:pt x="10081" y="9740"/>
                    <a:pt x="10086" y="9740"/>
                  </a:cubicBezTo>
                  <a:cubicBezTo>
                    <a:pt x="10128" y="9739"/>
                    <a:pt x="10170" y="9739"/>
                    <a:pt x="10212" y="9739"/>
                  </a:cubicBezTo>
                  <a:cubicBezTo>
                    <a:pt x="10606" y="9739"/>
                    <a:pt x="10969" y="9801"/>
                    <a:pt x="11184" y="10376"/>
                  </a:cubicBezTo>
                  <a:cubicBezTo>
                    <a:pt x="11230" y="10501"/>
                    <a:pt x="11343" y="10646"/>
                    <a:pt x="11476" y="10646"/>
                  </a:cubicBezTo>
                  <a:cubicBezTo>
                    <a:pt x="11494" y="10646"/>
                    <a:pt x="11513" y="10643"/>
                    <a:pt x="11531" y="10638"/>
                  </a:cubicBezTo>
                  <a:cubicBezTo>
                    <a:pt x="11551" y="10631"/>
                    <a:pt x="11567" y="10628"/>
                    <a:pt x="11580" y="10628"/>
                  </a:cubicBezTo>
                  <a:cubicBezTo>
                    <a:pt x="11630" y="10628"/>
                    <a:pt x="11630" y="10673"/>
                    <a:pt x="11635" y="10740"/>
                  </a:cubicBezTo>
                  <a:cubicBezTo>
                    <a:pt x="11715" y="11559"/>
                    <a:pt x="11998" y="12276"/>
                    <a:pt x="12279" y="12997"/>
                  </a:cubicBezTo>
                  <a:cubicBezTo>
                    <a:pt x="12324" y="13110"/>
                    <a:pt x="12376" y="13184"/>
                    <a:pt x="12431" y="13184"/>
                  </a:cubicBezTo>
                  <a:cubicBezTo>
                    <a:pt x="12478" y="13184"/>
                    <a:pt x="12527" y="13128"/>
                    <a:pt x="12573" y="12994"/>
                  </a:cubicBezTo>
                  <a:cubicBezTo>
                    <a:pt x="12605" y="12904"/>
                    <a:pt x="12660" y="12826"/>
                    <a:pt x="12705" y="12745"/>
                  </a:cubicBezTo>
                  <a:lnTo>
                    <a:pt x="12725" y="12718"/>
                  </a:lnTo>
                  <a:cubicBezTo>
                    <a:pt x="12814" y="12438"/>
                    <a:pt x="12793" y="12156"/>
                    <a:pt x="12764" y="11865"/>
                  </a:cubicBezTo>
                  <a:cubicBezTo>
                    <a:pt x="12755" y="11781"/>
                    <a:pt x="12732" y="11673"/>
                    <a:pt x="12811" y="11649"/>
                  </a:cubicBezTo>
                  <a:cubicBezTo>
                    <a:pt x="13020" y="11583"/>
                    <a:pt x="13083" y="11334"/>
                    <a:pt x="13199" y="11148"/>
                  </a:cubicBezTo>
                  <a:cubicBezTo>
                    <a:pt x="13326" y="10947"/>
                    <a:pt x="13459" y="10704"/>
                    <a:pt x="13604" y="10577"/>
                  </a:cubicBezTo>
                  <a:cubicBezTo>
                    <a:pt x="13681" y="10510"/>
                    <a:pt x="13801" y="10411"/>
                    <a:pt x="13925" y="10411"/>
                  </a:cubicBezTo>
                  <a:cubicBezTo>
                    <a:pt x="14023" y="10411"/>
                    <a:pt x="14123" y="10471"/>
                    <a:pt x="14207" y="10656"/>
                  </a:cubicBezTo>
                  <a:cubicBezTo>
                    <a:pt x="14307" y="10878"/>
                    <a:pt x="14486" y="11040"/>
                    <a:pt x="14493" y="11334"/>
                  </a:cubicBezTo>
                  <a:cubicBezTo>
                    <a:pt x="14495" y="11424"/>
                    <a:pt x="14463" y="11538"/>
                    <a:pt x="14561" y="11583"/>
                  </a:cubicBezTo>
                  <a:cubicBezTo>
                    <a:pt x="14598" y="11600"/>
                    <a:pt x="14636" y="11612"/>
                    <a:pt x="14673" y="11612"/>
                  </a:cubicBezTo>
                  <a:cubicBezTo>
                    <a:pt x="14722" y="11612"/>
                    <a:pt x="14769" y="11589"/>
                    <a:pt x="14810" y="11520"/>
                  </a:cubicBezTo>
                  <a:cubicBezTo>
                    <a:pt x="14823" y="11498"/>
                    <a:pt x="14844" y="11468"/>
                    <a:pt x="14865" y="11468"/>
                  </a:cubicBezTo>
                  <a:cubicBezTo>
                    <a:pt x="14878" y="11468"/>
                    <a:pt x="14892" y="11482"/>
                    <a:pt x="14903" y="11520"/>
                  </a:cubicBezTo>
                  <a:cubicBezTo>
                    <a:pt x="14955" y="11718"/>
                    <a:pt x="14989" y="11925"/>
                    <a:pt x="15052" y="12117"/>
                  </a:cubicBezTo>
                  <a:cubicBezTo>
                    <a:pt x="15181" y="12510"/>
                    <a:pt x="15007" y="12970"/>
                    <a:pt x="15258" y="13351"/>
                  </a:cubicBezTo>
                  <a:cubicBezTo>
                    <a:pt x="15440" y="13627"/>
                    <a:pt x="15456" y="14053"/>
                    <a:pt x="15657" y="14335"/>
                  </a:cubicBezTo>
                  <a:cubicBezTo>
                    <a:pt x="15723" y="14380"/>
                    <a:pt x="15786" y="14425"/>
                    <a:pt x="15852" y="14467"/>
                  </a:cubicBezTo>
                  <a:cubicBezTo>
                    <a:pt x="15872" y="14479"/>
                    <a:pt x="15893" y="14485"/>
                    <a:pt x="15912" y="14485"/>
                  </a:cubicBezTo>
                  <a:cubicBezTo>
                    <a:pt x="15957" y="14485"/>
                    <a:pt x="15991" y="14453"/>
                    <a:pt x="15977" y="14386"/>
                  </a:cubicBezTo>
                  <a:cubicBezTo>
                    <a:pt x="15909" y="14053"/>
                    <a:pt x="15931" y="13684"/>
                    <a:pt x="15666" y="13435"/>
                  </a:cubicBezTo>
                  <a:cubicBezTo>
                    <a:pt x="15462" y="13243"/>
                    <a:pt x="15308" y="12943"/>
                    <a:pt x="15338" y="12570"/>
                  </a:cubicBezTo>
                  <a:cubicBezTo>
                    <a:pt x="15346" y="12474"/>
                    <a:pt x="15265" y="12233"/>
                    <a:pt x="15368" y="12233"/>
                  </a:cubicBezTo>
                  <a:cubicBezTo>
                    <a:pt x="15402" y="12233"/>
                    <a:pt x="15457" y="12260"/>
                    <a:pt x="15542" y="12327"/>
                  </a:cubicBezTo>
                  <a:cubicBezTo>
                    <a:pt x="15696" y="12453"/>
                    <a:pt x="15852" y="12619"/>
                    <a:pt x="15900" y="12784"/>
                  </a:cubicBezTo>
                  <a:cubicBezTo>
                    <a:pt x="15945" y="12948"/>
                    <a:pt x="15989" y="13003"/>
                    <a:pt x="16034" y="13003"/>
                  </a:cubicBezTo>
                  <a:cubicBezTo>
                    <a:pt x="16097" y="13003"/>
                    <a:pt x="16160" y="12897"/>
                    <a:pt x="16228" y="12835"/>
                  </a:cubicBezTo>
                  <a:cubicBezTo>
                    <a:pt x="16264" y="12802"/>
                    <a:pt x="16289" y="12741"/>
                    <a:pt x="16328" y="12715"/>
                  </a:cubicBezTo>
                  <a:cubicBezTo>
                    <a:pt x="16554" y="12555"/>
                    <a:pt x="16616" y="12324"/>
                    <a:pt x="16554" y="11991"/>
                  </a:cubicBezTo>
                  <a:cubicBezTo>
                    <a:pt x="16496" y="11664"/>
                    <a:pt x="16364" y="11415"/>
                    <a:pt x="16181" y="11208"/>
                  </a:cubicBezTo>
                  <a:cubicBezTo>
                    <a:pt x="16011" y="11013"/>
                    <a:pt x="15970" y="10848"/>
                    <a:pt x="16135" y="10605"/>
                  </a:cubicBezTo>
                  <a:cubicBezTo>
                    <a:pt x="16189" y="10528"/>
                    <a:pt x="16238" y="10488"/>
                    <a:pt x="16287" y="10488"/>
                  </a:cubicBezTo>
                  <a:cubicBezTo>
                    <a:pt x="16318" y="10488"/>
                    <a:pt x="16347" y="10503"/>
                    <a:pt x="16378" y="10535"/>
                  </a:cubicBezTo>
                  <a:cubicBezTo>
                    <a:pt x="16457" y="10619"/>
                    <a:pt x="16432" y="10725"/>
                    <a:pt x="16342" y="10809"/>
                  </a:cubicBezTo>
                  <a:cubicBezTo>
                    <a:pt x="16276" y="10869"/>
                    <a:pt x="16253" y="10980"/>
                    <a:pt x="16332" y="11055"/>
                  </a:cubicBezTo>
                  <a:cubicBezTo>
                    <a:pt x="16384" y="11107"/>
                    <a:pt x="16438" y="11145"/>
                    <a:pt x="16492" y="11145"/>
                  </a:cubicBezTo>
                  <a:cubicBezTo>
                    <a:pt x="16540" y="11145"/>
                    <a:pt x="16588" y="11115"/>
                    <a:pt x="16632" y="11037"/>
                  </a:cubicBezTo>
                  <a:cubicBezTo>
                    <a:pt x="16679" y="10950"/>
                    <a:pt x="16752" y="10839"/>
                    <a:pt x="16650" y="10758"/>
                  </a:cubicBezTo>
                  <a:cubicBezTo>
                    <a:pt x="16509" y="10650"/>
                    <a:pt x="16593" y="10602"/>
                    <a:pt x="16666" y="10541"/>
                  </a:cubicBezTo>
                  <a:cubicBezTo>
                    <a:pt x="16989" y="10283"/>
                    <a:pt x="17434" y="10265"/>
                    <a:pt x="17597" y="9689"/>
                  </a:cubicBezTo>
                  <a:cubicBezTo>
                    <a:pt x="17676" y="9404"/>
                    <a:pt x="17780" y="9134"/>
                    <a:pt x="17749" y="8810"/>
                  </a:cubicBezTo>
                  <a:cubicBezTo>
                    <a:pt x="17705" y="8386"/>
                    <a:pt x="17497" y="8098"/>
                    <a:pt x="17309" y="7801"/>
                  </a:cubicBezTo>
                  <a:cubicBezTo>
                    <a:pt x="17214" y="7651"/>
                    <a:pt x="17225" y="7576"/>
                    <a:pt x="17345" y="7498"/>
                  </a:cubicBezTo>
                  <a:cubicBezTo>
                    <a:pt x="17391" y="7471"/>
                    <a:pt x="17427" y="7432"/>
                    <a:pt x="17422" y="7360"/>
                  </a:cubicBezTo>
                  <a:cubicBezTo>
                    <a:pt x="17420" y="7291"/>
                    <a:pt x="17382" y="7231"/>
                    <a:pt x="17332" y="7216"/>
                  </a:cubicBezTo>
                  <a:cubicBezTo>
                    <a:pt x="17273" y="7201"/>
                    <a:pt x="17206" y="7172"/>
                    <a:pt x="17151" y="7172"/>
                  </a:cubicBezTo>
                  <a:cubicBezTo>
                    <a:pt x="17129" y="7172"/>
                    <a:pt x="17108" y="7177"/>
                    <a:pt x="17091" y="7189"/>
                  </a:cubicBezTo>
                  <a:cubicBezTo>
                    <a:pt x="17069" y="7205"/>
                    <a:pt x="17049" y="7212"/>
                    <a:pt x="17032" y="7212"/>
                  </a:cubicBezTo>
                  <a:cubicBezTo>
                    <a:pt x="16949" y="7212"/>
                    <a:pt x="16915" y="7060"/>
                    <a:pt x="16842" y="7060"/>
                  </a:cubicBezTo>
                  <a:cubicBezTo>
                    <a:pt x="16833" y="7060"/>
                    <a:pt x="16825" y="7061"/>
                    <a:pt x="16815" y="7066"/>
                  </a:cubicBezTo>
                  <a:cubicBezTo>
                    <a:pt x="16854" y="7021"/>
                    <a:pt x="16894" y="6976"/>
                    <a:pt x="16931" y="6928"/>
                  </a:cubicBezTo>
                  <a:cubicBezTo>
                    <a:pt x="16942" y="6910"/>
                    <a:pt x="16951" y="6886"/>
                    <a:pt x="16956" y="6862"/>
                  </a:cubicBezTo>
                  <a:cubicBezTo>
                    <a:pt x="16968" y="6813"/>
                    <a:pt x="16989" y="6767"/>
                    <a:pt x="17028" y="6767"/>
                  </a:cubicBezTo>
                  <a:cubicBezTo>
                    <a:pt x="17032" y="6767"/>
                    <a:pt x="17037" y="6767"/>
                    <a:pt x="17042" y="6769"/>
                  </a:cubicBezTo>
                  <a:cubicBezTo>
                    <a:pt x="17089" y="6778"/>
                    <a:pt x="17076" y="6844"/>
                    <a:pt x="17080" y="6889"/>
                  </a:cubicBezTo>
                  <a:cubicBezTo>
                    <a:pt x="17098" y="7011"/>
                    <a:pt x="17132" y="7065"/>
                    <a:pt x="17181" y="7065"/>
                  </a:cubicBezTo>
                  <a:cubicBezTo>
                    <a:pt x="17215" y="7065"/>
                    <a:pt x="17256" y="7039"/>
                    <a:pt x="17302" y="6991"/>
                  </a:cubicBezTo>
                  <a:cubicBezTo>
                    <a:pt x="17351" y="6941"/>
                    <a:pt x="17401" y="6917"/>
                    <a:pt x="17447" y="6917"/>
                  </a:cubicBezTo>
                  <a:cubicBezTo>
                    <a:pt x="17531" y="6917"/>
                    <a:pt x="17602" y="6995"/>
                    <a:pt x="17629" y="7138"/>
                  </a:cubicBezTo>
                  <a:cubicBezTo>
                    <a:pt x="17638" y="7192"/>
                    <a:pt x="17669" y="7279"/>
                    <a:pt x="17694" y="7282"/>
                  </a:cubicBezTo>
                  <a:cubicBezTo>
                    <a:pt x="17878" y="7306"/>
                    <a:pt x="17916" y="7513"/>
                    <a:pt x="17957" y="7675"/>
                  </a:cubicBezTo>
                  <a:cubicBezTo>
                    <a:pt x="17999" y="7846"/>
                    <a:pt x="18057" y="7901"/>
                    <a:pt x="18123" y="7901"/>
                  </a:cubicBezTo>
                  <a:cubicBezTo>
                    <a:pt x="18191" y="7901"/>
                    <a:pt x="18267" y="7844"/>
                    <a:pt x="18340" y="7795"/>
                  </a:cubicBezTo>
                  <a:cubicBezTo>
                    <a:pt x="18530" y="7672"/>
                    <a:pt x="18369" y="7531"/>
                    <a:pt x="18335" y="7408"/>
                  </a:cubicBezTo>
                  <a:cubicBezTo>
                    <a:pt x="18317" y="7327"/>
                    <a:pt x="18258" y="7255"/>
                    <a:pt x="18204" y="7204"/>
                  </a:cubicBezTo>
                  <a:cubicBezTo>
                    <a:pt x="17993" y="7009"/>
                    <a:pt x="17984" y="6760"/>
                    <a:pt x="18070" y="6469"/>
                  </a:cubicBezTo>
                  <a:cubicBezTo>
                    <a:pt x="18100" y="6364"/>
                    <a:pt x="18129" y="6280"/>
                    <a:pt x="18190" y="6280"/>
                  </a:cubicBezTo>
                  <a:cubicBezTo>
                    <a:pt x="18216" y="6280"/>
                    <a:pt x="18249" y="6296"/>
                    <a:pt x="18290" y="6334"/>
                  </a:cubicBezTo>
                  <a:cubicBezTo>
                    <a:pt x="18308" y="6351"/>
                    <a:pt x="18328" y="6359"/>
                    <a:pt x="18347" y="6359"/>
                  </a:cubicBezTo>
                  <a:cubicBezTo>
                    <a:pt x="18379" y="6359"/>
                    <a:pt x="18411" y="6335"/>
                    <a:pt x="18435" y="6292"/>
                  </a:cubicBezTo>
                  <a:cubicBezTo>
                    <a:pt x="18630" y="5949"/>
                    <a:pt x="18666" y="5175"/>
                    <a:pt x="18508" y="4812"/>
                  </a:cubicBezTo>
                  <a:cubicBezTo>
                    <a:pt x="18487" y="4767"/>
                    <a:pt x="18437" y="4722"/>
                    <a:pt x="18476" y="4656"/>
                  </a:cubicBezTo>
                  <a:cubicBezTo>
                    <a:pt x="18505" y="4689"/>
                    <a:pt x="18544" y="4716"/>
                    <a:pt x="18564" y="4758"/>
                  </a:cubicBezTo>
                  <a:cubicBezTo>
                    <a:pt x="18684" y="5004"/>
                    <a:pt x="18800" y="5250"/>
                    <a:pt x="18913" y="5499"/>
                  </a:cubicBezTo>
                  <a:cubicBezTo>
                    <a:pt x="18946" y="5568"/>
                    <a:pt x="18982" y="5637"/>
                    <a:pt x="19042" y="5637"/>
                  </a:cubicBezTo>
                  <a:cubicBezTo>
                    <a:pt x="19052" y="5637"/>
                    <a:pt x="19063" y="5636"/>
                    <a:pt x="19074" y="5631"/>
                  </a:cubicBezTo>
                  <a:cubicBezTo>
                    <a:pt x="19122" y="5613"/>
                    <a:pt x="19187" y="5565"/>
                    <a:pt x="19201" y="5514"/>
                  </a:cubicBezTo>
                  <a:cubicBezTo>
                    <a:pt x="19226" y="5418"/>
                    <a:pt x="19144" y="5379"/>
                    <a:pt x="19099" y="5322"/>
                  </a:cubicBezTo>
                  <a:cubicBezTo>
                    <a:pt x="19054" y="5262"/>
                    <a:pt x="18934" y="5199"/>
                    <a:pt x="19015" y="5097"/>
                  </a:cubicBezTo>
                  <a:cubicBezTo>
                    <a:pt x="19108" y="4980"/>
                    <a:pt x="19040" y="4926"/>
                    <a:pt x="18997" y="4860"/>
                  </a:cubicBezTo>
                  <a:cubicBezTo>
                    <a:pt x="18938" y="4770"/>
                    <a:pt x="18863" y="4698"/>
                    <a:pt x="18804" y="4605"/>
                  </a:cubicBezTo>
                  <a:cubicBezTo>
                    <a:pt x="18614" y="4308"/>
                    <a:pt x="18333" y="4170"/>
                    <a:pt x="18152" y="4073"/>
                  </a:cubicBezTo>
                  <a:cubicBezTo>
                    <a:pt x="17930" y="3956"/>
                    <a:pt x="17683" y="4058"/>
                    <a:pt x="17479" y="3881"/>
                  </a:cubicBezTo>
                  <a:cubicBezTo>
                    <a:pt x="17456" y="3860"/>
                    <a:pt x="17391" y="3845"/>
                    <a:pt x="17425" y="3809"/>
                  </a:cubicBezTo>
                  <a:cubicBezTo>
                    <a:pt x="17560" y="3674"/>
                    <a:pt x="17531" y="3446"/>
                    <a:pt x="17613" y="3284"/>
                  </a:cubicBezTo>
                  <a:cubicBezTo>
                    <a:pt x="17661" y="3188"/>
                    <a:pt x="17968" y="3125"/>
                    <a:pt x="18213" y="3125"/>
                  </a:cubicBezTo>
                  <a:cubicBezTo>
                    <a:pt x="18335" y="3125"/>
                    <a:pt x="18441" y="3141"/>
                    <a:pt x="18492" y="3176"/>
                  </a:cubicBezTo>
                  <a:cubicBezTo>
                    <a:pt x="18543" y="3211"/>
                    <a:pt x="18597" y="3225"/>
                    <a:pt x="18650" y="3225"/>
                  </a:cubicBezTo>
                  <a:cubicBezTo>
                    <a:pt x="18727" y="3225"/>
                    <a:pt x="18803" y="3197"/>
                    <a:pt x="18875" y="3170"/>
                  </a:cubicBezTo>
                  <a:cubicBezTo>
                    <a:pt x="18972" y="3131"/>
                    <a:pt x="18857" y="3008"/>
                    <a:pt x="18875" y="2936"/>
                  </a:cubicBezTo>
                  <a:cubicBezTo>
                    <a:pt x="18895" y="2861"/>
                    <a:pt x="18847" y="2738"/>
                    <a:pt x="18922" y="2714"/>
                  </a:cubicBezTo>
                  <a:cubicBezTo>
                    <a:pt x="18934" y="2710"/>
                    <a:pt x="18946" y="2707"/>
                    <a:pt x="18958" y="2707"/>
                  </a:cubicBezTo>
                  <a:cubicBezTo>
                    <a:pt x="19014" y="2707"/>
                    <a:pt x="19069" y="2751"/>
                    <a:pt x="19119" y="2810"/>
                  </a:cubicBezTo>
                  <a:cubicBezTo>
                    <a:pt x="19172" y="2871"/>
                    <a:pt x="19233" y="2952"/>
                    <a:pt x="19291" y="2952"/>
                  </a:cubicBezTo>
                  <a:cubicBezTo>
                    <a:pt x="19333" y="2952"/>
                    <a:pt x="19374" y="2911"/>
                    <a:pt x="19409" y="2792"/>
                  </a:cubicBezTo>
                  <a:cubicBezTo>
                    <a:pt x="19418" y="2761"/>
                    <a:pt x="19432" y="2744"/>
                    <a:pt x="19450" y="2744"/>
                  </a:cubicBezTo>
                  <a:cubicBezTo>
                    <a:pt x="19460" y="2744"/>
                    <a:pt x="19472" y="2750"/>
                    <a:pt x="19484" y="2762"/>
                  </a:cubicBezTo>
                  <a:cubicBezTo>
                    <a:pt x="19518" y="2798"/>
                    <a:pt x="19518" y="2837"/>
                    <a:pt x="19498" y="2891"/>
                  </a:cubicBezTo>
                  <a:cubicBezTo>
                    <a:pt x="19439" y="3056"/>
                    <a:pt x="19337" y="3221"/>
                    <a:pt x="19337" y="3386"/>
                  </a:cubicBezTo>
                  <a:cubicBezTo>
                    <a:pt x="19332" y="3668"/>
                    <a:pt x="19434" y="3938"/>
                    <a:pt x="19607" y="4103"/>
                  </a:cubicBezTo>
                  <a:cubicBezTo>
                    <a:pt x="19765" y="4266"/>
                    <a:pt x="19949" y="4389"/>
                    <a:pt x="20073" y="4605"/>
                  </a:cubicBezTo>
                  <a:cubicBezTo>
                    <a:pt x="20107" y="4663"/>
                    <a:pt x="20143" y="4748"/>
                    <a:pt x="20204" y="4748"/>
                  </a:cubicBezTo>
                  <a:cubicBezTo>
                    <a:pt x="20218" y="4748"/>
                    <a:pt x="20233" y="4744"/>
                    <a:pt x="20250" y="4734"/>
                  </a:cubicBezTo>
                  <a:cubicBezTo>
                    <a:pt x="20341" y="4677"/>
                    <a:pt x="20348" y="4563"/>
                    <a:pt x="20339" y="4449"/>
                  </a:cubicBezTo>
                  <a:cubicBezTo>
                    <a:pt x="20318" y="4172"/>
                    <a:pt x="20372" y="3896"/>
                    <a:pt x="20225" y="3620"/>
                  </a:cubicBezTo>
                  <a:cubicBezTo>
                    <a:pt x="20137" y="3452"/>
                    <a:pt x="20098" y="3269"/>
                    <a:pt x="19919" y="3254"/>
                  </a:cubicBezTo>
                  <a:cubicBezTo>
                    <a:pt x="19872" y="3251"/>
                    <a:pt x="19858" y="3209"/>
                    <a:pt x="19851" y="3161"/>
                  </a:cubicBezTo>
                  <a:cubicBezTo>
                    <a:pt x="19842" y="3114"/>
                    <a:pt x="19855" y="3053"/>
                    <a:pt x="19896" y="3053"/>
                  </a:cubicBezTo>
                  <a:cubicBezTo>
                    <a:pt x="19897" y="3053"/>
                    <a:pt x="19898" y="3053"/>
                    <a:pt x="19899" y="3053"/>
                  </a:cubicBezTo>
                  <a:cubicBezTo>
                    <a:pt x="19903" y="3053"/>
                    <a:pt x="19908" y="3053"/>
                    <a:pt x="19912" y="3053"/>
                  </a:cubicBezTo>
                  <a:cubicBezTo>
                    <a:pt x="19997" y="3053"/>
                    <a:pt x="20079" y="2996"/>
                    <a:pt x="20165" y="2996"/>
                  </a:cubicBezTo>
                  <a:cubicBezTo>
                    <a:pt x="20201" y="2996"/>
                    <a:pt x="20239" y="3007"/>
                    <a:pt x="20277" y="3038"/>
                  </a:cubicBezTo>
                  <a:cubicBezTo>
                    <a:pt x="20311" y="3065"/>
                    <a:pt x="20342" y="3078"/>
                    <a:pt x="20369" y="3078"/>
                  </a:cubicBezTo>
                  <a:cubicBezTo>
                    <a:pt x="20423" y="3078"/>
                    <a:pt x="20465" y="3027"/>
                    <a:pt x="20490" y="2927"/>
                  </a:cubicBezTo>
                  <a:cubicBezTo>
                    <a:pt x="20531" y="2765"/>
                    <a:pt x="20647" y="2693"/>
                    <a:pt x="20739" y="2612"/>
                  </a:cubicBezTo>
                  <a:cubicBezTo>
                    <a:pt x="20754" y="2600"/>
                    <a:pt x="20772" y="2597"/>
                    <a:pt x="20792" y="2597"/>
                  </a:cubicBezTo>
                  <a:cubicBezTo>
                    <a:pt x="20809" y="2597"/>
                    <a:pt x="20827" y="2599"/>
                    <a:pt x="20844" y="2599"/>
                  </a:cubicBezTo>
                  <a:cubicBezTo>
                    <a:pt x="20888" y="2599"/>
                    <a:pt x="20928" y="2586"/>
                    <a:pt x="20939" y="2498"/>
                  </a:cubicBezTo>
                  <a:cubicBezTo>
                    <a:pt x="20955" y="2345"/>
                    <a:pt x="20846" y="2312"/>
                    <a:pt x="20769" y="2252"/>
                  </a:cubicBezTo>
                  <a:cubicBezTo>
                    <a:pt x="20739" y="2228"/>
                    <a:pt x="20696" y="2180"/>
                    <a:pt x="20699" y="2153"/>
                  </a:cubicBezTo>
                  <a:cubicBezTo>
                    <a:pt x="20706" y="2111"/>
                    <a:pt x="20729" y="2101"/>
                    <a:pt x="20754" y="2101"/>
                  </a:cubicBezTo>
                  <a:cubicBezTo>
                    <a:pt x="20771" y="2101"/>
                    <a:pt x="20789" y="2105"/>
                    <a:pt x="20803" y="2107"/>
                  </a:cubicBezTo>
                  <a:cubicBezTo>
                    <a:pt x="20975" y="2137"/>
                    <a:pt x="21131" y="2257"/>
                    <a:pt x="21310" y="2257"/>
                  </a:cubicBezTo>
                  <a:cubicBezTo>
                    <a:pt x="21383" y="2257"/>
                    <a:pt x="21412" y="2243"/>
                    <a:pt x="21440" y="2132"/>
                  </a:cubicBezTo>
                  <a:cubicBezTo>
                    <a:pt x="21537" y="1768"/>
                    <a:pt x="21349" y="1738"/>
                    <a:pt x="21177" y="1723"/>
                  </a:cubicBezTo>
                  <a:cubicBezTo>
                    <a:pt x="20943" y="1705"/>
                    <a:pt x="20710" y="1657"/>
                    <a:pt x="20484" y="1576"/>
                  </a:cubicBezTo>
                  <a:cubicBezTo>
                    <a:pt x="20038" y="1419"/>
                    <a:pt x="19602" y="1193"/>
                    <a:pt x="19136" y="1193"/>
                  </a:cubicBezTo>
                  <a:cubicBezTo>
                    <a:pt x="18981" y="1193"/>
                    <a:pt x="18822" y="1218"/>
                    <a:pt x="18659" y="1279"/>
                  </a:cubicBezTo>
                  <a:cubicBezTo>
                    <a:pt x="18613" y="1297"/>
                    <a:pt x="18561" y="1304"/>
                    <a:pt x="18506" y="1304"/>
                  </a:cubicBezTo>
                  <a:cubicBezTo>
                    <a:pt x="18355" y="1304"/>
                    <a:pt x="18181" y="1252"/>
                    <a:pt x="18025" y="1228"/>
                  </a:cubicBezTo>
                  <a:cubicBezTo>
                    <a:pt x="17737" y="1183"/>
                    <a:pt x="17475" y="968"/>
                    <a:pt x="17180" y="968"/>
                  </a:cubicBezTo>
                  <a:cubicBezTo>
                    <a:pt x="17143" y="968"/>
                    <a:pt x="17106" y="972"/>
                    <a:pt x="17069" y="979"/>
                  </a:cubicBezTo>
                  <a:cubicBezTo>
                    <a:pt x="17007" y="990"/>
                    <a:pt x="16944" y="999"/>
                    <a:pt x="16881" y="999"/>
                  </a:cubicBezTo>
                  <a:cubicBezTo>
                    <a:pt x="16788" y="999"/>
                    <a:pt x="16696" y="980"/>
                    <a:pt x="16611" y="919"/>
                  </a:cubicBezTo>
                  <a:cubicBezTo>
                    <a:pt x="16271" y="670"/>
                    <a:pt x="15848" y="835"/>
                    <a:pt x="15514" y="538"/>
                  </a:cubicBezTo>
                  <a:cubicBezTo>
                    <a:pt x="15490" y="515"/>
                    <a:pt x="15459" y="502"/>
                    <a:pt x="15427" y="502"/>
                  </a:cubicBezTo>
                  <a:cubicBezTo>
                    <a:pt x="15380" y="502"/>
                    <a:pt x="15332" y="530"/>
                    <a:pt x="15304" y="589"/>
                  </a:cubicBezTo>
                  <a:cubicBezTo>
                    <a:pt x="15243" y="715"/>
                    <a:pt x="15356" y="718"/>
                    <a:pt x="15399" y="775"/>
                  </a:cubicBezTo>
                  <a:cubicBezTo>
                    <a:pt x="15422" y="811"/>
                    <a:pt x="15428" y="859"/>
                    <a:pt x="15417" y="901"/>
                  </a:cubicBezTo>
                  <a:cubicBezTo>
                    <a:pt x="15403" y="937"/>
                    <a:pt x="15178" y="957"/>
                    <a:pt x="14981" y="957"/>
                  </a:cubicBezTo>
                  <a:cubicBezTo>
                    <a:pt x="14837" y="957"/>
                    <a:pt x="14709" y="946"/>
                    <a:pt x="14687" y="925"/>
                  </a:cubicBezTo>
                  <a:cubicBezTo>
                    <a:pt x="14522" y="766"/>
                    <a:pt x="14336" y="646"/>
                    <a:pt x="14139" y="571"/>
                  </a:cubicBezTo>
                  <a:cubicBezTo>
                    <a:pt x="14111" y="560"/>
                    <a:pt x="14084" y="555"/>
                    <a:pt x="14058" y="555"/>
                  </a:cubicBezTo>
                  <a:cubicBezTo>
                    <a:pt x="13932" y="555"/>
                    <a:pt x="13826" y="661"/>
                    <a:pt x="13715" y="661"/>
                  </a:cubicBezTo>
                  <a:cubicBezTo>
                    <a:pt x="13704" y="661"/>
                    <a:pt x="13693" y="660"/>
                    <a:pt x="13681" y="658"/>
                  </a:cubicBezTo>
                  <a:cubicBezTo>
                    <a:pt x="13321" y="589"/>
                    <a:pt x="12952" y="679"/>
                    <a:pt x="12623" y="271"/>
                  </a:cubicBezTo>
                  <a:cubicBezTo>
                    <a:pt x="12431" y="32"/>
                    <a:pt x="12166" y="9"/>
                    <a:pt x="11897" y="9"/>
                  </a:cubicBezTo>
                  <a:cubicBezTo>
                    <a:pt x="11831" y="9"/>
                    <a:pt x="11765" y="10"/>
                    <a:pt x="11699" y="10"/>
                  </a:cubicBezTo>
                  <a:cubicBezTo>
                    <a:pt x="11626" y="10"/>
                    <a:pt x="11553" y="8"/>
                    <a:pt x="11484" y="1"/>
                  </a:cubicBezTo>
                  <a:cubicBezTo>
                    <a:pt x="11480" y="0"/>
                    <a:pt x="11476" y="0"/>
                    <a:pt x="11472"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
            <p:cNvSpPr/>
            <p:nvPr/>
          </p:nvSpPr>
          <p:spPr>
            <a:xfrm>
              <a:off x="4517418" y="2041134"/>
              <a:ext cx="849431" cy="645393"/>
            </a:xfrm>
            <a:custGeom>
              <a:rect b="b" l="l" r="r" t="t"/>
              <a:pathLst>
                <a:path extrusionOk="0" h="21600" w="20862">
                  <a:moveTo>
                    <a:pt x="13368" y="0"/>
                  </a:moveTo>
                  <a:cubicBezTo>
                    <a:pt x="13125" y="0"/>
                    <a:pt x="13055" y="247"/>
                    <a:pt x="13070" y="533"/>
                  </a:cubicBezTo>
                  <a:cubicBezTo>
                    <a:pt x="13120" y="1404"/>
                    <a:pt x="13238" y="2310"/>
                    <a:pt x="13246" y="3170"/>
                  </a:cubicBezTo>
                  <a:cubicBezTo>
                    <a:pt x="13255" y="3755"/>
                    <a:pt x="13524" y="4706"/>
                    <a:pt x="13070" y="4821"/>
                  </a:cubicBezTo>
                  <a:cubicBezTo>
                    <a:pt x="13015" y="4834"/>
                    <a:pt x="12959" y="4840"/>
                    <a:pt x="12903" y="4840"/>
                  </a:cubicBezTo>
                  <a:cubicBezTo>
                    <a:pt x="11997" y="4840"/>
                    <a:pt x="10926" y="3263"/>
                    <a:pt x="11084" y="2172"/>
                  </a:cubicBezTo>
                  <a:cubicBezTo>
                    <a:pt x="11181" y="1502"/>
                    <a:pt x="10976" y="873"/>
                    <a:pt x="10343" y="873"/>
                  </a:cubicBezTo>
                  <a:cubicBezTo>
                    <a:pt x="10316" y="873"/>
                    <a:pt x="10288" y="874"/>
                    <a:pt x="10260" y="877"/>
                  </a:cubicBezTo>
                  <a:cubicBezTo>
                    <a:pt x="10236" y="879"/>
                    <a:pt x="10212" y="880"/>
                    <a:pt x="10189" y="880"/>
                  </a:cubicBezTo>
                  <a:cubicBezTo>
                    <a:pt x="9731" y="880"/>
                    <a:pt x="9191" y="498"/>
                    <a:pt x="8716" y="498"/>
                  </a:cubicBezTo>
                  <a:cubicBezTo>
                    <a:pt x="8431" y="498"/>
                    <a:pt x="8170" y="635"/>
                    <a:pt x="7962" y="1072"/>
                  </a:cubicBezTo>
                  <a:cubicBezTo>
                    <a:pt x="7718" y="1576"/>
                    <a:pt x="7062" y="1874"/>
                    <a:pt x="7012" y="2677"/>
                  </a:cubicBezTo>
                  <a:cubicBezTo>
                    <a:pt x="6997" y="2939"/>
                    <a:pt x="6989" y="3062"/>
                    <a:pt x="6920" y="3062"/>
                  </a:cubicBezTo>
                  <a:cubicBezTo>
                    <a:pt x="6865" y="3062"/>
                    <a:pt x="6772" y="2985"/>
                    <a:pt x="6607" y="2837"/>
                  </a:cubicBezTo>
                  <a:cubicBezTo>
                    <a:pt x="6297" y="2550"/>
                    <a:pt x="6000" y="2396"/>
                    <a:pt x="5753" y="2396"/>
                  </a:cubicBezTo>
                  <a:cubicBezTo>
                    <a:pt x="5478" y="2396"/>
                    <a:pt x="5266" y="2587"/>
                    <a:pt x="5169" y="2998"/>
                  </a:cubicBezTo>
                  <a:cubicBezTo>
                    <a:pt x="4866" y="4202"/>
                    <a:pt x="3856" y="4787"/>
                    <a:pt x="3814" y="6231"/>
                  </a:cubicBezTo>
                  <a:cubicBezTo>
                    <a:pt x="3806" y="6736"/>
                    <a:pt x="3478" y="7045"/>
                    <a:pt x="3065" y="7218"/>
                  </a:cubicBezTo>
                  <a:cubicBezTo>
                    <a:pt x="2375" y="7505"/>
                    <a:pt x="1735" y="7871"/>
                    <a:pt x="1079" y="8215"/>
                  </a:cubicBezTo>
                  <a:cubicBezTo>
                    <a:pt x="103" y="8731"/>
                    <a:pt x="-385" y="11220"/>
                    <a:pt x="364" y="12618"/>
                  </a:cubicBezTo>
                  <a:cubicBezTo>
                    <a:pt x="995" y="13800"/>
                    <a:pt x="1138" y="14992"/>
                    <a:pt x="1559" y="16173"/>
                  </a:cubicBezTo>
                  <a:cubicBezTo>
                    <a:pt x="1803" y="16827"/>
                    <a:pt x="1769" y="17434"/>
                    <a:pt x="1441" y="17882"/>
                  </a:cubicBezTo>
                  <a:cubicBezTo>
                    <a:pt x="1248" y="18146"/>
                    <a:pt x="1324" y="18444"/>
                    <a:pt x="1635" y="18776"/>
                  </a:cubicBezTo>
                  <a:cubicBezTo>
                    <a:pt x="2059" y="19217"/>
                    <a:pt x="2451" y="19442"/>
                    <a:pt x="2804" y="19442"/>
                  </a:cubicBezTo>
                  <a:cubicBezTo>
                    <a:pt x="3067" y="19442"/>
                    <a:pt x="3309" y="19317"/>
                    <a:pt x="3528" y="19063"/>
                  </a:cubicBezTo>
                  <a:cubicBezTo>
                    <a:pt x="3871" y="18641"/>
                    <a:pt x="4310" y="18410"/>
                    <a:pt x="4764" y="18410"/>
                  </a:cubicBezTo>
                  <a:cubicBezTo>
                    <a:pt x="4879" y="18410"/>
                    <a:pt x="4995" y="18425"/>
                    <a:pt x="5110" y="18455"/>
                  </a:cubicBezTo>
                  <a:cubicBezTo>
                    <a:pt x="5175" y="18469"/>
                    <a:pt x="5239" y="18476"/>
                    <a:pt x="5300" y="18476"/>
                  </a:cubicBezTo>
                  <a:cubicBezTo>
                    <a:pt x="5489" y="18476"/>
                    <a:pt x="5654" y="18408"/>
                    <a:pt x="5774" y="18260"/>
                  </a:cubicBezTo>
                  <a:cubicBezTo>
                    <a:pt x="6700" y="17114"/>
                    <a:pt x="8072" y="16815"/>
                    <a:pt x="9376" y="16448"/>
                  </a:cubicBezTo>
                  <a:cubicBezTo>
                    <a:pt x="9473" y="16419"/>
                    <a:pt x="9579" y="16403"/>
                    <a:pt x="9690" y="16403"/>
                  </a:cubicBezTo>
                  <a:cubicBezTo>
                    <a:pt x="10143" y="16403"/>
                    <a:pt x="10674" y="16687"/>
                    <a:pt x="10991" y="17572"/>
                  </a:cubicBezTo>
                  <a:cubicBezTo>
                    <a:pt x="11139" y="17984"/>
                    <a:pt x="11230" y="18710"/>
                    <a:pt x="11828" y="18710"/>
                  </a:cubicBezTo>
                  <a:cubicBezTo>
                    <a:pt x="11846" y="18710"/>
                    <a:pt x="11865" y="18709"/>
                    <a:pt x="11883" y="18708"/>
                  </a:cubicBezTo>
                  <a:cubicBezTo>
                    <a:pt x="11956" y="18700"/>
                    <a:pt x="12009" y="18593"/>
                    <a:pt x="12076" y="18593"/>
                  </a:cubicBezTo>
                  <a:cubicBezTo>
                    <a:pt x="12111" y="18593"/>
                    <a:pt x="12149" y="18621"/>
                    <a:pt x="12195" y="18708"/>
                  </a:cubicBezTo>
                  <a:cubicBezTo>
                    <a:pt x="12237" y="18776"/>
                    <a:pt x="12161" y="18971"/>
                    <a:pt x="12086" y="19051"/>
                  </a:cubicBezTo>
                  <a:cubicBezTo>
                    <a:pt x="11942" y="19201"/>
                    <a:pt x="11740" y="19327"/>
                    <a:pt x="11925" y="19670"/>
                  </a:cubicBezTo>
                  <a:cubicBezTo>
                    <a:pt x="12035" y="19820"/>
                    <a:pt x="12178" y="19923"/>
                    <a:pt x="12330" y="19957"/>
                  </a:cubicBezTo>
                  <a:cubicBezTo>
                    <a:pt x="12358" y="19962"/>
                    <a:pt x="12386" y="19965"/>
                    <a:pt x="12412" y="19965"/>
                  </a:cubicBezTo>
                  <a:cubicBezTo>
                    <a:pt x="12620" y="19965"/>
                    <a:pt x="12764" y="19810"/>
                    <a:pt x="12809" y="19556"/>
                  </a:cubicBezTo>
                  <a:cubicBezTo>
                    <a:pt x="12817" y="19464"/>
                    <a:pt x="12809" y="19373"/>
                    <a:pt x="12776" y="19292"/>
                  </a:cubicBezTo>
                  <a:cubicBezTo>
                    <a:pt x="12750" y="19177"/>
                    <a:pt x="12757" y="19141"/>
                    <a:pt x="12781" y="19141"/>
                  </a:cubicBezTo>
                  <a:cubicBezTo>
                    <a:pt x="12813" y="19141"/>
                    <a:pt x="12871" y="19203"/>
                    <a:pt x="12918" y="19235"/>
                  </a:cubicBezTo>
                  <a:cubicBezTo>
                    <a:pt x="13163" y="19418"/>
                    <a:pt x="13474" y="19556"/>
                    <a:pt x="13331" y="19980"/>
                  </a:cubicBezTo>
                  <a:cubicBezTo>
                    <a:pt x="13222" y="20301"/>
                    <a:pt x="13305" y="20588"/>
                    <a:pt x="13642" y="20875"/>
                  </a:cubicBezTo>
                  <a:cubicBezTo>
                    <a:pt x="14319" y="21443"/>
                    <a:pt x="15015" y="21600"/>
                    <a:pt x="15633" y="21600"/>
                  </a:cubicBezTo>
                  <a:cubicBezTo>
                    <a:pt x="15937" y="21600"/>
                    <a:pt x="16222" y="21562"/>
                    <a:pt x="16478" y="21517"/>
                  </a:cubicBezTo>
                  <a:cubicBezTo>
                    <a:pt x="17471" y="21322"/>
                    <a:pt x="18750" y="21116"/>
                    <a:pt x="18750" y="19338"/>
                  </a:cubicBezTo>
                  <a:cubicBezTo>
                    <a:pt x="18750" y="19201"/>
                    <a:pt x="18868" y="19108"/>
                    <a:pt x="18892" y="18960"/>
                  </a:cubicBezTo>
                  <a:cubicBezTo>
                    <a:pt x="19103" y="17894"/>
                    <a:pt x="19970" y="17492"/>
                    <a:pt x="20306" y="16586"/>
                  </a:cubicBezTo>
                  <a:cubicBezTo>
                    <a:pt x="21148" y="14304"/>
                    <a:pt x="21215" y="11758"/>
                    <a:pt x="19204" y="9064"/>
                  </a:cubicBezTo>
                  <a:cubicBezTo>
                    <a:pt x="18581" y="8226"/>
                    <a:pt x="18135" y="7080"/>
                    <a:pt x="17294" y="6541"/>
                  </a:cubicBezTo>
                  <a:cubicBezTo>
                    <a:pt x="16410" y="5979"/>
                    <a:pt x="16209" y="5119"/>
                    <a:pt x="15931" y="4294"/>
                  </a:cubicBezTo>
                  <a:cubicBezTo>
                    <a:pt x="15872" y="3720"/>
                    <a:pt x="15687" y="3158"/>
                    <a:pt x="15300" y="2883"/>
                  </a:cubicBezTo>
                  <a:cubicBezTo>
                    <a:pt x="14542" y="2298"/>
                    <a:pt x="14357" y="1393"/>
                    <a:pt x="13937" y="624"/>
                  </a:cubicBezTo>
                  <a:cubicBezTo>
                    <a:pt x="13794" y="360"/>
                    <a:pt x="13709" y="51"/>
                    <a:pt x="13432" y="5"/>
                  </a:cubicBezTo>
                  <a:cubicBezTo>
                    <a:pt x="13409" y="1"/>
                    <a:pt x="13388" y="0"/>
                    <a:pt x="13368"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
            <p:cNvSpPr/>
            <p:nvPr/>
          </p:nvSpPr>
          <p:spPr>
            <a:xfrm>
              <a:off x="4926963" y="1815634"/>
              <a:ext cx="443539" cy="247250"/>
            </a:xfrm>
            <a:custGeom>
              <a:rect b="b" l="l" r="r" t="t"/>
              <a:pathLst>
                <a:path extrusionOk="0" h="21600" w="21136">
                  <a:moveTo>
                    <a:pt x="2606" y="0"/>
                  </a:moveTo>
                  <a:cubicBezTo>
                    <a:pt x="2483" y="0"/>
                    <a:pt x="2344" y="24"/>
                    <a:pt x="2188" y="78"/>
                  </a:cubicBezTo>
                  <a:cubicBezTo>
                    <a:pt x="1438" y="348"/>
                    <a:pt x="490" y="48"/>
                    <a:pt x="98" y="1604"/>
                  </a:cubicBezTo>
                  <a:cubicBezTo>
                    <a:pt x="-293" y="3161"/>
                    <a:pt x="588" y="3222"/>
                    <a:pt x="1029" y="3790"/>
                  </a:cubicBezTo>
                  <a:cubicBezTo>
                    <a:pt x="1127" y="3909"/>
                    <a:pt x="997" y="4448"/>
                    <a:pt x="1062" y="4747"/>
                  </a:cubicBezTo>
                  <a:cubicBezTo>
                    <a:pt x="1366" y="6273"/>
                    <a:pt x="1561" y="8461"/>
                    <a:pt x="2599" y="8461"/>
                  </a:cubicBezTo>
                  <a:cubicBezTo>
                    <a:pt x="2620" y="8461"/>
                    <a:pt x="2640" y="8461"/>
                    <a:pt x="2662" y="8459"/>
                  </a:cubicBezTo>
                  <a:cubicBezTo>
                    <a:pt x="2736" y="8451"/>
                    <a:pt x="2809" y="8447"/>
                    <a:pt x="2880" y="8447"/>
                  </a:cubicBezTo>
                  <a:cubicBezTo>
                    <a:pt x="4145" y="8447"/>
                    <a:pt x="5120" y="9646"/>
                    <a:pt x="6140" y="10524"/>
                  </a:cubicBezTo>
                  <a:cubicBezTo>
                    <a:pt x="6629" y="10943"/>
                    <a:pt x="7282" y="12680"/>
                    <a:pt x="6515" y="14206"/>
                  </a:cubicBezTo>
                  <a:cubicBezTo>
                    <a:pt x="6237" y="14774"/>
                    <a:pt x="6270" y="15432"/>
                    <a:pt x="6434" y="16092"/>
                  </a:cubicBezTo>
                  <a:cubicBezTo>
                    <a:pt x="6578" y="16648"/>
                    <a:pt x="6883" y="16989"/>
                    <a:pt x="7202" y="16989"/>
                  </a:cubicBezTo>
                  <a:cubicBezTo>
                    <a:pt x="7277" y="16989"/>
                    <a:pt x="7354" y="16970"/>
                    <a:pt x="7429" y="16929"/>
                  </a:cubicBezTo>
                  <a:cubicBezTo>
                    <a:pt x="7524" y="16894"/>
                    <a:pt x="7612" y="16877"/>
                    <a:pt x="7696" y="16877"/>
                  </a:cubicBezTo>
                  <a:cubicBezTo>
                    <a:pt x="8030" y="16877"/>
                    <a:pt x="8291" y="17145"/>
                    <a:pt x="8605" y="17528"/>
                  </a:cubicBezTo>
                  <a:cubicBezTo>
                    <a:pt x="9228" y="18304"/>
                    <a:pt x="10032" y="18682"/>
                    <a:pt x="10748" y="18682"/>
                  </a:cubicBezTo>
                  <a:cubicBezTo>
                    <a:pt x="11551" y="18682"/>
                    <a:pt x="12243" y="18207"/>
                    <a:pt x="12441" y="17289"/>
                  </a:cubicBezTo>
                  <a:cubicBezTo>
                    <a:pt x="12600" y="16562"/>
                    <a:pt x="12512" y="15611"/>
                    <a:pt x="13150" y="15611"/>
                  </a:cubicBezTo>
                  <a:cubicBezTo>
                    <a:pt x="13169" y="15611"/>
                    <a:pt x="13189" y="15611"/>
                    <a:pt x="13209" y="15612"/>
                  </a:cubicBezTo>
                  <a:cubicBezTo>
                    <a:pt x="13911" y="15673"/>
                    <a:pt x="14237" y="16480"/>
                    <a:pt x="14303" y="17557"/>
                  </a:cubicBezTo>
                  <a:cubicBezTo>
                    <a:pt x="14482" y="19892"/>
                    <a:pt x="15315" y="20701"/>
                    <a:pt x="16425" y="20762"/>
                  </a:cubicBezTo>
                  <a:cubicBezTo>
                    <a:pt x="16923" y="20762"/>
                    <a:pt x="17534" y="21600"/>
                    <a:pt x="18002" y="21600"/>
                  </a:cubicBezTo>
                  <a:cubicBezTo>
                    <a:pt x="18225" y="21600"/>
                    <a:pt x="18416" y="21409"/>
                    <a:pt x="18548" y="20850"/>
                  </a:cubicBezTo>
                  <a:cubicBezTo>
                    <a:pt x="18874" y="19414"/>
                    <a:pt x="17928" y="18008"/>
                    <a:pt x="17275" y="16899"/>
                  </a:cubicBezTo>
                  <a:cubicBezTo>
                    <a:pt x="16867" y="16212"/>
                    <a:pt x="16164" y="15283"/>
                    <a:pt x="16475" y="14326"/>
                  </a:cubicBezTo>
                  <a:cubicBezTo>
                    <a:pt x="16697" y="13654"/>
                    <a:pt x="16951" y="12464"/>
                    <a:pt x="17597" y="12464"/>
                  </a:cubicBezTo>
                  <a:cubicBezTo>
                    <a:pt x="17758" y="12464"/>
                    <a:pt x="17942" y="12536"/>
                    <a:pt x="18156" y="12710"/>
                  </a:cubicBezTo>
                  <a:cubicBezTo>
                    <a:pt x="18348" y="12865"/>
                    <a:pt x="18540" y="12933"/>
                    <a:pt x="18729" y="12933"/>
                  </a:cubicBezTo>
                  <a:cubicBezTo>
                    <a:pt x="19408" y="12933"/>
                    <a:pt x="20060" y="12070"/>
                    <a:pt x="20621" y="11391"/>
                  </a:cubicBezTo>
                  <a:cubicBezTo>
                    <a:pt x="21242" y="10643"/>
                    <a:pt x="21307" y="9088"/>
                    <a:pt x="20785" y="8040"/>
                  </a:cubicBezTo>
                  <a:cubicBezTo>
                    <a:pt x="20599" y="7662"/>
                    <a:pt x="20442" y="7515"/>
                    <a:pt x="20301" y="7515"/>
                  </a:cubicBezTo>
                  <a:cubicBezTo>
                    <a:pt x="19985" y="7515"/>
                    <a:pt x="19760" y="8267"/>
                    <a:pt x="19511" y="8849"/>
                  </a:cubicBezTo>
                  <a:cubicBezTo>
                    <a:pt x="19315" y="9237"/>
                    <a:pt x="19054" y="9476"/>
                    <a:pt x="18760" y="9536"/>
                  </a:cubicBezTo>
                  <a:cubicBezTo>
                    <a:pt x="18707" y="9545"/>
                    <a:pt x="18649" y="9549"/>
                    <a:pt x="18588" y="9549"/>
                  </a:cubicBezTo>
                  <a:cubicBezTo>
                    <a:pt x="17315" y="9549"/>
                    <a:pt x="14395" y="7824"/>
                    <a:pt x="13258" y="6454"/>
                  </a:cubicBezTo>
                  <a:cubicBezTo>
                    <a:pt x="12932" y="6034"/>
                    <a:pt x="12589" y="5705"/>
                    <a:pt x="12213" y="5435"/>
                  </a:cubicBezTo>
                  <a:cubicBezTo>
                    <a:pt x="10972" y="4657"/>
                    <a:pt x="9601" y="4268"/>
                    <a:pt x="8490" y="3071"/>
                  </a:cubicBezTo>
                  <a:cubicBezTo>
                    <a:pt x="7992" y="2524"/>
                    <a:pt x="7548" y="2288"/>
                    <a:pt x="7148" y="2288"/>
                  </a:cubicBezTo>
                  <a:cubicBezTo>
                    <a:pt x="6407" y="2288"/>
                    <a:pt x="5808" y="3093"/>
                    <a:pt x="5257" y="4238"/>
                  </a:cubicBezTo>
                  <a:cubicBezTo>
                    <a:pt x="4899" y="4997"/>
                    <a:pt x="4657" y="5302"/>
                    <a:pt x="4477" y="5302"/>
                  </a:cubicBezTo>
                  <a:cubicBezTo>
                    <a:pt x="4183" y="5302"/>
                    <a:pt x="4065" y="4477"/>
                    <a:pt x="3903" y="3490"/>
                  </a:cubicBezTo>
                  <a:cubicBezTo>
                    <a:pt x="3667" y="2061"/>
                    <a:pt x="3736" y="0"/>
                    <a:pt x="2606"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
            <p:cNvSpPr/>
            <p:nvPr/>
          </p:nvSpPr>
          <p:spPr>
            <a:xfrm>
              <a:off x="4490796" y="1649493"/>
              <a:ext cx="216476" cy="252545"/>
            </a:xfrm>
            <a:custGeom>
              <a:rect b="b" l="l" r="r" t="t"/>
              <a:pathLst>
                <a:path extrusionOk="0" h="21600" w="20901">
                  <a:moveTo>
                    <a:pt x="15528" y="0"/>
                  </a:moveTo>
                  <a:cubicBezTo>
                    <a:pt x="14538" y="0"/>
                    <a:pt x="13889" y="1075"/>
                    <a:pt x="13533" y="1891"/>
                  </a:cubicBezTo>
                  <a:cubicBezTo>
                    <a:pt x="12341" y="4439"/>
                    <a:pt x="9628" y="5701"/>
                    <a:pt x="7611" y="7546"/>
                  </a:cubicBezTo>
                  <a:cubicBezTo>
                    <a:pt x="6721" y="8336"/>
                    <a:pt x="5172" y="9681"/>
                    <a:pt x="4056" y="9681"/>
                  </a:cubicBezTo>
                  <a:cubicBezTo>
                    <a:pt x="3970" y="9681"/>
                    <a:pt x="3887" y="9672"/>
                    <a:pt x="3807" y="9657"/>
                  </a:cubicBezTo>
                  <a:cubicBezTo>
                    <a:pt x="3285" y="9549"/>
                    <a:pt x="2842" y="9499"/>
                    <a:pt x="2465" y="9499"/>
                  </a:cubicBezTo>
                  <a:cubicBezTo>
                    <a:pt x="189" y="9499"/>
                    <a:pt x="314" y="11292"/>
                    <a:pt x="2" y="12675"/>
                  </a:cubicBezTo>
                  <a:cubicBezTo>
                    <a:pt x="-96" y="15957"/>
                    <a:pt x="3013" y="19531"/>
                    <a:pt x="6156" y="20557"/>
                  </a:cubicBezTo>
                  <a:cubicBezTo>
                    <a:pt x="6866" y="20793"/>
                    <a:pt x="7595" y="20818"/>
                    <a:pt x="8304" y="20818"/>
                  </a:cubicBezTo>
                  <a:cubicBezTo>
                    <a:pt x="8493" y="20818"/>
                    <a:pt x="8681" y="20817"/>
                    <a:pt x="8866" y="20817"/>
                  </a:cubicBezTo>
                  <a:cubicBezTo>
                    <a:pt x="9538" y="20817"/>
                    <a:pt x="10180" y="20840"/>
                    <a:pt x="10754" y="21056"/>
                  </a:cubicBezTo>
                  <a:cubicBezTo>
                    <a:pt x="11686" y="21417"/>
                    <a:pt x="12457" y="21600"/>
                    <a:pt x="13101" y="21600"/>
                  </a:cubicBezTo>
                  <a:cubicBezTo>
                    <a:pt x="14599" y="21600"/>
                    <a:pt x="15394" y="20600"/>
                    <a:pt x="15882" y="18507"/>
                  </a:cubicBezTo>
                  <a:cubicBezTo>
                    <a:pt x="16311" y="16572"/>
                    <a:pt x="17270" y="13964"/>
                    <a:pt x="18924" y="13203"/>
                  </a:cubicBezTo>
                  <a:cubicBezTo>
                    <a:pt x="21471" y="12029"/>
                    <a:pt x="20149" y="11356"/>
                    <a:pt x="19486" y="10213"/>
                  </a:cubicBezTo>
                  <a:cubicBezTo>
                    <a:pt x="18627" y="8689"/>
                    <a:pt x="16741" y="7254"/>
                    <a:pt x="19155" y="5408"/>
                  </a:cubicBezTo>
                  <a:cubicBezTo>
                    <a:pt x="19818" y="4909"/>
                    <a:pt x="21504" y="4439"/>
                    <a:pt x="20677" y="3298"/>
                  </a:cubicBezTo>
                  <a:cubicBezTo>
                    <a:pt x="19553" y="1803"/>
                    <a:pt x="17900" y="485"/>
                    <a:pt x="15882" y="44"/>
                  </a:cubicBezTo>
                  <a:cubicBezTo>
                    <a:pt x="15759" y="15"/>
                    <a:pt x="15641" y="0"/>
                    <a:pt x="15528"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
            <p:cNvSpPr/>
            <p:nvPr/>
          </p:nvSpPr>
          <p:spPr>
            <a:xfrm>
              <a:off x="4212797" y="1678041"/>
              <a:ext cx="422493" cy="341545"/>
            </a:xfrm>
            <a:custGeom>
              <a:rect b="b" l="l" r="r" t="t"/>
              <a:pathLst>
                <a:path extrusionOk="0" h="21600" w="21240">
                  <a:moveTo>
                    <a:pt x="7259" y="5746"/>
                  </a:moveTo>
                  <a:cubicBezTo>
                    <a:pt x="7261" y="5750"/>
                    <a:pt x="7263" y="5754"/>
                    <a:pt x="7266" y="5758"/>
                  </a:cubicBezTo>
                  <a:cubicBezTo>
                    <a:pt x="7269" y="5761"/>
                    <a:pt x="7273" y="5764"/>
                    <a:pt x="7276" y="5768"/>
                  </a:cubicBezTo>
                  <a:lnTo>
                    <a:pt x="7259" y="5746"/>
                  </a:lnTo>
                  <a:close/>
                  <a:moveTo>
                    <a:pt x="1006" y="0"/>
                  </a:moveTo>
                  <a:cubicBezTo>
                    <a:pt x="707" y="0"/>
                    <a:pt x="444" y="105"/>
                    <a:pt x="214" y="394"/>
                  </a:cubicBezTo>
                  <a:cubicBezTo>
                    <a:pt x="-199" y="893"/>
                    <a:pt x="59" y="1413"/>
                    <a:pt x="369" y="1759"/>
                  </a:cubicBezTo>
                  <a:cubicBezTo>
                    <a:pt x="1627" y="3211"/>
                    <a:pt x="2729" y="4857"/>
                    <a:pt x="3659" y="6657"/>
                  </a:cubicBezTo>
                  <a:cubicBezTo>
                    <a:pt x="5675" y="10362"/>
                    <a:pt x="6725" y="15064"/>
                    <a:pt x="10428" y="16992"/>
                  </a:cubicBezTo>
                  <a:cubicBezTo>
                    <a:pt x="10480" y="17036"/>
                    <a:pt x="10498" y="17123"/>
                    <a:pt x="10498" y="17209"/>
                  </a:cubicBezTo>
                  <a:cubicBezTo>
                    <a:pt x="9774" y="19462"/>
                    <a:pt x="11341" y="19310"/>
                    <a:pt x="12237" y="19635"/>
                  </a:cubicBezTo>
                  <a:cubicBezTo>
                    <a:pt x="14683" y="20480"/>
                    <a:pt x="17163" y="21066"/>
                    <a:pt x="19696" y="21369"/>
                  </a:cubicBezTo>
                  <a:cubicBezTo>
                    <a:pt x="20010" y="21414"/>
                    <a:pt x="20350" y="21600"/>
                    <a:pt x="20636" y="21600"/>
                  </a:cubicBezTo>
                  <a:cubicBezTo>
                    <a:pt x="20898" y="21600"/>
                    <a:pt x="21112" y="21442"/>
                    <a:pt x="21212" y="20870"/>
                  </a:cubicBezTo>
                  <a:cubicBezTo>
                    <a:pt x="21401" y="19831"/>
                    <a:pt x="20574" y="19593"/>
                    <a:pt x="20039" y="19159"/>
                  </a:cubicBezTo>
                  <a:cubicBezTo>
                    <a:pt x="17870" y="17469"/>
                    <a:pt x="15251" y="17989"/>
                    <a:pt x="12961" y="16862"/>
                  </a:cubicBezTo>
                  <a:cubicBezTo>
                    <a:pt x="12860" y="16814"/>
                    <a:pt x="12743" y="16802"/>
                    <a:pt x="12621" y="16802"/>
                  </a:cubicBezTo>
                  <a:cubicBezTo>
                    <a:pt x="12484" y="16802"/>
                    <a:pt x="12341" y="16817"/>
                    <a:pt x="12207" y="16817"/>
                  </a:cubicBezTo>
                  <a:cubicBezTo>
                    <a:pt x="11922" y="16817"/>
                    <a:pt x="11680" y="16745"/>
                    <a:pt x="11634" y="16299"/>
                  </a:cubicBezTo>
                  <a:cubicBezTo>
                    <a:pt x="11530" y="15323"/>
                    <a:pt x="11376" y="14153"/>
                    <a:pt x="12168" y="13374"/>
                  </a:cubicBezTo>
                  <a:cubicBezTo>
                    <a:pt x="12736" y="12788"/>
                    <a:pt x="12564" y="12333"/>
                    <a:pt x="12237" y="11597"/>
                  </a:cubicBezTo>
                  <a:cubicBezTo>
                    <a:pt x="11669" y="10275"/>
                    <a:pt x="10118" y="10730"/>
                    <a:pt x="9843" y="9841"/>
                  </a:cubicBezTo>
                  <a:cubicBezTo>
                    <a:pt x="9311" y="8048"/>
                    <a:pt x="8127" y="7096"/>
                    <a:pt x="7266" y="5758"/>
                  </a:cubicBezTo>
                  <a:cubicBezTo>
                    <a:pt x="6770" y="5240"/>
                    <a:pt x="6291" y="4681"/>
                    <a:pt x="5760" y="4187"/>
                  </a:cubicBezTo>
                  <a:cubicBezTo>
                    <a:pt x="4348" y="2865"/>
                    <a:pt x="3470" y="655"/>
                    <a:pt x="1557" y="90"/>
                  </a:cubicBezTo>
                  <a:cubicBezTo>
                    <a:pt x="1362" y="35"/>
                    <a:pt x="1178" y="0"/>
                    <a:pt x="1006"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
            <p:cNvSpPr/>
            <p:nvPr/>
          </p:nvSpPr>
          <p:spPr>
            <a:xfrm>
              <a:off x="3305285" y="2047101"/>
              <a:ext cx="160091" cy="313568"/>
            </a:xfrm>
            <a:custGeom>
              <a:rect b="b" l="l" r="r" t="t"/>
              <a:pathLst>
                <a:path extrusionOk="0" h="21600" w="19188">
                  <a:moveTo>
                    <a:pt x="16557" y="0"/>
                  </a:moveTo>
                  <a:cubicBezTo>
                    <a:pt x="15448" y="0"/>
                    <a:pt x="14996" y="496"/>
                    <a:pt x="14461" y="1039"/>
                  </a:cubicBezTo>
                  <a:cubicBezTo>
                    <a:pt x="12615" y="3021"/>
                    <a:pt x="11094" y="5192"/>
                    <a:pt x="6537" y="5736"/>
                  </a:cubicBezTo>
                  <a:cubicBezTo>
                    <a:pt x="4731" y="5924"/>
                    <a:pt x="3785" y="6680"/>
                    <a:pt x="3457" y="7836"/>
                  </a:cubicBezTo>
                  <a:cubicBezTo>
                    <a:pt x="2678" y="10362"/>
                    <a:pt x="3129" y="12935"/>
                    <a:pt x="625" y="15412"/>
                  </a:cubicBezTo>
                  <a:cubicBezTo>
                    <a:pt x="-1552" y="17631"/>
                    <a:pt x="2390" y="21596"/>
                    <a:pt x="5757" y="21596"/>
                  </a:cubicBezTo>
                  <a:cubicBezTo>
                    <a:pt x="5871" y="21599"/>
                    <a:pt x="5983" y="21600"/>
                    <a:pt x="6095" y="21600"/>
                  </a:cubicBezTo>
                  <a:cubicBezTo>
                    <a:pt x="9471" y="21600"/>
                    <a:pt x="10990" y="20223"/>
                    <a:pt x="11505" y="18669"/>
                  </a:cubicBezTo>
                  <a:cubicBezTo>
                    <a:pt x="12819" y="15153"/>
                    <a:pt x="15160" y="11849"/>
                    <a:pt x="17460" y="8544"/>
                  </a:cubicBezTo>
                  <a:cubicBezTo>
                    <a:pt x="19226" y="5972"/>
                    <a:pt x="20048" y="3612"/>
                    <a:pt x="17912" y="1063"/>
                  </a:cubicBezTo>
                  <a:cubicBezTo>
                    <a:pt x="17584" y="638"/>
                    <a:pt x="17707" y="25"/>
                    <a:pt x="16557"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
            <p:cNvSpPr/>
            <p:nvPr/>
          </p:nvSpPr>
          <p:spPr>
            <a:xfrm>
              <a:off x="4933628" y="749120"/>
              <a:ext cx="189690" cy="331670"/>
            </a:xfrm>
            <a:custGeom>
              <a:rect b="b" l="l" r="r" t="t"/>
              <a:pathLst>
                <a:path extrusionOk="0" h="21600" w="19319">
                  <a:moveTo>
                    <a:pt x="8293" y="0"/>
                  </a:moveTo>
                  <a:cubicBezTo>
                    <a:pt x="7804" y="0"/>
                    <a:pt x="7475" y="77"/>
                    <a:pt x="7592" y="278"/>
                  </a:cubicBezTo>
                  <a:cubicBezTo>
                    <a:pt x="8606" y="2107"/>
                    <a:pt x="6441" y="4473"/>
                    <a:pt x="9373" y="5812"/>
                  </a:cubicBezTo>
                  <a:cubicBezTo>
                    <a:pt x="11816" y="6927"/>
                    <a:pt x="11535" y="8555"/>
                    <a:pt x="12339" y="9872"/>
                  </a:cubicBezTo>
                  <a:cubicBezTo>
                    <a:pt x="12119" y="10595"/>
                    <a:pt x="12182" y="11699"/>
                    <a:pt x="11356" y="11699"/>
                  </a:cubicBezTo>
                  <a:cubicBezTo>
                    <a:pt x="11263" y="11699"/>
                    <a:pt x="11162" y="11686"/>
                    <a:pt x="11047" y="11657"/>
                  </a:cubicBezTo>
                  <a:cubicBezTo>
                    <a:pt x="10534" y="11526"/>
                    <a:pt x="10126" y="11469"/>
                    <a:pt x="9803" y="11469"/>
                  </a:cubicBezTo>
                  <a:cubicBezTo>
                    <a:pt x="8741" y="11469"/>
                    <a:pt x="8571" y="12084"/>
                    <a:pt x="8466" y="12750"/>
                  </a:cubicBezTo>
                  <a:cubicBezTo>
                    <a:pt x="8325" y="13599"/>
                    <a:pt x="7697" y="13888"/>
                    <a:pt x="6546" y="14067"/>
                  </a:cubicBezTo>
                  <a:cubicBezTo>
                    <a:pt x="-154" y="15071"/>
                    <a:pt x="-1620" y="17080"/>
                    <a:pt x="1730" y="20694"/>
                  </a:cubicBezTo>
                  <a:cubicBezTo>
                    <a:pt x="2083" y="21063"/>
                    <a:pt x="2287" y="21600"/>
                    <a:pt x="3127" y="21600"/>
                  </a:cubicBezTo>
                  <a:cubicBezTo>
                    <a:pt x="3204" y="21600"/>
                    <a:pt x="3285" y="21596"/>
                    <a:pt x="3370" y="21587"/>
                  </a:cubicBezTo>
                  <a:cubicBezTo>
                    <a:pt x="4452" y="21475"/>
                    <a:pt x="4836" y="20962"/>
                    <a:pt x="5046" y="20337"/>
                  </a:cubicBezTo>
                  <a:cubicBezTo>
                    <a:pt x="5256" y="19690"/>
                    <a:pt x="5046" y="19087"/>
                    <a:pt x="6475" y="18775"/>
                  </a:cubicBezTo>
                  <a:cubicBezTo>
                    <a:pt x="9791" y="18017"/>
                    <a:pt x="13001" y="17034"/>
                    <a:pt x="16283" y="16209"/>
                  </a:cubicBezTo>
                  <a:cubicBezTo>
                    <a:pt x="17155" y="16008"/>
                    <a:pt x="17852" y="15830"/>
                    <a:pt x="18167" y="15272"/>
                  </a:cubicBezTo>
                  <a:cubicBezTo>
                    <a:pt x="19178" y="13308"/>
                    <a:pt x="16283" y="7418"/>
                    <a:pt x="13734" y="6079"/>
                  </a:cubicBezTo>
                  <a:cubicBezTo>
                    <a:pt x="13316" y="5855"/>
                    <a:pt x="12129" y="5901"/>
                    <a:pt x="12547" y="5343"/>
                  </a:cubicBezTo>
                  <a:cubicBezTo>
                    <a:pt x="12680" y="5174"/>
                    <a:pt x="12850" y="5116"/>
                    <a:pt x="13044" y="5116"/>
                  </a:cubicBezTo>
                  <a:cubicBezTo>
                    <a:pt x="13460" y="5116"/>
                    <a:pt x="13979" y="5387"/>
                    <a:pt x="14433" y="5387"/>
                  </a:cubicBezTo>
                  <a:cubicBezTo>
                    <a:pt x="14492" y="5388"/>
                    <a:pt x="14552" y="5389"/>
                    <a:pt x="14613" y="5389"/>
                  </a:cubicBezTo>
                  <a:cubicBezTo>
                    <a:pt x="16569" y="5389"/>
                    <a:pt x="18397" y="4691"/>
                    <a:pt x="19108" y="3802"/>
                  </a:cubicBezTo>
                  <a:cubicBezTo>
                    <a:pt x="19980" y="2732"/>
                    <a:pt x="17957" y="2151"/>
                    <a:pt x="16527" y="2040"/>
                  </a:cubicBezTo>
                  <a:cubicBezTo>
                    <a:pt x="14152" y="1862"/>
                    <a:pt x="12373" y="1014"/>
                    <a:pt x="10419" y="322"/>
                  </a:cubicBezTo>
                  <a:cubicBezTo>
                    <a:pt x="9898" y="142"/>
                    <a:pt x="8951" y="0"/>
                    <a:pt x="829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
            <p:cNvSpPr/>
            <p:nvPr/>
          </p:nvSpPr>
          <p:spPr>
            <a:xfrm>
              <a:off x="5290694" y="2594394"/>
              <a:ext cx="364177" cy="281175"/>
            </a:xfrm>
            <a:custGeom>
              <a:rect b="b" l="l" r="r" t="t"/>
              <a:pathLst>
                <a:path extrusionOk="0" h="21600" w="21159">
                  <a:moveTo>
                    <a:pt x="17736" y="0"/>
                  </a:moveTo>
                  <a:cubicBezTo>
                    <a:pt x="17646" y="0"/>
                    <a:pt x="17550" y="14"/>
                    <a:pt x="17447" y="43"/>
                  </a:cubicBezTo>
                  <a:cubicBezTo>
                    <a:pt x="16612" y="280"/>
                    <a:pt x="16691" y="1176"/>
                    <a:pt x="16850" y="1965"/>
                  </a:cubicBezTo>
                  <a:cubicBezTo>
                    <a:pt x="17308" y="4333"/>
                    <a:pt x="16831" y="6150"/>
                    <a:pt x="15199" y="7387"/>
                  </a:cubicBezTo>
                  <a:cubicBezTo>
                    <a:pt x="14680" y="7781"/>
                    <a:pt x="14461" y="8334"/>
                    <a:pt x="14740" y="9125"/>
                  </a:cubicBezTo>
                  <a:cubicBezTo>
                    <a:pt x="15038" y="10019"/>
                    <a:pt x="14461" y="10361"/>
                    <a:pt x="14103" y="10809"/>
                  </a:cubicBezTo>
                  <a:cubicBezTo>
                    <a:pt x="13986" y="10952"/>
                    <a:pt x="13862" y="11016"/>
                    <a:pt x="13744" y="11016"/>
                  </a:cubicBezTo>
                  <a:cubicBezTo>
                    <a:pt x="13560" y="11016"/>
                    <a:pt x="13388" y="10864"/>
                    <a:pt x="13267" y="10625"/>
                  </a:cubicBezTo>
                  <a:cubicBezTo>
                    <a:pt x="12973" y="10067"/>
                    <a:pt x="12688" y="9865"/>
                    <a:pt x="12406" y="9865"/>
                  </a:cubicBezTo>
                  <a:cubicBezTo>
                    <a:pt x="12022" y="9865"/>
                    <a:pt x="11639" y="10244"/>
                    <a:pt x="11237" y="10625"/>
                  </a:cubicBezTo>
                  <a:cubicBezTo>
                    <a:pt x="9824" y="12018"/>
                    <a:pt x="8688" y="13994"/>
                    <a:pt x="6956" y="14678"/>
                  </a:cubicBezTo>
                  <a:cubicBezTo>
                    <a:pt x="4647" y="15599"/>
                    <a:pt x="2796" y="17625"/>
                    <a:pt x="625" y="18863"/>
                  </a:cubicBezTo>
                  <a:cubicBezTo>
                    <a:pt x="-31" y="19232"/>
                    <a:pt x="-310" y="20126"/>
                    <a:pt x="487" y="20679"/>
                  </a:cubicBezTo>
                  <a:cubicBezTo>
                    <a:pt x="1144" y="21152"/>
                    <a:pt x="1920" y="21311"/>
                    <a:pt x="2697" y="21600"/>
                  </a:cubicBezTo>
                  <a:cubicBezTo>
                    <a:pt x="4089" y="21100"/>
                    <a:pt x="5384" y="20179"/>
                    <a:pt x="6478" y="18941"/>
                  </a:cubicBezTo>
                  <a:cubicBezTo>
                    <a:pt x="8709" y="16362"/>
                    <a:pt x="11375" y="14388"/>
                    <a:pt x="13925" y="12940"/>
                  </a:cubicBezTo>
                  <a:cubicBezTo>
                    <a:pt x="16273" y="11598"/>
                    <a:pt x="17945" y="9202"/>
                    <a:pt x="20214" y="7940"/>
                  </a:cubicBezTo>
                  <a:cubicBezTo>
                    <a:pt x="20772" y="7597"/>
                    <a:pt x="21290" y="6781"/>
                    <a:pt x="21130" y="5861"/>
                  </a:cubicBezTo>
                  <a:cubicBezTo>
                    <a:pt x="21046" y="5389"/>
                    <a:pt x="20888" y="5242"/>
                    <a:pt x="20700" y="5242"/>
                  </a:cubicBezTo>
                  <a:cubicBezTo>
                    <a:pt x="20447" y="5242"/>
                    <a:pt x="20139" y="5506"/>
                    <a:pt x="19877" y="5597"/>
                  </a:cubicBezTo>
                  <a:cubicBezTo>
                    <a:pt x="19834" y="5608"/>
                    <a:pt x="19792" y="5614"/>
                    <a:pt x="19753" y="5614"/>
                  </a:cubicBezTo>
                  <a:cubicBezTo>
                    <a:pt x="19511" y="5614"/>
                    <a:pt x="19331" y="5413"/>
                    <a:pt x="19399" y="5096"/>
                  </a:cubicBezTo>
                  <a:cubicBezTo>
                    <a:pt x="19716" y="3703"/>
                    <a:pt x="18841" y="2728"/>
                    <a:pt x="18761" y="1465"/>
                  </a:cubicBezTo>
                  <a:cubicBezTo>
                    <a:pt x="18727" y="702"/>
                    <a:pt x="18385" y="0"/>
                    <a:pt x="17736"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
            <p:cNvSpPr/>
            <p:nvPr/>
          </p:nvSpPr>
          <p:spPr>
            <a:xfrm>
              <a:off x="4825009" y="1352600"/>
              <a:ext cx="164238" cy="305638"/>
            </a:xfrm>
            <a:custGeom>
              <a:rect b="b" l="l" r="r" t="t"/>
              <a:pathLst>
                <a:path extrusionOk="0" h="21600" w="19209">
                  <a:moveTo>
                    <a:pt x="14598" y="13927"/>
                  </a:moveTo>
                  <a:cubicBezTo>
                    <a:pt x="14206" y="14743"/>
                    <a:pt x="13991" y="15645"/>
                    <a:pt x="12286" y="15837"/>
                  </a:cubicBezTo>
                  <a:cubicBezTo>
                    <a:pt x="12275" y="15839"/>
                    <a:pt x="12261" y="15839"/>
                    <a:pt x="12245" y="15839"/>
                  </a:cubicBezTo>
                  <a:cubicBezTo>
                    <a:pt x="11955" y="15839"/>
                    <a:pt x="11445" y="15616"/>
                    <a:pt x="11445" y="15547"/>
                  </a:cubicBezTo>
                  <a:cubicBezTo>
                    <a:pt x="11605" y="14388"/>
                    <a:pt x="13200" y="14216"/>
                    <a:pt x="14598" y="13927"/>
                  </a:cubicBezTo>
                  <a:close/>
                  <a:moveTo>
                    <a:pt x="4020" y="0"/>
                  </a:moveTo>
                  <a:cubicBezTo>
                    <a:pt x="3333" y="0"/>
                    <a:pt x="2543" y="129"/>
                    <a:pt x="1872" y="129"/>
                  </a:cubicBezTo>
                  <a:cubicBezTo>
                    <a:pt x="1789" y="129"/>
                    <a:pt x="1708" y="128"/>
                    <a:pt x="1627" y="122"/>
                  </a:cubicBezTo>
                  <a:cubicBezTo>
                    <a:pt x="1610" y="122"/>
                    <a:pt x="1594" y="122"/>
                    <a:pt x="1578" y="122"/>
                  </a:cubicBezTo>
                  <a:cubicBezTo>
                    <a:pt x="634" y="122"/>
                    <a:pt x="-249" y="785"/>
                    <a:pt x="64" y="1236"/>
                  </a:cubicBezTo>
                  <a:cubicBezTo>
                    <a:pt x="1467" y="3197"/>
                    <a:pt x="-1418" y="5571"/>
                    <a:pt x="1708" y="7387"/>
                  </a:cubicBezTo>
                  <a:cubicBezTo>
                    <a:pt x="2148" y="7629"/>
                    <a:pt x="1789" y="8355"/>
                    <a:pt x="2148" y="8743"/>
                  </a:cubicBezTo>
                  <a:cubicBezTo>
                    <a:pt x="2874" y="9439"/>
                    <a:pt x="3083" y="11052"/>
                    <a:pt x="4381" y="11052"/>
                  </a:cubicBezTo>
                  <a:cubicBezTo>
                    <a:pt x="4664" y="11052"/>
                    <a:pt x="4996" y="10978"/>
                    <a:pt x="5395" y="10801"/>
                  </a:cubicBezTo>
                  <a:cubicBezTo>
                    <a:pt x="6339" y="10382"/>
                    <a:pt x="7078" y="10235"/>
                    <a:pt x="7744" y="10235"/>
                  </a:cubicBezTo>
                  <a:cubicBezTo>
                    <a:pt x="8657" y="10235"/>
                    <a:pt x="9430" y="10514"/>
                    <a:pt x="10403" y="10752"/>
                  </a:cubicBezTo>
                  <a:cubicBezTo>
                    <a:pt x="11046" y="10922"/>
                    <a:pt x="11686" y="10995"/>
                    <a:pt x="11725" y="11454"/>
                  </a:cubicBezTo>
                  <a:cubicBezTo>
                    <a:pt x="11725" y="11624"/>
                    <a:pt x="11445" y="11770"/>
                    <a:pt x="11285" y="11914"/>
                  </a:cubicBezTo>
                  <a:cubicBezTo>
                    <a:pt x="10844" y="11746"/>
                    <a:pt x="10403" y="11576"/>
                    <a:pt x="9963" y="11358"/>
                  </a:cubicBezTo>
                  <a:cubicBezTo>
                    <a:pt x="9411" y="11024"/>
                    <a:pt x="8667" y="10843"/>
                    <a:pt x="7904" y="10843"/>
                  </a:cubicBezTo>
                  <a:cubicBezTo>
                    <a:pt x="7614" y="10843"/>
                    <a:pt x="7324" y="10869"/>
                    <a:pt x="7036" y="10922"/>
                  </a:cubicBezTo>
                  <a:cubicBezTo>
                    <a:pt x="5675" y="11139"/>
                    <a:pt x="6197" y="11866"/>
                    <a:pt x="6116" y="12399"/>
                  </a:cubicBezTo>
                  <a:cubicBezTo>
                    <a:pt x="5956" y="14021"/>
                    <a:pt x="9483" y="15789"/>
                    <a:pt x="9202" y="15983"/>
                  </a:cubicBezTo>
                  <a:cubicBezTo>
                    <a:pt x="5636" y="18452"/>
                    <a:pt x="8439" y="18501"/>
                    <a:pt x="11565" y="19276"/>
                  </a:cubicBezTo>
                  <a:cubicBezTo>
                    <a:pt x="12528" y="19542"/>
                    <a:pt x="13490" y="21358"/>
                    <a:pt x="15693" y="21576"/>
                  </a:cubicBezTo>
                  <a:cubicBezTo>
                    <a:pt x="15867" y="21592"/>
                    <a:pt x="16027" y="21600"/>
                    <a:pt x="16173" y="21600"/>
                  </a:cubicBezTo>
                  <a:cubicBezTo>
                    <a:pt x="18204" y="21600"/>
                    <a:pt x="17865" y="20122"/>
                    <a:pt x="18538" y="19445"/>
                  </a:cubicBezTo>
                  <a:cubicBezTo>
                    <a:pt x="20182" y="17775"/>
                    <a:pt x="18417" y="16152"/>
                    <a:pt x="17376" y="14603"/>
                  </a:cubicBezTo>
                  <a:cubicBezTo>
                    <a:pt x="17056" y="14091"/>
                    <a:pt x="16458" y="13747"/>
                    <a:pt x="15632" y="13747"/>
                  </a:cubicBezTo>
                  <a:cubicBezTo>
                    <a:pt x="15329" y="13747"/>
                    <a:pt x="14995" y="13793"/>
                    <a:pt x="14633" y="13894"/>
                  </a:cubicBezTo>
                  <a:cubicBezTo>
                    <a:pt x="15486" y="12710"/>
                    <a:pt x="17397" y="11086"/>
                    <a:pt x="15053" y="10413"/>
                  </a:cubicBezTo>
                  <a:cubicBezTo>
                    <a:pt x="12006" y="9566"/>
                    <a:pt x="11405" y="7072"/>
                    <a:pt x="7519" y="6902"/>
                  </a:cubicBezTo>
                  <a:cubicBezTo>
                    <a:pt x="6315" y="6854"/>
                    <a:pt x="5274" y="5837"/>
                    <a:pt x="6276" y="4796"/>
                  </a:cubicBezTo>
                  <a:cubicBezTo>
                    <a:pt x="7799" y="3246"/>
                    <a:pt x="6357" y="1817"/>
                    <a:pt x="5434" y="486"/>
                  </a:cubicBezTo>
                  <a:cubicBezTo>
                    <a:pt x="5151" y="101"/>
                    <a:pt x="4627" y="0"/>
                    <a:pt x="4020"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
            <p:cNvSpPr/>
            <p:nvPr/>
          </p:nvSpPr>
          <p:spPr>
            <a:xfrm>
              <a:off x="4687750" y="1767913"/>
              <a:ext cx="138580" cy="180359"/>
            </a:xfrm>
            <a:custGeom>
              <a:rect b="b" l="l" r="r" t="t"/>
              <a:pathLst>
                <a:path extrusionOk="0" h="21600" w="20367">
                  <a:moveTo>
                    <a:pt x="18163" y="0"/>
                  </a:moveTo>
                  <a:cubicBezTo>
                    <a:pt x="17767" y="0"/>
                    <a:pt x="17400" y="109"/>
                    <a:pt x="17132" y="366"/>
                  </a:cubicBezTo>
                  <a:cubicBezTo>
                    <a:pt x="16275" y="1147"/>
                    <a:pt x="15351" y="1406"/>
                    <a:pt x="14416" y="1406"/>
                  </a:cubicBezTo>
                  <a:cubicBezTo>
                    <a:pt x="13536" y="1406"/>
                    <a:pt x="12647" y="1178"/>
                    <a:pt x="11794" y="940"/>
                  </a:cubicBezTo>
                  <a:cubicBezTo>
                    <a:pt x="10552" y="575"/>
                    <a:pt x="9483" y="411"/>
                    <a:pt x="8556" y="411"/>
                  </a:cubicBezTo>
                  <a:cubicBezTo>
                    <a:pt x="4789" y="411"/>
                    <a:pt x="3349" y="3129"/>
                    <a:pt x="1974" y="6192"/>
                  </a:cubicBezTo>
                  <a:cubicBezTo>
                    <a:pt x="63" y="10336"/>
                    <a:pt x="-995" y="14398"/>
                    <a:pt x="1321" y="17476"/>
                  </a:cubicBezTo>
                  <a:cubicBezTo>
                    <a:pt x="1470" y="19855"/>
                    <a:pt x="1219" y="21332"/>
                    <a:pt x="3285" y="21579"/>
                  </a:cubicBezTo>
                  <a:cubicBezTo>
                    <a:pt x="3428" y="21593"/>
                    <a:pt x="3571" y="21600"/>
                    <a:pt x="3705" y="21600"/>
                  </a:cubicBezTo>
                  <a:cubicBezTo>
                    <a:pt x="5171" y="21600"/>
                    <a:pt x="6097" y="20805"/>
                    <a:pt x="6558" y="19527"/>
                  </a:cubicBezTo>
                  <a:cubicBezTo>
                    <a:pt x="6677" y="19173"/>
                    <a:pt x="6514" y="18385"/>
                    <a:pt x="7003" y="18385"/>
                  </a:cubicBezTo>
                  <a:cubicBezTo>
                    <a:pt x="7137" y="18385"/>
                    <a:pt x="7318" y="18444"/>
                    <a:pt x="7563" y="18585"/>
                  </a:cubicBezTo>
                  <a:cubicBezTo>
                    <a:pt x="8248" y="18983"/>
                    <a:pt x="8851" y="19142"/>
                    <a:pt x="9396" y="19142"/>
                  </a:cubicBezTo>
                  <a:cubicBezTo>
                    <a:pt x="10695" y="19142"/>
                    <a:pt x="11648" y="18228"/>
                    <a:pt x="12499" y="17476"/>
                  </a:cubicBezTo>
                  <a:cubicBezTo>
                    <a:pt x="13909" y="16246"/>
                    <a:pt x="12298" y="15096"/>
                    <a:pt x="11744" y="13864"/>
                  </a:cubicBezTo>
                  <a:cubicBezTo>
                    <a:pt x="11191" y="12634"/>
                    <a:pt x="9174" y="11278"/>
                    <a:pt x="11945" y="10089"/>
                  </a:cubicBezTo>
                  <a:cubicBezTo>
                    <a:pt x="13405" y="9474"/>
                    <a:pt x="15873" y="9146"/>
                    <a:pt x="14815" y="7259"/>
                  </a:cubicBezTo>
                  <a:cubicBezTo>
                    <a:pt x="14369" y="6442"/>
                    <a:pt x="13659" y="6211"/>
                    <a:pt x="12848" y="6211"/>
                  </a:cubicBezTo>
                  <a:cubicBezTo>
                    <a:pt x="11823" y="6211"/>
                    <a:pt x="10640" y="6579"/>
                    <a:pt x="9629" y="6601"/>
                  </a:cubicBezTo>
                  <a:cubicBezTo>
                    <a:pt x="8874" y="6684"/>
                    <a:pt x="8119" y="6767"/>
                    <a:pt x="7414" y="6931"/>
                  </a:cubicBezTo>
                  <a:cubicBezTo>
                    <a:pt x="7414" y="6520"/>
                    <a:pt x="7161" y="5905"/>
                    <a:pt x="7414" y="5782"/>
                  </a:cubicBezTo>
                  <a:cubicBezTo>
                    <a:pt x="8067" y="5371"/>
                    <a:pt x="8924" y="4837"/>
                    <a:pt x="9678" y="4837"/>
                  </a:cubicBezTo>
                  <a:cubicBezTo>
                    <a:pt x="11593" y="4879"/>
                    <a:pt x="13557" y="5371"/>
                    <a:pt x="15418" y="5371"/>
                  </a:cubicBezTo>
                  <a:cubicBezTo>
                    <a:pt x="17886" y="5371"/>
                    <a:pt x="18994" y="3687"/>
                    <a:pt x="20104" y="2211"/>
                  </a:cubicBezTo>
                  <a:cubicBezTo>
                    <a:pt x="20605" y="1636"/>
                    <a:pt x="20354" y="817"/>
                    <a:pt x="19649" y="446"/>
                  </a:cubicBezTo>
                  <a:cubicBezTo>
                    <a:pt x="19201" y="173"/>
                    <a:pt x="18659" y="0"/>
                    <a:pt x="1816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
            <p:cNvSpPr/>
            <p:nvPr/>
          </p:nvSpPr>
          <p:spPr>
            <a:xfrm>
              <a:off x="3247334" y="103094"/>
              <a:ext cx="195792" cy="129247"/>
            </a:xfrm>
            <a:custGeom>
              <a:rect b="b" l="l" r="r" t="t"/>
              <a:pathLst>
                <a:path extrusionOk="0" h="21600" w="20505">
                  <a:moveTo>
                    <a:pt x="17630" y="0"/>
                  </a:moveTo>
                  <a:cubicBezTo>
                    <a:pt x="12750" y="2575"/>
                    <a:pt x="6866" y="971"/>
                    <a:pt x="2668" y="8532"/>
                  </a:cubicBezTo>
                  <a:cubicBezTo>
                    <a:pt x="47" y="13227"/>
                    <a:pt x="-993" y="17922"/>
                    <a:pt x="1160" y="19466"/>
                  </a:cubicBezTo>
                  <a:cubicBezTo>
                    <a:pt x="3276" y="20785"/>
                    <a:pt x="5537" y="21530"/>
                    <a:pt x="7833" y="21587"/>
                  </a:cubicBezTo>
                  <a:cubicBezTo>
                    <a:pt x="7939" y="21593"/>
                    <a:pt x="8047" y="21600"/>
                    <a:pt x="8153" y="21600"/>
                  </a:cubicBezTo>
                  <a:cubicBezTo>
                    <a:pt x="8799" y="21600"/>
                    <a:pt x="9411" y="21385"/>
                    <a:pt x="9627" y="20155"/>
                  </a:cubicBezTo>
                  <a:cubicBezTo>
                    <a:pt x="9879" y="18724"/>
                    <a:pt x="9162" y="18151"/>
                    <a:pt x="8479" y="17634"/>
                  </a:cubicBezTo>
                  <a:cubicBezTo>
                    <a:pt x="5429" y="15232"/>
                    <a:pt x="6542" y="12998"/>
                    <a:pt x="8552" y="10593"/>
                  </a:cubicBezTo>
                  <a:cubicBezTo>
                    <a:pt x="11421" y="7101"/>
                    <a:pt x="15047" y="7041"/>
                    <a:pt x="18240" y="4924"/>
                  </a:cubicBezTo>
                  <a:cubicBezTo>
                    <a:pt x="19137" y="4407"/>
                    <a:pt x="20607" y="5152"/>
                    <a:pt x="20499" y="2634"/>
                  </a:cubicBezTo>
                  <a:cubicBezTo>
                    <a:pt x="20393" y="113"/>
                    <a:pt x="18994" y="229"/>
                    <a:pt x="17630"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
            <p:cNvSpPr/>
            <p:nvPr/>
          </p:nvSpPr>
          <p:spPr>
            <a:xfrm>
              <a:off x="2673129" y="53925"/>
              <a:ext cx="191012" cy="70385"/>
            </a:xfrm>
            <a:custGeom>
              <a:rect b="b" l="l" r="r" t="t"/>
              <a:pathLst>
                <a:path extrusionOk="0" h="21600" w="21125">
                  <a:moveTo>
                    <a:pt x="8362" y="0"/>
                  </a:moveTo>
                  <a:cubicBezTo>
                    <a:pt x="6290" y="0"/>
                    <a:pt x="4200" y="681"/>
                    <a:pt x="2132" y="785"/>
                  </a:cubicBezTo>
                  <a:cubicBezTo>
                    <a:pt x="1297" y="785"/>
                    <a:pt x="389" y="1314"/>
                    <a:pt x="84" y="3943"/>
                  </a:cubicBezTo>
                  <a:cubicBezTo>
                    <a:pt x="-181" y="6358"/>
                    <a:pt x="198" y="8883"/>
                    <a:pt x="994" y="10039"/>
                  </a:cubicBezTo>
                  <a:cubicBezTo>
                    <a:pt x="3080" y="13721"/>
                    <a:pt x="5277" y="16982"/>
                    <a:pt x="7436" y="20347"/>
                  </a:cubicBezTo>
                  <a:cubicBezTo>
                    <a:pt x="7965" y="21119"/>
                    <a:pt x="8456" y="21600"/>
                    <a:pt x="8916" y="21600"/>
                  </a:cubicBezTo>
                  <a:cubicBezTo>
                    <a:pt x="9576" y="21600"/>
                    <a:pt x="10175" y="20614"/>
                    <a:pt x="10734" y="18138"/>
                  </a:cubicBezTo>
                  <a:cubicBezTo>
                    <a:pt x="11227" y="16118"/>
                    <a:pt x="11903" y="12796"/>
                    <a:pt x="12824" y="12796"/>
                  </a:cubicBezTo>
                  <a:cubicBezTo>
                    <a:pt x="13102" y="12796"/>
                    <a:pt x="13403" y="13094"/>
                    <a:pt x="13727" y="13824"/>
                  </a:cubicBezTo>
                  <a:cubicBezTo>
                    <a:pt x="15128" y="17085"/>
                    <a:pt x="16643" y="17189"/>
                    <a:pt x="18161" y="17609"/>
                  </a:cubicBezTo>
                  <a:cubicBezTo>
                    <a:pt x="18650" y="17761"/>
                    <a:pt x="19266" y="18272"/>
                    <a:pt x="19812" y="18272"/>
                  </a:cubicBezTo>
                  <a:cubicBezTo>
                    <a:pt x="20408" y="18272"/>
                    <a:pt x="20919" y="17663"/>
                    <a:pt x="21077" y="15296"/>
                  </a:cubicBezTo>
                  <a:cubicBezTo>
                    <a:pt x="21419" y="10879"/>
                    <a:pt x="19864" y="10143"/>
                    <a:pt x="18766" y="8987"/>
                  </a:cubicBezTo>
                  <a:lnTo>
                    <a:pt x="14258" y="2994"/>
                  </a:lnTo>
                  <a:cubicBezTo>
                    <a:pt x="12326" y="627"/>
                    <a:pt x="10350" y="0"/>
                    <a:pt x="8362"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
            <p:cNvSpPr/>
            <p:nvPr/>
          </p:nvSpPr>
          <p:spPr>
            <a:xfrm>
              <a:off x="2321530" y="526217"/>
              <a:ext cx="87283" cy="91837"/>
            </a:xfrm>
            <a:custGeom>
              <a:rect b="b" l="l" r="r" t="t"/>
              <a:pathLst>
                <a:path extrusionOk="0" h="21600" w="20533">
                  <a:moveTo>
                    <a:pt x="13221" y="0"/>
                  </a:moveTo>
                  <a:cubicBezTo>
                    <a:pt x="13151" y="0"/>
                    <a:pt x="13081" y="0"/>
                    <a:pt x="13012" y="0"/>
                  </a:cubicBezTo>
                  <a:cubicBezTo>
                    <a:pt x="7452" y="163"/>
                    <a:pt x="-608" y="11285"/>
                    <a:pt x="36" y="17730"/>
                  </a:cubicBezTo>
                  <a:cubicBezTo>
                    <a:pt x="36" y="19823"/>
                    <a:pt x="1729" y="21516"/>
                    <a:pt x="3823" y="21600"/>
                  </a:cubicBezTo>
                  <a:cubicBezTo>
                    <a:pt x="13175" y="21358"/>
                    <a:pt x="20992" y="14106"/>
                    <a:pt x="20512" y="6044"/>
                  </a:cubicBezTo>
                  <a:cubicBezTo>
                    <a:pt x="20274" y="2243"/>
                    <a:pt x="17153" y="0"/>
                    <a:pt x="13221"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
            <p:cNvSpPr/>
            <p:nvPr/>
          </p:nvSpPr>
          <p:spPr>
            <a:xfrm>
              <a:off x="4639080" y="1989825"/>
              <a:ext cx="165542" cy="65308"/>
            </a:xfrm>
            <a:custGeom>
              <a:rect b="b" l="l" r="r" t="t"/>
              <a:pathLst>
                <a:path extrusionOk="0" h="21600" w="20940">
                  <a:moveTo>
                    <a:pt x="20686" y="5462"/>
                  </a:moveTo>
                  <a:cubicBezTo>
                    <a:pt x="20676" y="5469"/>
                    <a:pt x="20666" y="5475"/>
                    <a:pt x="20658" y="5482"/>
                  </a:cubicBezTo>
                  <a:cubicBezTo>
                    <a:pt x="20653" y="5515"/>
                    <a:pt x="20646" y="5541"/>
                    <a:pt x="20641" y="5574"/>
                  </a:cubicBezTo>
                  <a:lnTo>
                    <a:pt x="20686" y="5462"/>
                  </a:lnTo>
                  <a:close/>
                  <a:moveTo>
                    <a:pt x="15743" y="0"/>
                  </a:moveTo>
                  <a:cubicBezTo>
                    <a:pt x="13198" y="0"/>
                    <a:pt x="10685" y="669"/>
                    <a:pt x="8377" y="3646"/>
                  </a:cubicBezTo>
                  <a:cubicBezTo>
                    <a:pt x="7786" y="4472"/>
                    <a:pt x="7505" y="4951"/>
                    <a:pt x="7274" y="4951"/>
                  </a:cubicBezTo>
                  <a:cubicBezTo>
                    <a:pt x="7033" y="4951"/>
                    <a:pt x="6850" y="4420"/>
                    <a:pt x="6426" y="3193"/>
                  </a:cubicBezTo>
                  <a:cubicBezTo>
                    <a:pt x="5709" y="1043"/>
                    <a:pt x="5002" y="262"/>
                    <a:pt x="4310" y="262"/>
                  </a:cubicBezTo>
                  <a:cubicBezTo>
                    <a:pt x="3033" y="262"/>
                    <a:pt x="1799" y="2898"/>
                    <a:pt x="618" y="4439"/>
                  </a:cubicBezTo>
                  <a:cubicBezTo>
                    <a:pt x="-410" y="5672"/>
                    <a:pt x="1" y="10564"/>
                    <a:pt x="724" y="10564"/>
                  </a:cubicBezTo>
                  <a:cubicBezTo>
                    <a:pt x="731" y="10564"/>
                    <a:pt x="741" y="10564"/>
                    <a:pt x="749" y="10564"/>
                  </a:cubicBezTo>
                  <a:cubicBezTo>
                    <a:pt x="889" y="10531"/>
                    <a:pt x="1024" y="10518"/>
                    <a:pt x="1157" y="10518"/>
                  </a:cubicBezTo>
                  <a:cubicBezTo>
                    <a:pt x="4342" y="10518"/>
                    <a:pt x="5880" y="18046"/>
                    <a:pt x="8377" y="20872"/>
                  </a:cubicBezTo>
                  <a:cubicBezTo>
                    <a:pt x="8781" y="21364"/>
                    <a:pt x="9165" y="21600"/>
                    <a:pt x="9508" y="21600"/>
                  </a:cubicBezTo>
                  <a:cubicBezTo>
                    <a:pt x="10597" y="21600"/>
                    <a:pt x="11294" y="19233"/>
                    <a:pt x="11063" y="15095"/>
                  </a:cubicBezTo>
                  <a:cubicBezTo>
                    <a:pt x="10933" y="12485"/>
                    <a:pt x="10978" y="11692"/>
                    <a:pt x="12061" y="11128"/>
                  </a:cubicBezTo>
                  <a:cubicBezTo>
                    <a:pt x="14956" y="9548"/>
                    <a:pt x="17807" y="7403"/>
                    <a:pt x="20658" y="5482"/>
                  </a:cubicBezTo>
                  <a:cubicBezTo>
                    <a:pt x="20994" y="3436"/>
                    <a:pt x="21190" y="361"/>
                    <a:pt x="20295" y="361"/>
                  </a:cubicBezTo>
                  <a:cubicBezTo>
                    <a:pt x="18790" y="236"/>
                    <a:pt x="17260" y="0"/>
                    <a:pt x="1574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
            <p:cNvSpPr/>
            <p:nvPr/>
          </p:nvSpPr>
          <p:spPr>
            <a:xfrm>
              <a:off x="4354919" y="122622"/>
              <a:ext cx="203579" cy="43441"/>
            </a:xfrm>
            <a:custGeom>
              <a:rect b="b" l="l" r="r" t="t"/>
              <a:pathLst>
                <a:path extrusionOk="0" h="21600" w="21154">
                  <a:moveTo>
                    <a:pt x="5364" y="0"/>
                  </a:moveTo>
                  <a:cubicBezTo>
                    <a:pt x="4509" y="1193"/>
                    <a:pt x="3940" y="2041"/>
                    <a:pt x="3370" y="2553"/>
                  </a:cubicBezTo>
                  <a:cubicBezTo>
                    <a:pt x="3201" y="2711"/>
                    <a:pt x="3011" y="2760"/>
                    <a:pt x="2811" y="2760"/>
                  </a:cubicBezTo>
                  <a:cubicBezTo>
                    <a:pt x="2403" y="2760"/>
                    <a:pt x="1950" y="2543"/>
                    <a:pt x="1530" y="2543"/>
                  </a:cubicBezTo>
                  <a:cubicBezTo>
                    <a:pt x="615" y="2543"/>
                    <a:pt x="-145" y="3608"/>
                    <a:pt x="24" y="10391"/>
                  </a:cubicBezTo>
                  <a:cubicBezTo>
                    <a:pt x="183" y="16464"/>
                    <a:pt x="1149" y="17568"/>
                    <a:pt x="2216" y="17568"/>
                  </a:cubicBezTo>
                  <a:cubicBezTo>
                    <a:pt x="2826" y="17568"/>
                    <a:pt x="3466" y="17203"/>
                    <a:pt x="4010" y="17203"/>
                  </a:cubicBezTo>
                  <a:cubicBezTo>
                    <a:pt x="6396" y="17036"/>
                    <a:pt x="8781" y="16010"/>
                    <a:pt x="11159" y="16010"/>
                  </a:cubicBezTo>
                  <a:cubicBezTo>
                    <a:pt x="13534" y="16010"/>
                    <a:pt x="15901" y="17036"/>
                    <a:pt x="18252" y="20949"/>
                  </a:cubicBezTo>
                  <a:cubicBezTo>
                    <a:pt x="18526" y="21393"/>
                    <a:pt x="18808" y="21600"/>
                    <a:pt x="19086" y="21600"/>
                  </a:cubicBezTo>
                  <a:cubicBezTo>
                    <a:pt x="20001" y="21600"/>
                    <a:pt x="20853" y="19264"/>
                    <a:pt x="21101" y="14817"/>
                  </a:cubicBezTo>
                  <a:cubicBezTo>
                    <a:pt x="21455" y="8005"/>
                    <a:pt x="19961" y="7325"/>
                    <a:pt x="18999" y="5964"/>
                  </a:cubicBezTo>
                  <a:cubicBezTo>
                    <a:pt x="17870" y="4190"/>
                    <a:pt x="16723" y="3638"/>
                    <a:pt x="15571" y="3638"/>
                  </a:cubicBezTo>
                  <a:cubicBezTo>
                    <a:pt x="13686" y="3638"/>
                    <a:pt x="11791" y="5107"/>
                    <a:pt x="9947" y="5107"/>
                  </a:cubicBezTo>
                  <a:cubicBezTo>
                    <a:pt x="8367" y="5107"/>
                    <a:pt x="6824" y="4022"/>
                    <a:pt x="5364"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
            <p:cNvSpPr/>
            <p:nvPr/>
          </p:nvSpPr>
          <p:spPr>
            <a:xfrm>
              <a:off x="4968708" y="2729845"/>
              <a:ext cx="91806" cy="77204"/>
            </a:xfrm>
            <a:custGeom>
              <a:rect b="b" l="l" r="r" t="t"/>
              <a:pathLst>
                <a:path extrusionOk="0" h="21600" w="19888">
                  <a:moveTo>
                    <a:pt x="16645" y="0"/>
                  </a:moveTo>
                  <a:cubicBezTo>
                    <a:pt x="14476" y="0"/>
                    <a:pt x="11813" y="2724"/>
                    <a:pt x="9699" y="2724"/>
                  </a:cubicBezTo>
                  <a:cubicBezTo>
                    <a:pt x="8793" y="2724"/>
                    <a:pt x="7986" y="2224"/>
                    <a:pt x="7363" y="799"/>
                  </a:cubicBezTo>
                  <a:cubicBezTo>
                    <a:pt x="-802" y="2235"/>
                    <a:pt x="1646" y="10955"/>
                    <a:pt x="164" y="16419"/>
                  </a:cubicBezTo>
                  <a:cubicBezTo>
                    <a:pt x="-639" y="19331"/>
                    <a:pt x="1629" y="21600"/>
                    <a:pt x="4232" y="21600"/>
                  </a:cubicBezTo>
                  <a:cubicBezTo>
                    <a:pt x="4288" y="21600"/>
                    <a:pt x="4339" y="21600"/>
                    <a:pt x="4395" y="21600"/>
                  </a:cubicBezTo>
                  <a:cubicBezTo>
                    <a:pt x="9068" y="21500"/>
                    <a:pt x="20798" y="9042"/>
                    <a:pt x="19832" y="4343"/>
                  </a:cubicBezTo>
                  <a:cubicBezTo>
                    <a:pt x="19119" y="1026"/>
                    <a:pt x="17976" y="0"/>
                    <a:pt x="16645"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
            <p:cNvSpPr/>
            <p:nvPr/>
          </p:nvSpPr>
          <p:spPr>
            <a:xfrm>
              <a:off x="4045294" y="1552029"/>
              <a:ext cx="59522" cy="101531"/>
            </a:xfrm>
            <a:custGeom>
              <a:rect b="b" l="l" r="r" t="t"/>
              <a:pathLst>
                <a:path extrusionOk="0" h="21600" w="19745">
                  <a:moveTo>
                    <a:pt x="2543" y="0"/>
                  </a:moveTo>
                  <a:lnTo>
                    <a:pt x="1628" y="582"/>
                  </a:lnTo>
                  <a:cubicBezTo>
                    <a:pt x="-187" y="6120"/>
                    <a:pt x="-871" y="11663"/>
                    <a:pt x="1628" y="17129"/>
                  </a:cubicBezTo>
                  <a:cubicBezTo>
                    <a:pt x="2641" y="19651"/>
                    <a:pt x="4365" y="21600"/>
                    <a:pt x="8469" y="21600"/>
                  </a:cubicBezTo>
                  <a:cubicBezTo>
                    <a:pt x="8995" y="21600"/>
                    <a:pt x="9554" y="21566"/>
                    <a:pt x="10153" y="21503"/>
                  </a:cubicBezTo>
                  <a:cubicBezTo>
                    <a:pt x="15382" y="20993"/>
                    <a:pt x="20729" y="18588"/>
                    <a:pt x="19591" y="15746"/>
                  </a:cubicBezTo>
                  <a:cubicBezTo>
                    <a:pt x="17204" y="9330"/>
                    <a:pt x="12994" y="3134"/>
                    <a:pt x="254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
            <p:cNvSpPr/>
            <p:nvPr/>
          </p:nvSpPr>
          <p:spPr>
            <a:xfrm>
              <a:off x="3674817" y="38322"/>
              <a:ext cx="124044" cy="52442"/>
            </a:xfrm>
            <a:custGeom>
              <a:rect b="b" l="l" r="r" t="t"/>
              <a:pathLst>
                <a:path extrusionOk="0" h="21600" w="21024">
                  <a:moveTo>
                    <a:pt x="3240" y="0"/>
                  </a:moveTo>
                  <a:cubicBezTo>
                    <a:pt x="1725" y="0"/>
                    <a:pt x="549" y="2915"/>
                    <a:pt x="95" y="6639"/>
                  </a:cubicBezTo>
                  <a:cubicBezTo>
                    <a:pt x="-251" y="9040"/>
                    <a:pt x="387" y="11580"/>
                    <a:pt x="1433" y="11996"/>
                  </a:cubicBezTo>
                  <a:cubicBezTo>
                    <a:pt x="6369" y="15385"/>
                    <a:pt x="11305" y="18636"/>
                    <a:pt x="15660" y="21600"/>
                  </a:cubicBezTo>
                  <a:cubicBezTo>
                    <a:pt x="17982" y="21314"/>
                    <a:pt x="19665" y="21314"/>
                    <a:pt x="20711" y="17362"/>
                  </a:cubicBezTo>
                  <a:cubicBezTo>
                    <a:pt x="21349" y="15108"/>
                    <a:pt x="20942" y="11996"/>
                    <a:pt x="20129" y="11580"/>
                  </a:cubicBezTo>
                  <a:cubicBezTo>
                    <a:pt x="14440" y="8330"/>
                    <a:pt x="9329" y="286"/>
                    <a:pt x="3348" y="8"/>
                  </a:cubicBezTo>
                  <a:cubicBezTo>
                    <a:pt x="3311" y="0"/>
                    <a:pt x="3277" y="0"/>
                    <a:pt x="3240"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
            <p:cNvSpPr/>
            <p:nvPr/>
          </p:nvSpPr>
          <p:spPr>
            <a:xfrm>
              <a:off x="2796883" y="39037"/>
              <a:ext cx="89621" cy="44174"/>
            </a:xfrm>
            <a:custGeom>
              <a:rect b="b" l="l" r="r" t="t"/>
              <a:pathLst>
                <a:path extrusionOk="0" h="21600" w="20695">
                  <a:moveTo>
                    <a:pt x="3343" y="0"/>
                  </a:moveTo>
                  <a:cubicBezTo>
                    <a:pt x="1786" y="0"/>
                    <a:pt x="221" y="1561"/>
                    <a:pt x="5" y="6689"/>
                  </a:cubicBezTo>
                  <a:cubicBezTo>
                    <a:pt x="-77" y="8367"/>
                    <a:pt x="793" y="10209"/>
                    <a:pt x="1191" y="12051"/>
                  </a:cubicBezTo>
                  <a:lnTo>
                    <a:pt x="10604" y="21600"/>
                  </a:lnTo>
                  <a:cubicBezTo>
                    <a:pt x="11080" y="21522"/>
                    <a:pt x="11556" y="21522"/>
                    <a:pt x="12028" y="21522"/>
                  </a:cubicBezTo>
                  <a:cubicBezTo>
                    <a:pt x="12504" y="21522"/>
                    <a:pt x="12980" y="21522"/>
                    <a:pt x="13452" y="21435"/>
                  </a:cubicBezTo>
                  <a:cubicBezTo>
                    <a:pt x="16620" y="20766"/>
                    <a:pt x="21523" y="20262"/>
                    <a:pt x="20575" y="12225"/>
                  </a:cubicBezTo>
                  <a:cubicBezTo>
                    <a:pt x="19403" y="2986"/>
                    <a:pt x="16322" y="1813"/>
                    <a:pt x="12934" y="1813"/>
                  </a:cubicBezTo>
                  <a:cubicBezTo>
                    <a:pt x="11776" y="1813"/>
                    <a:pt x="10581" y="1949"/>
                    <a:pt x="9418" y="1949"/>
                  </a:cubicBezTo>
                  <a:cubicBezTo>
                    <a:pt x="7990" y="1949"/>
                    <a:pt x="6607" y="1745"/>
                    <a:pt x="5385" y="824"/>
                  </a:cubicBezTo>
                  <a:cubicBezTo>
                    <a:pt x="4803" y="349"/>
                    <a:pt x="4075" y="0"/>
                    <a:pt x="334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
            <p:cNvSpPr/>
            <p:nvPr/>
          </p:nvSpPr>
          <p:spPr>
            <a:xfrm>
              <a:off x="4768355" y="1993650"/>
              <a:ext cx="95267" cy="60749"/>
            </a:xfrm>
            <a:custGeom>
              <a:rect b="b" l="l" r="r" t="t"/>
              <a:pathLst>
                <a:path extrusionOk="0" h="21600" w="20291">
                  <a:moveTo>
                    <a:pt x="16791" y="0"/>
                  </a:moveTo>
                  <a:cubicBezTo>
                    <a:pt x="16406" y="0"/>
                    <a:pt x="16013" y="85"/>
                    <a:pt x="15617" y="247"/>
                  </a:cubicBezTo>
                  <a:cubicBezTo>
                    <a:pt x="12770" y="1466"/>
                    <a:pt x="9996" y="2926"/>
                    <a:pt x="7221" y="4512"/>
                  </a:cubicBezTo>
                  <a:lnTo>
                    <a:pt x="7297" y="4512"/>
                  </a:lnTo>
                  <a:cubicBezTo>
                    <a:pt x="6128" y="5971"/>
                    <a:pt x="4962" y="7310"/>
                    <a:pt x="3721" y="8410"/>
                  </a:cubicBezTo>
                  <a:cubicBezTo>
                    <a:pt x="946" y="10603"/>
                    <a:pt x="-878" y="14748"/>
                    <a:pt x="435" y="18886"/>
                  </a:cubicBezTo>
                  <a:cubicBezTo>
                    <a:pt x="1065" y="20888"/>
                    <a:pt x="1867" y="21600"/>
                    <a:pt x="2737" y="21600"/>
                  </a:cubicBezTo>
                  <a:cubicBezTo>
                    <a:pt x="4097" y="21600"/>
                    <a:pt x="5613" y="19859"/>
                    <a:pt x="6858" y="18519"/>
                  </a:cubicBezTo>
                  <a:cubicBezTo>
                    <a:pt x="9924" y="14748"/>
                    <a:pt x="13353" y="11942"/>
                    <a:pt x="17002" y="10116"/>
                  </a:cubicBezTo>
                  <a:cubicBezTo>
                    <a:pt x="18678" y="9383"/>
                    <a:pt x="20722" y="7804"/>
                    <a:pt x="20211" y="4265"/>
                  </a:cubicBezTo>
                  <a:cubicBezTo>
                    <a:pt x="19742" y="1424"/>
                    <a:pt x="18374" y="0"/>
                    <a:pt x="16791"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
            <p:cNvSpPr/>
            <p:nvPr/>
          </p:nvSpPr>
          <p:spPr>
            <a:xfrm>
              <a:off x="4799253" y="1201507"/>
              <a:ext cx="44125" cy="74430"/>
            </a:xfrm>
            <a:custGeom>
              <a:rect b="b" l="l" r="r" t="t"/>
              <a:pathLst>
                <a:path extrusionOk="0" h="21600" w="17738">
                  <a:moveTo>
                    <a:pt x="11513" y="0"/>
                  </a:moveTo>
                  <a:cubicBezTo>
                    <a:pt x="11385" y="0"/>
                    <a:pt x="11258" y="0"/>
                    <a:pt x="11130" y="6"/>
                  </a:cubicBezTo>
                  <a:cubicBezTo>
                    <a:pt x="793" y="305"/>
                    <a:pt x="1207" y="7664"/>
                    <a:pt x="107" y="13032"/>
                  </a:cubicBezTo>
                  <a:cubicBezTo>
                    <a:pt x="-690" y="17641"/>
                    <a:pt x="3008" y="21600"/>
                    <a:pt x="9209" y="21600"/>
                  </a:cubicBezTo>
                  <a:cubicBezTo>
                    <a:pt x="9433" y="21600"/>
                    <a:pt x="9656" y="21594"/>
                    <a:pt x="9887" y="21583"/>
                  </a:cubicBezTo>
                  <a:cubicBezTo>
                    <a:pt x="20910" y="21186"/>
                    <a:pt x="14980" y="13827"/>
                    <a:pt x="17738" y="10443"/>
                  </a:cubicBezTo>
                  <a:cubicBezTo>
                    <a:pt x="17060" y="6042"/>
                    <a:pt x="19451" y="0"/>
                    <a:pt x="1151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
            <p:cNvSpPr/>
            <p:nvPr/>
          </p:nvSpPr>
          <p:spPr>
            <a:xfrm>
              <a:off x="4793055" y="1516402"/>
              <a:ext cx="58551" cy="77105"/>
            </a:xfrm>
            <a:custGeom>
              <a:rect b="b" l="l" r="r" t="t"/>
              <a:pathLst>
                <a:path extrusionOk="0" h="21600" w="21093">
                  <a:moveTo>
                    <a:pt x="16650" y="0"/>
                  </a:moveTo>
                  <a:cubicBezTo>
                    <a:pt x="15043" y="0"/>
                    <a:pt x="13564" y="572"/>
                    <a:pt x="12700" y="1533"/>
                  </a:cubicBezTo>
                  <a:cubicBezTo>
                    <a:pt x="10229" y="6621"/>
                    <a:pt x="5786" y="10458"/>
                    <a:pt x="1464" y="14491"/>
                  </a:cubicBezTo>
                  <a:cubicBezTo>
                    <a:pt x="-264" y="15929"/>
                    <a:pt x="-507" y="18234"/>
                    <a:pt x="972" y="19867"/>
                  </a:cubicBezTo>
                  <a:cubicBezTo>
                    <a:pt x="1814" y="20911"/>
                    <a:pt x="3107" y="21600"/>
                    <a:pt x="4357" y="21600"/>
                  </a:cubicBezTo>
                  <a:cubicBezTo>
                    <a:pt x="4943" y="21600"/>
                    <a:pt x="5522" y="21450"/>
                    <a:pt x="6029" y="21111"/>
                  </a:cubicBezTo>
                  <a:cubicBezTo>
                    <a:pt x="12450" y="17368"/>
                    <a:pt x="18993" y="13435"/>
                    <a:pt x="21093" y="8059"/>
                  </a:cubicBezTo>
                  <a:cubicBezTo>
                    <a:pt x="20722" y="4127"/>
                    <a:pt x="20350" y="1244"/>
                    <a:pt x="16650"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
            <p:cNvSpPr/>
            <p:nvPr/>
          </p:nvSpPr>
          <p:spPr>
            <a:xfrm>
              <a:off x="3100380" y="38342"/>
              <a:ext cx="85222" cy="35451"/>
            </a:xfrm>
            <a:custGeom>
              <a:rect b="b" l="l" r="r" t="t"/>
              <a:pathLst>
                <a:path extrusionOk="0" h="20413" w="20826">
                  <a:moveTo>
                    <a:pt x="7138" y="0"/>
                  </a:moveTo>
                  <a:cubicBezTo>
                    <a:pt x="4376" y="1576"/>
                    <a:pt x="355" y="-1187"/>
                    <a:pt x="20" y="7295"/>
                  </a:cubicBezTo>
                  <a:cubicBezTo>
                    <a:pt x="-314" y="14990"/>
                    <a:pt x="3620" y="14990"/>
                    <a:pt x="6135" y="16566"/>
                  </a:cubicBezTo>
                  <a:cubicBezTo>
                    <a:pt x="8228" y="17947"/>
                    <a:pt x="10404" y="18940"/>
                    <a:pt x="12497" y="19523"/>
                  </a:cubicBezTo>
                  <a:cubicBezTo>
                    <a:pt x="13723" y="19888"/>
                    <a:pt x="15084" y="20413"/>
                    <a:pt x="16349" y="20413"/>
                  </a:cubicBezTo>
                  <a:cubicBezTo>
                    <a:pt x="18529" y="20413"/>
                    <a:pt x="20414" y="18849"/>
                    <a:pt x="20787" y="12227"/>
                  </a:cubicBezTo>
                  <a:cubicBezTo>
                    <a:pt x="21286" y="2752"/>
                    <a:pt x="16935" y="3551"/>
                    <a:pt x="14004" y="2558"/>
                  </a:cubicBezTo>
                  <a:lnTo>
                    <a:pt x="7138" y="0"/>
                  </a:ln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
            <p:cNvSpPr/>
            <p:nvPr/>
          </p:nvSpPr>
          <p:spPr>
            <a:xfrm>
              <a:off x="5533573" y="2263422"/>
              <a:ext cx="57756" cy="63464"/>
            </a:xfrm>
            <a:custGeom>
              <a:rect b="b" l="l" r="r" t="t"/>
              <a:pathLst>
                <a:path extrusionOk="0" h="21600" w="21237">
                  <a:moveTo>
                    <a:pt x="3814" y="0"/>
                  </a:moveTo>
                  <a:cubicBezTo>
                    <a:pt x="1336" y="0"/>
                    <a:pt x="-363" y="2240"/>
                    <a:pt x="67" y="4744"/>
                  </a:cubicBezTo>
                  <a:cubicBezTo>
                    <a:pt x="1707" y="13253"/>
                    <a:pt x="7627" y="18732"/>
                    <a:pt x="16324" y="21418"/>
                  </a:cubicBezTo>
                  <a:cubicBezTo>
                    <a:pt x="16717" y="21539"/>
                    <a:pt x="17096" y="21600"/>
                    <a:pt x="17461" y="21600"/>
                  </a:cubicBezTo>
                  <a:cubicBezTo>
                    <a:pt x="19531" y="21600"/>
                    <a:pt x="21018" y="19657"/>
                    <a:pt x="21237" y="16283"/>
                  </a:cubicBezTo>
                  <a:cubicBezTo>
                    <a:pt x="16703" y="10918"/>
                    <a:pt x="13925" y="2875"/>
                    <a:pt x="5112" y="196"/>
                  </a:cubicBezTo>
                  <a:cubicBezTo>
                    <a:pt x="4660" y="61"/>
                    <a:pt x="4230" y="0"/>
                    <a:pt x="3814"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
            <p:cNvSpPr/>
            <p:nvPr/>
          </p:nvSpPr>
          <p:spPr>
            <a:xfrm>
              <a:off x="5000571" y="1720192"/>
              <a:ext cx="38055" cy="63267"/>
            </a:xfrm>
            <a:custGeom>
              <a:rect b="b" l="l" r="r" t="t"/>
              <a:pathLst>
                <a:path extrusionOk="0" h="21600" w="15692">
                  <a:moveTo>
                    <a:pt x="10344" y="0"/>
                  </a:moveTo>
                  <a:cubicBezTo>
                    <a:pt x="10164" y="0"/>
                    <a:pt x="9976" y="7"/>
                    <a:pt x="9780" y="20"/>
                  </a:cubicBezTo>
                  <a:cubicBezTo>
                    <a:pt x="2005" y="724"/>
                    <a:pt x="174" y="6451"/>
                    <a:pt x="27" y="11717"/>
                  </a:cubicBezTo>
                  <a:cubicBezTo>
                    <a:pt x="-235" y="15928"/>
                    <a:pt x="1392" y="21600"/>
                    <a:pt x="7197" y="21600"/>
                  </a:cubicBezTo>
                  <a:cubicBezTo>
                    <a:pt x="7524" y="21600"/>
                    <a:pt x="7867" y="21580"/>
                    <a:pt x="8227" y="21546"/>
                  </a:cubicBezTo>
                  <a:cubicBezTo>
                    <a:pt x="21365" y="20023"/>
                    <a:pt x="13165" y="11954"/>
                    <a:pt x="13165" y="7507"/>
                  </a:cubicBezTo>
                  <a:cubicBezTo>
                    <a:pt x="13982" y="3696"/>
                    <a:pt x="14408" y="0"/>
                    <a:pt x="10344"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
            <p:cNvSpPr/>
            <p:nvPr/>
          </p:nvSpPr>
          <p:spPr>
            <a:xfrm>
              <a:off x="3206228" y="31006"/>
              <a:ext cx="67262" cy="34400"/>
            </a:xfrm>
            <a:custGeom>
              <a:rect b="b" l="l" r="r" t="t"/>
              <a:pathLst>
                <a:path extrusionOk="0" h="18701" w="21014">
                  <a:moveTo>
                    <a:pt x="15098" y="0"/>
                  </a:moveTo>
                  <a:cubicBezTo>
                    <a:pt x="14404" y="0"/>
                    <a:pt x="13716" y="151"/>
                    <a:pt x="13091" y="442"/>
                  </a:cubicBezTo>
                  <a:cubicBezTo>
                    <a:pt x="8383" y="2867"/>
                    <a:pt x="677" y="-485"/>
                    <a:pt x="33" y="11436"/>
                  </a:cubicBezTo>
                  <a:cubicBezTo>
                    <a:pt x="-500" y="18884"/>
                    <a:pt x="5602" y="18323"/>
                    <a:pt x="9665" y="18701"/>
                  </a:cubicBezTo>
                  <a:cubicBezTo>
                    <a:pt x="13735" y="16275"/>
                    <a:pt x="20691" y="21115"/>
                    <a:pt x="21013" y="8267"/>
                  </a:cubicBezTo>
                  <a:cubicBezTo>
                    <a:pt x="21100" y="2565"/>
                    <a:pt x="17990" y="0"/>
                    <a:pt x="15098"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
            <p:cNvSpPr/>
            <p:nvPr/>
          </p:nvSpPr>
          <p:spPr>
            <a:xfrm>
              <a:off x="5042778" y="204503"/>
              <a:ext cx="63732" cy="30752"/>
            </a:xfrm>
            <a:custGeom>
              <a:rect b="b" l="l" r="r" t="t"/>
              <a:pathLst>
                <a:path extrusionOk="0" h="20037" w="21417">
                  <a:moveTo>
                    <a:pt x="9676" y="0"/>
                  </a:moveTo>
                  <a:cubicBezTo>
                    <a:pt x="9010" y="543"/>
                    <a:pt x="8177" y="672"/>
                    <a:pt x="7278" y="672"/>
                  </a:cubicBezTo>
                  <a:cubicBezTo>
                    <a:pt x="6485" y="672"/>
                    <a:pt x="5645" y="569"/>
                    <a:pt x="4826" y="569"/>
                  </a:cubicBezTo>
                  <a:cubicBezTo>
                    <a:pt x="2381" y="569"/>
                    <a:pt x="136" y="1460"/>
                    <a:pt x="2" y="8488"/>
                  </a:cubicBezTo>
                  <a:cubicBezTo>
                    <a:pt x="-91" y="19016"/>
                    <a:pt x="4093" y="19882"/>
                    <a:pt x="8117" y="19882"/>
                  </a:cubicBezTo>
                  <a:cubicBezTo>
                    <a:pt x="8917" y="19882"/>
                    <a:pt x="9716" y="19856"/>
                    <a:pt x="10469" y="19856"/>
                  </a:cubicBezTo>
                  <a:cubicBezTo>
                    <a:pt x="10749" y="19856"/>
                    <a:pt x="11022" y="19856"/>
                    <a:pt x="11289" y="19869"/>
                  </a:cubicBezTo>
                  <a:cubicBezTo>
                    <a:pt x="12075" y="19959"/>
                    <a:pt x="12928" y="20037"/>
                    <a:pt x="13800" y="20037"/>
                  </a:cubicBezTo>
                  <a:cubicBezTo>
                    <a:pt x="17525" y="20037"/>
                    <a:pt x="21509" y="18629"/>
                    <a:pt x="21416" y="10490"/>
                  </a:cubicBezTo>
                  <a:cubicBezTo>
                    <a:pt x="21189" y="-1563"/>
                    <a:pt x="14627" y="1111"/>
                    <a:pt x="9676"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
            <p:cNvSpPr/>
            <p:nvPr/>
          </p:nvSpPr>
          <p:spPr>
            <a:xfrm>
              <a:off x="3810713" y="67724"/>
              <a:ext cx="60316" cy="37235"/>
            </a:xfrm>
            <a:custGeom>
              <a:rect b="b" l="l" r="r" t="t"/>
              <a:pathLst>
                <a:path extrusionOk="0" h="21600" w="20150">
                  <a:moveTo>
                    <a:pt x="10224" y="0"/>
                  </a:moveTo>
                  <a:cubicBezTo>
                    <a:pt x="4779" y="0"/>
                    <a:pt x="1308" y="5291"/>
                    <a:pt x="116" y="14354"/>
                  </a:cubicBezTo>
                  <a:cubicBezTo>
                    <a:pt x="-540" y="18575"/>
                    <a:pt x="1705" y="21600"/>
                    <a:pt x="3732" y="21600"/>
                  </a:cubicBezTo>
                  <a:cubicBezTo>
                    <a:pt x="4189" y="21600"/>
                    <a:pt x="4633" y="21439"/>
                    <a:pt x="5037" y="21117"/>
                  </a:cubicBezTo>
                  <a:cubicBezTo>
                    <a:pt x="10190" y="16942"/>
                    <a:pt x="18199" y="20116"/>
                    <a:pt x="20033" y="9190"/>
                  </a:cubicBezTo>
                  <a:cubicBezTo>
                    <a:pt x="21060" y="2622"/>
                    <a:pt x="15112" y="242"/>
                    <a:pt x="11105" y="46"/>
                  </a:cubicBezTo>
                  <a:cubicBezTo>
                    <a:pt x="10806" y="12"/>
                    <a:pt x="10508" y="0"/>
                    <a:pt x="10224"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
            <p:cNvSpPr/>
            <p:nvPr/>
          </p:nvSpPr>
          <p:spPr>
            <a:xfrm>
              <a:off x="4873381" y="1867776"/>
              <a:ext cx="59327" cy="30297"/>
            </a:xfrm>
            <a:custGeom>
              <a:rect b="b" l="l" r="r" t="t"/>
              <a:pathLst>
                <a:path extrusionOk="0" h="20538" w="20776">
                  <a:moveTo>
                    <a:pt x="5454" y="0"/>
                  </a:moveTo>
                  <a:cubicBezTo>
                    <a:pt x="2045" y="0"/>
                    <a:pt x="-392" y="5188"/>
                    <a:pt x="52" y="10780"/>
                  </a:cubicBezTo>
                  <a:cubicBezTo>
                    <a:pt x="719" y="19691"/>
                    <a:pt x="3781" y="20135"/>
                    <a:pt x="6919" y="20135"/>
                  </a:cubicBezTo>
                  <a:cubicBezTo>
                    <a:pt x="7259" y="20135"/>
                    <a:pt x="7600" y="20121"/>
                    <a:pt x="7940" y="20121"/>
                  </a:cubicBezTo>
                  <a:cubicBezTo>
                    <a:pt x="8953" y="20121"/>
                    <a:pt x="9953" y="20175"/>
                    <a:pt x="10849" y="20538"/>
                  </a:cubicBezTo>
                  <a:cubicBezTo>
                    <a:pt x="11724" y="19745"/>
                    <a:pt x="12814" y="19557"/>
                    <a:pt x="13939" y="19557"/>
                  </a:cubicBezTo>
                  <a:cubicBezTo>
                    <a:pt x="14959" y="19557"/>
                    <a:pt x="16008" y="19718"/>
                    <a:pt x="16973" y="19718"/>
                  </a:cubicBezTo>
                  <a:cubicBezTo>
                    <a:pt x="19354" y="19718"/>
                    <a:pt x="21208" y="18791"/>
                    <a:pt x="20687" y="12406"/>
                  </a:cubicBezTo>
                  <a:cubicBezTo>
                    <a:pt x="19611" y="-1062"/>
                    <a:pt x="11689" y="1492"/>
                    <a:pt x="6287" y="94"/>
                  </a:cubicBezTo>
                  <a:cubicBezTo>
                    <a:pt x="6010" y="27"/>
                    <a:pt x="5725" y="0"/>
                    <a:pt x="5454"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
            <p:cNvSpPr/>
            <p:nvPr/>
          </p:nvSpPr>
          <p:spPr>
            <a:xfrm>
              <a:off x="3290206" y="40702"/>
              <a:ext cx="47726" cy="28472"/>
            </a:xfrm>
            <a:custGeom>
              <a:rect b="b" l="l" r="r" t="t"/>
              <a:pathLst>
                <a:path extrusionOk="0" h="19508" w="20956">
                  <a:moveTo>
                    <a:pt x="15345" y="0"/>
                  </a:moveTo>
                  <a:cubicBezTo>
                    <a:pt x="14492" y="0"/>
                    <a:pt x="13621" y="177"/>
                    <a:pt x="12820" y="489"/>
                  </a:cubicBezTo>
                  <a:cubicBezTo>
                    <a:pt x="8154" y="2133"/>
                    <a:pt x="631" y="-2092"/>
                    <a:pt x="31" y="10352"/>
                  </a:cubicBezTo>
                  <a:cubicBezTo>
                    <a:pt x="-422" y="18095"/>
                    <a:pt x="4245" y="19277"/>
                    <a:pt x="8754" y="19508"/>
                  </a:cubicBezTo>
                  <a:cubicBezTo>
                    <a:pt x="13273" y="17158"/>
                    <a:pt x="20342" y="19033"/>
                    <a:pt x="20943" y="7771"/>
                  </a:cubicBezTo>
                  <a:cubicBezTo>
                    <a:pt x="21178" y="2119"/>
                    <a:pt x="18322" y="0"/>
                    <a:pt x="15345"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
            <p:cNvSpPr/>
            <p:nvPr/>
          </p:nvSpPr>
          <p:spPr>
            <a:xfrm>
              <a:off x="1477813" y="43814"/>
              <a:ext cx="412519" cy="75380"/>
            </a:xfrm>
            <a:custGeom>
              <a:rect b="b" l="l" r="r" t="t"/>
              <a:pathLst>
                <a:path extrusionOk="0" h="21600" w="21600">
                  <a:moveTo>
                    <a:pt x="21546" y="0"/>
                  </a:moveTo>
                  <a:lnTo>
                    <a:pt x="21527" y="97"/>
                  </a:lnTo>
                  <a:lnTo>
                    <a:pt x="21564" y="97"/>
                  </a:lnTo>
                  <a:lnTo>
                    <a:pt x="21600" y="0"/>
                  </a:lnTo>
                  <a:close/>
                  <a:moveTo>
                    <a:pt x="0" y="21503"/>
                  </a:moveTo>
                  <a:lnTo>
                    <a:pt x="0" y="21600"/>
                  </a:lnTo>
                  <a:lnTo>
                    <a:pt x="18" y="21600"/>
                  </a:lnTo>
                  <a:lnTo>
                    <a:pt x="18" y="21503"/>
                  </a:ln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
            <p:cNvSpPr/>
            <p:nvPr/>
          </p:nvSpPr>
          <p:spPr>
            <a:xfrm>
              <a:off x="58" y="-1"/>
              <a:ext cx="2559411" cy="3015342"/>
            </a:xfrm>
            <a:custGeom>
              <a:rect b="b" l="l" r="r" t="t"/>
              <a:pathLst>
                <a:path extrusionOk="0" h="21600" w="21566">
                  <a:moveTo>
                    <a:pt x="16223" y="233"/>
                  </a:moveTo>
                  <a:cubicBezTo>
                    <a:pt x="16236" y="233"/>
                    <a:pt x="16249" y="234"/>
                    <a:pt x="16262" y="235"/>
                  </a:cubicBezTo>
                  <a:cubicBezTo>
                    <a:pt x="16271" y="238"/>
                    <a:pt x="16279" y="240"/>
                    <a:pt x="16285" y="243"/>
                  </a:cubicBezTo>
                  <a:lnTo>
                    <a:pt x="15944" y="308"/>
                  </a:lnTo>
                  <a:cubicBezTo>
                    <a:pt x="16033" y="272"/>
                    <a:pt x="16121" y="233"/>
                    <a:pt x="16223" y="233"/>
                  </a:cubicBezTo>
                  <a:close/>
                  <a:moveTo>
                    <a:pt x="15923" y="314"/>
                  </a:moveTo>
                  <a:lnTo>
                    <a:pt x="15919" y="316"/>
                  </a:lnTo>
                  <a:lnTo>
                    <a:pt x="15916" y="316"/>
                  </a:lnTo>
                  <a:lnTo>
                    <a:pt x="15921" y="314"/>
                  </a:lnTo>
                  <a:close/>
                  <a:moveTo>
                    <a:pt x="11393" y="1271"/>
                  </a:moveTo>
                  <a:cubicBezTo>
                    <a:pt x="11426" y="1271"/>
                    <a:pt x="11461" y="1285"/>
                    <a:pt x="11499" y="1323"/>
                  </a:cubicBezTo>
                  <a:cubicBezTo>
                    <a:pt x="11535" y="1318"/>
                    <a:pt x="11571" y="1316"/>
                    <a:pt x="11606" y="1316"/>
                  </a:cubicBezTo>
                  <a:cubicBezTo>
                    <a:pt x="11627" y="1316"/>
                    <a:pt x="11648" y="1317"/>
                    <a:pt x="11669" y="1318"/>
                  </a:cubicBezTo>
                  <a:cubicBezTo>
                    <a:pt x="11678" y="1319"/>
                    <a:pt x="11687" y="1319"/>
                    <a:pt x="11697" y="1319"/>
                  </a:cubicBezTo>
                  <a:cubicBezTo>
                    <a:pt x="11755" y="1319"/>
                    <a:pt x="11829" y="1303"/>
                    <a:pt x="11888" y="1303"/>
                  </a:cubicBezTo>
                  <a:cubicBezTo>
                    <a:pt x="11975" y="1303"/>
                    <a:pt x="12030" y="1339"/>
                    <a:pt x="11949" y="1514"/>
                  </a:cubicBezTo>
                  <a:cubicBezTo>
                    <a:pt x="11932" y="1553"/>
                    <a:pt x="11972" y="1600"/>
                    <a:pt x="12027" y="1617"/>
                  </a:cubicBezTo>
                  <a:cubicBezTo>
                    <a:pt x="12073" y="1624"/>
                    <a:pt x="12122" y="1632"/>
                    <a:pt x="12168" y="1634"/>
                  </a:cubicBezTo>
                  <a:cubicBezTo>
                    <a:pt x="12111" y="1693"/>
                    <a:pt x="12062" y="1762"/>
                    <a:pt x="11989" y="1806"/>
                  </a:cubicBezTo>
                  <a:cubicBezTo>
                    <a:pt x="11973" y="1816"/>
                    <a:pt x="11958" y="1820"/>
                    <a:pt x="11944" y="1820"/>
                  </a:cubicBezTo>
                  <a:cubicBezTo>
                    <a:pt x="11893" y="1820"/>
                    <a:pt x="11850" y="1771"/>
                    <a:pt x="11805" y="1762"/>
                  </a:cubicBezTo>
                  <a:cubicBezTo>
                    <a:pt x="11522" y="1696"/>
                    <a:pt x="11556" y="1490"/>
                    <a:pt x="11499" y="1323"/>
                  </a:cubicBezTo>
                  <a:lnTo>
                    <a:pt x="11222" y="1352"/>
                  </a:lnTo>
                  <a:cubicBezTo>
                    <a:pt x="11278" y="1320"/>
                    <a:pt x="11332" y="1271"/>
                    <a:pt x="11393" y="1271"/>
                  </a:cubicBezTo>
                  <a:close/>
                  <a:moveTo>
                    <a:pt x="8585" y="1771"/>
                  </a:moveTo>
                  <a:cubicBezTo>
                    <a:pt x="8593" y="1771"/>
                    <a:pt x="8602" y="1771"/>
                    <a:pt x="8612" y="1772"/>
                  </a:cubicBezTo>
                  <a:cubicBezTo>
                    <a:pt x="8643" y="1796"/>
                    <a:pt x="8687" y="1831"/>
                    <a:pt x="8733" y="1863"/>
                  </a:cubicBezTo>
                  <a:cubicBezTo>
                    <a:pt x="8704" y="1885"/>
                    <a:pt x="8669" y="1899"/>
                    <a:pt x="8635" y="1912"/>
                  </a:cubicBezTo>
                  <a:cubicBezTo>
                    <a:pt x="8628" y="1913"/>
                    <a:pt x="8621" y="1913"/>
                    <a:pt x="8615" y="1913"/>
                  </a:cubicBezTo>
                  <a:cubicBezTo>
                    <a:pt x="8544" y="1913"/>
                    <a:pt x="8567" y="1847"/>
                    <a:pt x="8548" y="1811"/>
                  </a:cubicBezTo>
                  <a:cubicBezTo>
                    <a:pt x="8531" y="1782"/>
                    <a:pt x="8543" y="1771"/>
                    <a:pt x="8585" y="1771"/>
                  </a:cubicBezTo>
                  <a:close/>
                  <a:moveTo>
                    <a:pt x="9242" y="1782"/>
                  </a:moveTo>
                  <a:cubicBezTo>
                    <a:pt x="9250" y="1782"/>
                    <a:pt x="9257" y="1783"/>
                    <a:pt x="9264" y="1784"/>
                  </a:cubicBezTo>
                  <a:lnTo>
                    <a:pt x="9091" y="1958"/>
                  </a:lnTo>
                  <a:lnTo>
                    <a:pt x="8987" y="1872"/>
                  </a:lnTo>
                  <a:cubicBezTo>
                    <a:pt x="9065" y="1843"/>
                    <a:pt x="9140" y="1811"/>
                    <a:pt x="9218" y="1784"/>
                  </a:cubicBezTo>
                  <a:cubicBezTo>
                    <a:pt x="9227" y="1783"/>
                    <a:pt x="9235" y="1782"/>
                    <a:pt x="9242" y="1782"/>
                  </a:cubicBezTo>
                  <a:close/>
                  <a:moveTo>
                    <a:pt x="19513" y="0"/>
                  </a:moveTo>
                  <a:cubicBezTo>
                    <a:pt x="18740" y="0"/>
                    <a:pt x="17967" y="106"/>
                    <a:pt x="17195" y="147"/>
                  </a:cubicBezTo>
                  <a:cubicBezTo>
                    <a:pt x="16998" y="157"/>
                    <a:pt x="16802" y="140"/>
                    <a:pt x="16603" y="179"/>
                  </a:cubicBezTo>
                  <a:cubicBezTo>
                    <a:pt x="16601" y="179"/>
                    <a:pt x="16599" y="179"/>
                    <a:pt x="16598" y="179"/>
                  </a:cubicBezTo>
                  <a:cubicBezTo>
                    <a:pt x="16545" y="179"/>
                    <a:pt x="16410" y="44"/>
                    <a:pt x="16262" y="34"/>
                  </a:cubicBezTo>
                  <a:cubicBezTo>
                    <a:pt x="16104" y="24"/>
                    <a:pt x="15945" y="20"/>
                    <a:pt x="15787" y="20"/>
                  </a:cubicBezTo>
                  <a:cubicBezTo>
                    <a:pt x="15266" y="20"/>
                    <a:pt x="14747" y="65"/>
                    <a:pt x="14224" y="103"/>
                  </a:cubicBezTo>
                  <a:cubicBezTo>
                    <a:pt x="13903" y="124"/>
                    <a:pt x="13597" y="232"/>
                    <a:pt x="13268" y="232"/>
                  </a:cubicBezTo>
                  <a:cubicBezTo>
                    <a:pt x="13221" y="232"/>
                    <a:pt x="13174" y="230"/>
                    <a:pt x="13127" y="226"/>
                  </a:cubicBezTo>
                  <a:cubicBezTo>
                    <a:pt x="13100" y="223"/>
                    <a:pt x="13071" y="221"/>
                    <a:pt x="13042" y="221"/>
                  </a:cubicBezTo>
                  <a:cubicBezTo>
                    <a:pt x="12895" y="221"/>
                    <a:pt x="12734" y="261"/>
                    <a:pt x="12662" y="380"/>
                  </a:cubicBezTo>
                  <a:cubicBezTo>
                    <a:pt x="12593" y="496"/>
                    <a:pt x="12726" y="591"/>
                    <a:pt x="12830" y="675"/>
                  </a:cubicBezTo>
                  <a:cubicBezTo>
                    <a:pt x="12873" y="709"/>
                    <a:pt x="12876" y="783"/>
                    <a:pt x="12899" y="837"/>
                  </a:cubicBezTo>
                  <a:cubicBezTo>
                    <a:pt x="12895" y="836"/>
                    <a:pt x="12891" y="836"/>
                    <a:pt x="12887" y="836"/>
                  </a:cubicBezTo>
                  <a:cubicBezTo>
                    <a:pt x="12863" y="836"/>
                    <a:pt x="12835" y="840"/>
                    <a:pt x="12811" y="840"/>
                  </a:cubicBezTo>
                  <a:cubicBezTo>
                    <a:pt x="12791" y="840"/>
                    <a:pt x="12774" y="837"/>
                    <a:pt x="12763" y="829"/>
                  </a:cubicBezTo>
                  <a:cubicBezTo>
                    <a:pt x="12717" y="793"/>
                    <a:pt x="12676" y="780"/>
                    <a:pt x="12636" y="780"/>
                  </a:cubicBezTo>
                  <a:cubicBezTo>
                    <a:pt x="12572" y="780"/>
                    <a:pt x="12515" y="814"/>
                    <a:pt x="12454" y="849"/>
                  </a:cubicBezTo>
                  <a:lnTo>
                    <a:pt x="12454" y="851"/>
                  </a:lnTo>
                  <a:lnTo>
                    <a:pt x="12451" y="851"/>
                  </a:lnTo>
                  <a:cubicBezTo>
                    <a:pt x="12405" y="903"/>
                    <a:pt x="12287" y="920"/>
                    <a:pt x="12319" y="1004"/>
                  </a:cubicBezTo>
                  <a:cubicBezTo>
                    <a:pt x="12353" y="1087"/>
                    <a:pt x="12463" y="1089"/>
                    <a:pt x="12558" y="1097"/>
                  </a:cubicBezTo>
                  <a:lnTo>
                    <a:pt x="12607" y="1097"/>
                  </a:lnTo>
                  <a:lnTo>
                    <a:pt x="12861" y="1134"/>
                  </a:lnTo>
                  <a:cubicBezTo>
                    <a:pt x="12821" y="1146"/>
                    <a:pt x="12780" y="1153"/>
                    <a:pt x="12737" y="1153"/>
                  </a:cubicBezTo>
                  <a:cubicBezTo>
                    <a:pt x="12700" y="1151"/>
                    <a:pt x="12665" y="1126"/>
                    <a:pt x="12625" y="1116"/>
                  </a:cubicBezTo>
                  <a:cubicBezTo>
                    <a:pt x="12602" y="1111"/>
                    <a:pt x="12580" y="1109"/>
                    <a:pt x="12559" y="1109"/>
                  </a:cubicBezTo>
                  <a:cubicBezTo>
                    <a:pt x="12466" y="1109"/>
                    <a:pt x="12381" y="1153"/>
                    <a:pt x="12290" y="1161"/>
                  </a:cubicBezTo>
                  <a:cubicBezTo>
                    <a:pt x="12289" y="1161"/>
                    <a:pt x="12287" y="1161"/>
                    <a:pt x="12286" y="1161"/>
                  </a:cubicBezTo>
                  <a:cubicBezTo>
                    <a:pt x="12244" y="1161"/>
                    <a:pt x="12154" y="1081"/>
                    <a:pt x="12160" y="1050"/>
                  </a:cubicBezTo>
                  <a:cubicBezTo>
                    <a:pt x="12186" y="920"/>
                    <a:pt x="12304" y="866"/>
                    <a:pt x="12448" y="851"/>
                  </a:cubicBezTo>
                  <a:lnTo>
                    <a:pt x="12448" y="849"/>
                  </a:lnTo>
                  <a:cubicBezTo>
                    <a:pt x="12457" y="788"/>
                    <a:pt x="12474" y="726"/>
                    <a:pt x="12495" y="665"/>
                  </a:cubicBezTo>
                  <a:cubicBezTo>
                    <a:pt x="12515" y="621"/>
                    <a:pt x="12576" y="579"/>
                    <a:pt x="12524" y="532"/>
                  </a:cubicBezTo>
                  <a:cubicBezTo>
                    <a:pt x="12475" y="492"/>
                    <a:pt x="12416" y="482"/>
                    <a:pt x="12356" y="482"/>
                  </a:cubicBezTo>
                  <a:cubicBezTo>
                    <a:pt x="12312" y="482"/>
                    <a:pt x="12267" y="488"/>
                    <a:pt x="12223" y="491"/>
                  </a:cubicBezTo>
                  <a:cubicBezTo>
                    <a:pt x="12160" y="498"/>
                    <a:pt x="12128" y="532"/>
                    <a:pt x="12119" y="594"/>
                  </a:cubicBezTo>
                  <a:cubicBezTo>
                    <a:pt x="12102" y="746"/>
                    <a:pt x="12024" y="866"/>
                    <a:pt x="11828" y="900"/>
                  </a:cubicBezTo>
                  <a:cubicBezTo>
                    <a:pt x="11810" y="913"/>
                    <a:pt x="11796" y="925"/>
                    <a:pt x="11779" y="940"/>
                  </a:cubicBezTo>
                  <a:cubicBezTo>
                    <a:pt x="11799" y="974"/>
                    <a:pt x="11822" y="1006"/>
                    <a:pt x="11851" y="1035"/>
                  </a:cubicBezTo>
                  <a:cubicBezTo>
                    <a:pt x="11885" y="1053"/>
                    <a:pt x="11926" y="1067"/>
                    <a:pt x="11966" y="1075"/>
                  </a:cubicBezTo>
                  <a:cubicBezTo>
                    <a:pt x="11943" y="1072"/>
                    <a:pt x="11920" y="1071"/>
                    <a:pt x="11897" y="1071"/>
                  </a:cubicBezTo>
                  <a:cubicBezTo>
                    <a:pt x="11874" y="1071"/>
                    <a:pt x="11851" y="1072"/>
                    <a:pt x="11828" y="1075"/>
                  </a:cubicBezTo>
                  <a:cubicBezTo>
                    <a:pt x="11763" y="1089"/>
                    <a:pt x="11696" y="1095"/>
                    <a:pt x="11630" y="1095"/>
                  </a:cubicBezTo>
                  <a:cubicBezTo>
                    <a:pt x="11469" y="1095"/>
                    <a:pt x="11305" y="1064"/>
                    <a:pt x="11144" y="1064"/>
                  </a:cubicBezTo>
                  <a:cubicBezTo>
                    <a:pt x="11017" y="1064"/>
                    <a:pt x="10892" y="1083"/>
                    <a:pt x="10771" y="1151"/>
                  </a:cubicBezTo>
                  <a:cubicBezTo>
                    <a:pt x="10711" y="1185"/>
                    <a:pt x="10595" y="1190"/>
                    <a:pt x="10609" y="1259"/>
                  </a:cubicBezTo>
                  <a:cubicBezTo>
                    <a:pt x="10624" y="1332"/>
                    <a:pt x="10693" y="1406"/>
                    <a:pt x="10757" y="1465"/>
                  </a:cubicBezTo>
                  <a:cubicBezTo>
                    <a:pt x="10777" y="1484"/>
                    <a:pt x="10799" y="1491"/>
                    <a:pt x="10822" y="1491"/>
                  </a:cubicBezTo>
                  <a:cubicBezTo>
                    <a:pt x="10857" y="1491"/>
                    <a:pt x="10895" y="1475"/>
                    <a:pt x="10933" y="1458"/>
                  </a:cubicBezTo>
                  <a:cubicBezTo>
                    <a:pt x="11020" y="1417"/>
                    <a:pt x="11118" y="1390"/>
                    <a:pt x="11211" y="1357"/>
                  </a:cubicBezTo>
                  <a:cubicBezTo>
                    <a:pt x="11028" y="1565"/>
                    <a:pt x="10677" y="1550"/>
                    <a:pt x="10494" y="1701"/>
                  </a:cubicBezTo>
                  <a:cubicBezTo>
                    <a:pt x="10346" y="1825"/>
                    <a:pt x="10209" y="1869"/>
                    <a:pt x="10057" y="1869"/>
                  </a:cubicBezTo>
                  <a:cubicBezTo>
                    <a:pt x="9996" y="1869"/>
                    <a:pt x="9932" y="1862"/>
                    <a:pt x="9865" y="1850"/>
                  </a:cubicBezTo>
                  <a:cubicBezTo>
                    <a:pt x="9735" y="1828"/>
                    <a:pt x="9611" y="1777"/>
                    <a:pt x="9484" y="1737"/>
                  </a:cubicBezTo>
                  <a:cubicBezTo>
                    <a:pt x="9525" y="1711"/>
                    <a:pt x="9563" y="1702"/>
                    <a:pt x="9599" y="1702"/>
                  </a:cubicBezTo>
                  <a:cubicBezTo>
                    <a:pt x="9690" y="1702"/>
                    <a:pt x="9769" y="1763"/>
                    <a:pt x="9853" y="1791"/>
                  </a:cubicBezTo>
                  <a:cubicBezTo>
                    <a:pt x="9885" y="1802"/>
                    <a:pt x="9916" y="1806"/>
                    <a:pt x="9944" y="1806"/>
                  </a:cubicBezTo>
                  <a:cubicBezTo>
                    <a:pt x="10081" y="1806"/>
                    <a:pt x="10174" y="1700"/>
                    <a:pt x="10292" y="1659"/>
                  </a:cubicBezTo>
                  <a:cubicBezTo>
                    <a:pt x="10399" y="1622"/>
                    <a:pt x="10315" y="1541"/>
                    <a:pt x="10275" y="1475"/>
                  </a:cubicBezTo>
                  <a:cubicBezTo>
                    <a:pt x="10240" y="1418"/>
                    <a:pt x="10318" y="1384"/>
                    <a:pt x="10373" y="1354"/>
                  </a:cubicBezTo>
                  <a:cubicBezTo>
                    <a:pt x="10442" y="1320"/>
                    <a:pt x="10572" y="1310"/>
                    <a:pt x="10529" y="1210"/>
                  </a:cubicBezTo>
                  <a:cubicBezTo>
                    <a:pt x="10501" y="1150"/>
                    <a:pt x="10449" y="1140"/>
                    <a:pt x="10390" y="1140"/>
                  </a:cubicBezTo>
                  <a:cubicBezTo>
                    <a:pt x="10362" y="1140"/>
                    <a:pt x="10333" y="1143"/>
                    <a:pt x="10305" y="1143"/>
                  </a:cubicBezTo>
                  <a:cubicBezTo>
                    <a:pt x="10293" y="1143"/>
                    <a:pt x="10281" y="1142"/>
                    <a:pt x="10269" y="1141"/>
                  </a:cubicBezTo>
                  <a:cubicBezTo>
                    <a:pt x="10258" y="1140"/>
                    <a:pt x="10248" y="1140"/>
                    <a:pt x="10238" y="1140"/>
                  </a:cubicBezTo>
                  <a:cubicBezTo>
                    <a:pt x="10101" y="1140"/>
                    <a:pt x="9993" y="1219"/>
                    <a:pt x="9843" y="1219"/>
                  </a:cubicBezTo>
                  <a:cubicBezTo>
                    <a:pt x="9831" y="1219"/>
                    <a:pt x="9817" y="1218"/>
                    <a:pt x="9804" y="1217"/>
                  </a:cubicBezTo>
                  <a:cubicBezTo>
                    <a:pt x="9564" y="1195"/>
                    <a:pt x="9394" y="1089"/>
                    <a:pt x="9192" y="1021"/>
                  </a:cubicBezTo>
                  <a:cubicBezTo>
                    <a:pt x="9068" y="979"/>
                    <a:pt x="8948" y="961"/>
                    <a:pt x="8832" y="961"/>
                  </a:cubicBezTo>
                  <a:cubicBezTo>
                    <a:pt x="8497" y="961"/>
                    <a:pt x="8189" y="1108"/>
                    <a:pt x="7887" y="1251"/>
                  </a:cubicBezTo>
                  <a:cubicBezTo>
                    <a:pt x="7809" y="1288"/>
                    <a:pt x="7786" y="1340"/>
                    <a:pt x="7821" y="1416"/>
                  </a:cubicBezTo>
                  <a:cubicBezTo>
                    <a:pt x="7851" y="1481"/>
                    <a:pt x="7884" y="1526"/>
                    <a:pt x="7962" y="1526"/>
                  </a:cubicBezTo>
                  <a:cubicBezTo>
                    <a:pt x="7973" y="1526"/>
                    <a:pt x="7984" y="1526"/>
                    <a:pt x="7997" y="1524"/>
                  </a:cubicBezTo>
                  <a:lnTo>
                    <a:pt x="8410" y="1460"/>
                  </a:lnTo>
                  <a:cubicBezTo>
                    <a:pt x="8430" y="1458"/>
                    <a:pt x="8450" y="1453"/>
                    <a:pt x="8473" y="1448"/>
                  </a:cubicBezTo>
                  <a:cubicBezTo>
                    <a:pt x="8473" y="1463"/>
                    <a:pt x="8470" y="1477"/>
                    <a:pt x="8470" y="1492"/>
                  </a:cubicBezTo>
                  <a:cubicBezTo>
                    <a:pt x="8429" y="1656"/>
                    <a:pt x="8351" y="1750"/>
                    <a:pt x="8206" y="1750"/>
                  </a:cubicBezTo>
                  <a:cubicBezTo>
                    <a:pt x="8148" y="1750"/>
                    <a:pt x="8079" y="1735"/>
                    <a:pt x="7997" y="1703"/>
                  </a:cubicBezTo>
                  <a:cubicBezTo>
                    <a:pt x="7721" y="1598"/>
                    <a:pt x="7440" y="1559"/>
                    <a:pt x="7150" y="1559"/>
                  </a:cubicBezTo>
                  <a:cubicBezTo>
                    <a:pt x="6990" y="1559"/>
                    <a:pt x="6829" y="1571"/>
                    <a:pt x="6663" y="1590"/>
                  </a:cubicBezTo>
                  <a:cubicBezTo>
                    <a:pt x="6411" y="1620"/>
                    <a:pt x="6165" y="1745"/>
                    <a:pt x="5916" y="1745"/>
                  </a:cubicBezTo>
                  <a:cubicBezTo>
                    <a:pt x="5853" y="1745"/>
                    <a:pt x="5791" y="1737"/>
                    <a:pt x="5728" y="1718"/>
                  </a:cubicBezTo>
                  <a:cubicBezTo>
                    <a:pt x="5436" y="1632"/>
                    <a:pt x="5136" y="1578"/>
                    <a:pt x="4830" y="1551"/>
                  </a:cubicBezTo>
                  <a:cubicBezTo>
                    <a:pt x="4498" y="1519"/>
                    <a:pt x="4179" y="1449"/>
                    <a:pt x="3840" y="1449"/>
                  </a:cubicBezTo>
                  <a:cubicBezTo>
                    <a:pt x="3705" y="1449"/>
                    <a:pt x="3567" y="1460"/>
                    <a:pt x="3424" y="1490"/>
                  </a:cubicBezTo>
                  <a:cubicBezTo>
                    <a:pt x="3045" y="1570"/>
                    <a:pt x="2683" y="1742"/>
                    <a:pt x="2278" y="1742"/>
                  </a:cubicBezTo>
                  <a:cubicBezTo>
                    <a:pt x="2239" y="1742"/>
                    <a:pt x="2199" y="1741"/>
                    <a:pt x="2159" y="1737"/>
                  </a:cubicBezTo>
                  <a:cubicBezTo>
                    <a:pt x="2154" y="1737"/>
                    <a:pt x="2148" y="1737"/>
                    <a:pt x="2143" y="1737"/>
                  </a:cubicBezTo>
                  <a:cubicBezTo>
                    <a:pt x="2057" y="1737"/>
                    <a:pt x="2008" y="1790"/>
                    <a:pt x="2032" y="1887"/>
                  </a:cubicBezTo>
                  <a:cubicBezTo>
                    <a:pt x="2062" y="1998"/>
                    <a:pt x="2033" y="2089"/>
                    <a:pt x="1926" y="2089"/>
                  </a:cubicBezTo>
                  <a:cubicBezTo>
                    <a:pt x="1897" y="2089"/>
                    <a:pt x="1861" y="2082"/>
                    <a:pt x="1819" y="2066"/>
                  </a:cubicBezTo>
                  <a:cubicBezTo>
                    <a:pt x="1754" y="2042"/>
                    <a:pt x="1693" y="2032"/>
                    <a:pt x="1636" y="2032"/>
                  </a:cubicBezTo>
                  <a:cubicBezTo>
                    <a:pt x="1483" y="2032"/>
                    <a:pt x="1351" y="2102"/>
                    <a:pt x="1213" y="2164"/>
                  </a:cubicBezTo>
                  <a:cubicBezTo>
                    <a:pt x="1137" y="2199"/>
                    <a:pt x="1088" y="2260"/>
                    <a:pt x="1123" y="2339"/>
                  </a:cubicBezTo>
                  <a:cubicBezTo>
                    <a:pt x="1148" y="2398"/>
                    <a:pt x="1199" y="2413"/>
                    <a:pt x="1260" y="2413"/>
                  </a:cubicBezTo>
                  <a:cubicBezTo>
                    <a:pt x="1277" y="2413"/>
                    <a:pt x="1295" y="2412"/>
                    <a:pt x="1314" y="2410"/>
                  </a:cubicBezTo>
                  <a:cubicBezTo>
                    <a:pt x="1361" y="2404"/>
                    <a:pt x="1409" y="2402"/>
                    <a:pt x="1456" y="2402"/>
                  </a:cubicBezTo>
                  <a:cubicBezTo>
                    <a:pt x="1472" y="2402"/>
                    <a:pt x="1488" y="2402"/>
                    <a:pt x="1504" y="2403"/>
                  </a:cubicBezTo>
                  <a:cubicBezTo>
                    <a:pt x="1508" y="2403"/>
                    <a:pt x="1513" y="2403"/>
                    <a:pt x="1518" y="2403"/>
                  </a:cubicBezTo>
                  <a:cubicBezTo>
                    <a:pt x="1554" y="2403"/>
                    <a:pt x="1600" y="2395"/>
                    <a:pt x="1636" y="2395"/>
                  </a:cubicBezTo>
                  <a:cubicBezTo>
                    <a:pt x="1666" y="2395"/>
                    <a:pt x="1689" y="2401"/>
                    <a:pt x="1689" y="2425"/>
                  </a:cubicBezTo>
                  <a:cubicBezTo>
                    <a:pt x="1689" y="2485"/>
                    <a:pt x="1599" y="2505"/>
                    <a:pt x="1526" y="2505"/>
                  </a:cubicBezTo>
                  <a:cubicBezTo>
                    <a:pt x="1513" y="2505"/>
                    <a:pt x="1501" y="2504"/>
                    <a:pt x="1490" y="2503"/>
                  </a:cubicBezTo>
                  <a:cubicBezTo>
                    <a:pt x="1456" y="2500"/>
                    <a:pt x="1423" y="2499"/>
                    <a:pt x="1391" y="2499"/>
                  </a:cubicBezTo>
                  <a:cubicBezTo>
                    <a:pt x="1029" y="2499"/>
                    <a:pt x="740" y="2678"/>
                    <a:pt x="427" y="2800"/>
                  </a:cubicBezTo>
                  <a:cubicBezTo>
                    <a:pt x="173" y="2898"/>
                    <a:pt x="367" y="3060"/>
                    <a:pt x="355" y="3185"/>
                  </a:cubicBezTo>
                  <a:cubicBezTo>
                    <a:pt x="352" y="3240"/>
                    <a:pt x="384" y="3253"/>
                    <a:pt x="426" y="3253"/>
                  </a:cubicBezTo>
                  <a:cubicBezTo>
                    <a:pt x="465" y="3253"/>
                    <a:pt x="512" y="3242"/>
                    <a:pt x="548" y="3242"/>
                  </a:cubicBezTo>
                  <a:cubicBezTo>
                    <a:pt x="586" y="3242"/>
                    <a:pt x="621" y="3264"/>
                    <a:pt x="655" y="3276"/>
                  </a:cubicBezTo>
                  <a:cubicBezTo>
                    <a:pt x="629" y="3301"/>
                    <a:pt x="600" y="3320"/>
                    <a:pt x="566" y="3338"/>
                  </a:cubicBezTo>
                  <a:cubicBezTo>
                    <a:pt x="410" y="3392"/>
                    <a:pt x="248" y="3436"/>
                    <a:pt x="92" y="3492"/>
                  </a:cubicBezTo>
                  <a:cubicBezTo>
                    <a:pt x="29" y="3514"/>
                    <a:pt x="-26" y="3571"/>
                    <a:pt x="12" y="3637"/>
                  </a:cubicBezTo>
                  <a:cubicBezTo>
                    <a:pt x="28" y="3666"/>
                    <a:pt x="51" y="3675"/>
                    <a:pt x="77" y="3675"/>
                  </a:cubicBezTo>
                  <a:cubicBezTo>
                    <a:pt x="109" y="3675"/>
                    <a:pt x="145" y="3661"/>
                    <a:pt x="179" y="3654"/>
                  </a:cubicBezTo>
                  <a:cubicBezTo>
                    <a:pt x="349" y="3615"/>
                    <a:pt x="534" y="3600"/>
                    <a:pt x="684" y="3531"/>
                  </a:cubicBezTo>
                  <a:cubicBezTo>
                    <a:pt x="742" y="3505"/>
                    <a:pt x="803" y="3497"/>
                    <a:pt x="865" y="3497"/>
                  </a:cubicBezTo>
                  <a:cubicBezTo>
                    <a:pt x="968" y="3497"/>
                    <a:pt x="1074" y="3520"/>
                    <a:pt x="1175" y="3520"/>
                  </a:cubicBezTo>
                  <a:cubicBezTo>
                    <a:pt x="1260" y="3520"/>
                    <a:pt x="1343" y="3503"/>
                    <a:pt x="1418" y="3443"/>
                  </a:cubicBezTo>
                  <a:cubicBezTo>
                    <a:pt x="1501" y="3374"/>
                    <a:pt x="1582" y="3306"/>
                    <a:pt x="1666" y="3239"/>
                  </a:cubicBezTo>
                  <a:cubicBezTo>
                    <a:pt x="1731" y="3187"/>
                    <a:pt x="1801" y="3172"/>
                    <a:pt x="1873" y="3172"/>
                  </a:cubicBezTo>
                  <a:cubicBezTo>
                    <a:pt x="1962" y="3172"/>
                    <a:pt x="2056" y="3195"/>
                    <a:pt x="2150" y="3195"/>
                  </a:cubicBezTo>
                  <a:cubicBezTo>
                    <a:pt x="2191" y="3195"/>
                    <a:pt x="2232" y="3190"/>
                    <a:pt x="2272" y="3178"/>
                  </a:cubicBezTo>
                  <a:cubicBezTo>
                    <a:pt x="2459" y="3120"/>
                    <a:pt x="2641" y="3022"/>
                    <a:pt x="2850" y="3022"/>
                  </a:cubicBezTo>
                  <a:cubicBezTo>
                    <a:pt x="2934" y="3022"/>
                    <a:pt x="3023" y="3038"/>
                    <a:pt x="3118" y="3080"/>
                  </a:cubicBezTo>
                  <a:cubicBezTo>
                    <a:pt x="3360" y="3185"/>
                    <a:pt x="3689" y="3173"/>
                    <a:pt x="3643" y="3519"/>
                  </a:cubicBezTo>
                  <a:cubicBezTo>
                    <a:pt x="3635" y="3581"/>
                    <a:pt x="3666" y="3674"/>
                    <a:pt x="3718" y="3711"/>
                  </a:cubicBezTo>
                  <a:cubicBezTo>
                    <a:pt x="3941" y="3870"/>
                    <a:pt x="3926" y="4177"/>
                    <a:pt x="3851" y="4258"/>
                  </a:cubicBezTo>
                  <a:cubicBezTo>
                    <a:pt x="3658" y="4472"/>
                    <a:pt x="3730" y="4626"/>
                    <a:pt x="3814" y="4825"/>
                  </a:cubicBezTo>
                  <a:cubicBezTo>
                    <a:pt x="3837" y="4886"/>
                    <a:pt x="3782" y="4977"/>
                    <a:pt x="3741" y="5046"/>
                  </a:cubicBezTo>
                  <a:cubicBezTo>
                    <a:pt x="3557" y="5375"/>
                    <a:pt x="3207" y="5605"/>
                    <a:pt x="3020" y="5937"/>
                  </a:cubicBezTo>
                  <a:cubicBezTo>
                    <a:pt x="2890" y="6165"/>
                    <a:pt x="2823" y="6928"/>
                    <a:pt x="3040" y="7063"/>
                  </a:cubicBezTo>
                  <a:cubicBezTo>
                    <a:pt x="3352" y="7260"/>
                    <a:pt x="3303" y="7507"/>
                    <a:pt x="3355" y="7763"/>
                  </a:cubicBezTo>
                  <a:cubicBezTo>
                    <a:pt x="3386" y="7917"/>
                    <a:pt x="3383" y="8170"/>
                    <a:pt x="3430" y="8202"/>
                  </a:cubicBezTo>
                  <a:cubicBezTo>
                    <a:pt x="3712" y="8391"/>
                    <a:pt x="3689" y="8715"/>
                    <a:pt x="3920" y="8914"/>
                  </a:cubicBezTo>
                  <a:cubicBezTo>
                    <a:pt x="3969" y="8957"/>
                    <a:pt x="4016" y="8984"/>
                    <a:pt x="4068" y="8984"/>
                  </a:cubicBezTo>
                  <a:cubicBezTo>
                    <a:pt x="4093" y="8984"/>
                    <a:pt x="4120" y="8977"/>
                    <a:pt x="4148" y="8963"/>
                  </a:cubicBezTo>
                  <a:cubicBezTo>
                    <a:pt x="4235" y="8921"/>
                    <a:pt x="4238" y="8840"/>
                    <a:pt x="4183" y="8781"/>
                  </a:cubicBezTo>
                  <a:cubicBezTo>
                    <a:pt x="3917" y="8474"/>
                    <a:pt x="3941" y="8079"/>
                    <a:pt x="3739" y="7753"/>
                  </a:cubicBezTo>
                  <a:cubicBezTo>
                    <a:pt x="3718" y="7719"/>
                    <a:pt x="3750" y="7660"/>
                    <a:pt x="3765" y="7613"/>
                  </a:cubicBezTo>
                  <a:cubicBezTo>
                    <a:pt x="3767" y="7608"/>
                    <a:pt x="3796" y="7604"/>
                    <a:pt x="3813" y="7604"/>
                  </a:cubicBezTo>
                  <a:cubicBezTo>
                    <a:pt x="3820" y="7604"/>
                    <a:pt x="3824" y="7604"/>
                    <a:pt x="3825" y="7606"/>
                  </a:cubicBezTo>
                  <a:cubicBezTo>
                    <a:pt x="3845" y="7642"/>
                    <a:pt x="3877" y="7684"/>
                    <a:pt x="3877" y="7726"/>
                  </a:cubicBezTo>
                  <a:cubicBezTo>
                    <a:pt x="3880" y="8069"/>
                    <a:pt x="4146" y="8325"/>
                    <a:pt x="4322" y="8602"/>
                  </a:cubicBezTo>
                  <a:cubicBezTo>
                    <a:pt x="4480" y="8847"/>
                    <a:pt x="4761" y="9041"/>
                    <a:pt x="4605" y="9370"/>
                  </a:cubicBezTo>
                  <a:cubicBezTo>
                    <a:pt x="4573" y="9437"/>
                    <a:pt x="4639" y="9486"/>
                    <a:pt x="4697" y="9535"/>
                  </a:cubicBezTo>
                  <a:cubicBezTo>
                    <a:pt x="4841" y="9657"/>
                    <a:pt x="5023" y="9733"/>
                    <a:pt x="5194" y="9827"/>
                  </a:cubicBezTo>
                  <a:cubicBezTo>
                    <a:pt x="5472" y="9973"/>
                    <a:pt x="5728" y="10157"/>
                    <a:pt x="6058" y="10157"/>
                  </a:cubicBezTo>
                  <a:cubicBezTo>
                    <a:pt x="6133" y="10157"/>
                    <a:pt x="6211" y="10147"/>
                    <a:pt x="6293" y="10126"/>
                  </a:cubicBezTo>
                  <a:cubicBezTo>
                    <a:pt x="6310" y="10122"/>
                    <a:pt x="6326" y="10120"/>
                    <a:pt x="6340" y="10120"/>
                  </a:cubicBezTo>
                  <a:cubicBezTo>
                    <a:pt x="6410" y="10120"/>
                    <a:pt x="6454" y="10166"/>
                    <a:pt x="6493" y="10217"/>
                  </a:cubicBezTo>
                  <a:cubicBezTo>
                    <a:pt x="6614" y="10381"/>
                    <a:pt x="6784" y="10470"/>
                    <a:pt x="7009" y="10514"/>
                  </a:cubicBezTo>
                  <a:cubicBezTo>
                    <a:pt x="7255" y="10561"/>
                    <a:pt x="7541" y="10620"/>
                    <a:pt x="7616" y="10850"/>
                  </a:cubicBezTo>
                  <a:cubicBezTo>
                    <a:pt x="7691" y="11093"/>
                    <a:pt x="7899" y="11236"/>
                    <a:pt x="8101" y="11348"/>
                  </a:cubicBezTo>
                  <a:cubicBezTo>
                    <a:pt x="8199" y="11404"/>
                    <a:pt x="8333" y="11550"/>
                    <a:pt x="8476" y="11550"/>
                  </a:cubicBezTo>
                  <a:cubicBezTo>
                    <a:pt x="8556" y="11550"/>
                    <a:pt x="8638" y="11505"/>
                    <a:pt x="8719" y="11373"/>
                  </a:cubicBezTo>
                  <a:cubicBezTo>
                    <a:pt x="8738" y="11340"/>
                    <a:pt x="8766" y="11321"/>
                    <a:pt x="8796" y="11321"/>
                  </a:cubicBezTo>
                  <a:cubicBezTo>
                    <a:pt x="8830" y="11321"/>
                    <a:pt x="8866" y="11345"/>
                    <a:pt x="8895" y="11400"/>
                  </a:cubicBezTo>
                  <a:cubicBezTo>
                    <a:pt x="9094" y="11810"/>
                    <a:pt x="8981" y="12171"/>
                    <a:pt x="8597" y="12490"/>
                  </a:cubicBezTo>
                  <a:cubicBezTo>
                    <a:pt x="8410" y="12647"/>
                    <a:pt x="8294" y="12868"/>
                    <a:pt x="8456" y="13093"/>
                  </a:cubicBezTo>
                  <a:cubicBezTo>
                    <a:pt x="8508" y="13170"/>
                    <a:pt x="8505" y="13192"/>
                    <a:pt x="8441" y="13248"/>
                  </a:cubicBezTo>
                  <a:cubicBezTo>
                    <a:pt x="8274" y="13398"/>
                    <a:pt x="8277" y="13616"/>
                    <a:pt x="8421" y="13724"/>
                  </a:cubicBezTo>
                  <a:cubicBezTo>
                    <a:pt x="8695" y="13930"/>
                    <a:pt x="8825" y="14198"/>
                    <a:pt x="8990" y="14458"/>
                  </a:cubicBezTo>
                  <a:cubicBezTo>
                    <a:pt x="9235" y="14843"/>
                    <a:pt x="9458" y="15236"/>
                    <a:pt x="9986" y="15428"/>
                  </a:cubicBezTo>
                  <a:cubicBezTo>
                    <a:pt x="10275" y="15533"/>
                    <a:pt x="10436" y="15766"/>
                    <a:pt x="10442" y="16066"/>
                  </a:cubicBezTo>
                  <a:cubicBezTo>
                    <a:pt x="10451" y="16520"/>
                    <a:pt x="10477" y="16974"/>
                    <a:pt x="10514" y="17428"/>
                  </a:cubicBezTo>
                  <a:cubicBezTo>
                    <a:pt x="10540" y="17769"/>
                    <a:pt x="10736" y="18098"/>
                    <a:pt x="10604" y="18451"/>
                  </a:cubicBezTo>
                  <a:cubicBezTo>
                    <a:pt x="10549" y="18594"/>
                    <a:pt x="10575" y="18733"/>
                    <a:pt x="10638" y="18871"/>
                  </a:cubicBezTo>
                  <a:cubicBezTo>
                    <a:pt x="10719" y="19040"/>
                    <a:pt x="10742" y="19224"/>
                    <a:pt x="10713" y="19406"/>
                  </a:cubicBezTo>
                  <a:cubicBezTo>
                    <a:pt x="10696" y="19541"/>
                    <a:pt x="10762" y="19693"/>
                    <a:pt x="10941" y="19762"/>
                  </a:cubicBezTo>
                  <a:cubicBezTo>
                    <a:pt x="10946" y="19763"/>
                    <a:pt x="10951" y="19764"/>
                    <a:pt x="10956" y="19764"/>
                  </a:cubicBezTo>
                  <a:cubicBezTo>
                    <a:pt x="10980" y="19764"/>
                    <a:pt x="11011" y="19752"/>
                    <a:pt x="11034" y="19752"/>
                  </a:cubicBezTo>
                  <a:cubicBezTo>
                    <a:pt x="11055" y="19752"/>
                    <a:pt x="11069" y="19762"/>
                    <a:pt x="11066" y="19804"/>
                  </a:cubicBezTo>
                  <a:cubicBezTo>
                    <a:pt x="11060" y="19882"/>
                    <a:pt x="11178" y="19963"/>
                    <a:pt x="11048" y="20044"/>
                  </a:cubicBezTo>
                  <a:cubicBezTo>
                    <a:pt x="10982" y="20083"/>
                    <a:pt x="10892" y="20204"/>
                    <a:pt x="10962" y="20226"/>
                  </a:cubicBezTo>
                  <a:cubicBezTo>
                    <a:pt x="11149" y="20287"/>
                    <a:pt x="11083" y="20422"/>
                    <a:pt x="11129" y="20520"/>
                  </a:cubicBezTo>
                  <a:cubicBezTo>
                    <a:pt x="11245" y="20758"/>
                    <a:pt x="11418" y="20972"/>
                    <a:pt x="11634" y="21151"/>
                  </a:cubicBezTo>
                  <a:cubicBezTo>
                    <a:pt x="11972" y="21432"/>
                    <a:pt x="12351" y="21600"/>
                    <a:pt x="12805" y="21600"/>
                  </a:cubicBezTo>
                  <a:cubicBezTo>
                    <a:pt x="12875" y="21600"/>
                    <a:pt x="12947" y="21596"/>
                    <a:pt x="13020" y="21588"/>
                  </a:cubicBezTo>
                  <a:cubicBezTo>
                    <a:pt x="13063" y="21580"/>
                    <a:pt x="13101" y="21556"/>
                    <a:pt x="13124" y="21524"/>
                  </a:cubicBezTo>
                  <a:cubicBezTo>
                    <a:pt x="13150" y="21482"/>
                    <a:pt x="13107" y="21450"/>
                    <a:pt x="13063" y="21428"/>
                  </a:cubicBezTo>
                  <a:cubicBezTo>
                    <a:pt x="12936" y="21362"/>
                    <a:pt x="12809" y="21291"/>
                    <a:pt x="12677" y="21229"/>
                  </a:cubicBezTo>
                  <a:cubicBezTo>
                    <a:pt x="12321" y="21068"/>
                    <a:pt x="12261" y="20827"/>
                    <a:pt x="12486" y="20550"/>
                  </a:cubicBezTo>
                  <a:cubicBezTo>
                    <a:pt x="12604" y="20402"/>
                    <a:pt x="12619" y="20248"/>
                    <a:pt x="12365" y="20169"/>
                  </a:cubicBezTo>
                  <a:cubicBezTo>
                    <a:pt x="12287" y="20147"/>
                    <a:pt x="12157" y="20103"/>
                    <a:pt x="12261" y="20024"/>
                  </a:cubicBezTo>
                  <a:cubicBezTo>
                    <a:pt x="12379" y="19931"/>
                    <a:pt x="12379" y="19826"/>
                    <a:pt x="12405" y="19718"/>
                  </a:cubicBezTo>
                  <a:cubicBezTo>
                    <a:pt x="12437" y="19568"/>
                    <a:pt x="12258" y="19342"/>
                    <a:pt x="12616" y="19313"/>
                  </a:cubicBezTo>
                  <a:cubicBezTo>
                    <a:pt x="12627" y="19313"/>
                    <a:pt x="12645" y="19256"/>
                    <a:pt x="12636" y="19234"/>
                  </a:cubicBezTo>
                  <a:cubicBezTo>
                    <a:pt x="12577" y="19068"/>
                    <a:pt x="12648" y="19020"/>
                    <a:pt x="12820" y="19020"/>
                  </a:cubicBezTo>
                  <a:cubicBezTo>
                    <a:pt x="12833" y="19020"/>
                    <a:pt x="12847" y="19020"/>
                    <a:pt x="12861" y="19021"/>
                  </a:cubicBezTo>
                  <a:cubicBezTo>
                    <a:pt x="12868" y="19021"/>
                    <a:pt x="12876" y="19021"/>
                    <a:pt x="12882" y="19021"/>
                  </a:cubicBezTo>
                  <a:cubicBezTo>
                    <a:pt x="13038" y="19021"/>
                    <a:pt x="13168" y="18944"/>
                    <a:pt x="13242" y="18819"/>
                  </a:cubicBezTo>
                  <a:cubicBezTo>
                    <a:pt x="13315" y="18697"/>
                    <a:pt x="13294" y="18581"/>
                    <a:pt x="13179" y="18478"/>
                  </a:cubicBezTo>
                  <a:cubicBezTo>
                    <a:pt x="13147" y="18449"/>
                    <a:pt x="13141" y="18400"/>
                    <a:pt x="13121" y="18360"/>
                  </a:cubicBezTo>
                  <a:cubicBezTo>
                    <a:pt x="13167" y="18363"/>
                    <a:pt x="13211" y="18368"/>
                    <a:pt x="13257" y="18375"/>
                  </a:cubicBezTo>
                  <a:cubicBezTo>
                    <a:pt x="13283" y="18381"/>
                    <a:pt x="13310" y="18384"/>
                    <a:pt x="13337" y="18384"/>
                  </a:cubicBezTo>
                  <a:cubicBezTo>
                    <a:pt x="13396" y="18384"/>
                    <a:pt x="13455" y="18369"/>
                    <a:pt x="13505" y="18341"/>
                  </a:cubicBezTo>
                  <a:cubicBezTo>
                    <a:pt x="13823" y="18179"/>
                    <a:pt x="13898" y="17872"/>
                    <a:pt x="14085" y="17632"/>
                  </a:cubicBezTo>
                  <a:cubicBezTo>
                    <a:pt x="14209" y="17472"/>
                    <a:pt x="14365" y="17300"/>
                    <a:pt x="14264" y="17074"/>
                  </a:cubicBezTo>
                  <a:cubicBezTo>
                    <a:pt x="14178" y="16873"/>
                    <a:pt x="14334" y="16785"/>
                    <a:pt x="14495" y="16667"/>
                  </a:cubicBezTo>
                  <a:cubicBezTo>
                    <a:pt x="14718" y="16507"/>
                    <a:pt x="15061" y="16527"/>
                    <a:pt x="15214" y="16363"/>
                  </a:cubicBezTo>
                  <a:cubicBezTo>
                    <a:pt x="15526" y="16026"/>
                    <a:pt x="15641" y="15609"/>
                    <a:pt x="15656" y="15177"/>
                  </a:cubicBezTo>
                  <a:cubicBezTo>
                    <a:pt x="15662" y="15018"/>
                    <a:pt x="15604" y="14861"/>
                    <a:pt x="15783" y="14718"/>
                  </a:cubicBezTo>
                  <a:cubicBezTo>
                    <a:pt x="15950" y="14578"/>
                    <a:pt x="16083" y="14414"/>
                    <a:pt x="16178" y="14232"/>
                  </a:cubicBezTo>
                  <a:cubicBezTo>
                    <a:pt x="16404" y="13803"/>
                    <a:pt x="16271" y="13587"/>
                    <a:pt x="15638" y="13265"/>
                  </a:cubicBezTo>
                  <a:cubicBezTo>
                    <a:pt x="15487" y="13189"/>
                    <a:pt x="15345" y="13091"/>
                    <a:pt x="15163" y="13091"/>
                  </a:cubicBezTo>
                  <a:cubicBezTo>
                    <a:pt x="15140" y="13091"/>
                    <a:pt x="15117" y="13093"/>
                    <a:pt x="15093" y="13096"/>
                  </a:cubicBezTo>
                  <a:cubicBezTo>
                    <a:pt x="15071" y="13099"/>
                    <a:pt x="15050" y="13100"/>
                    <a:pt x="15030" y="13100"/>
                  </a:cubicBezTo>
                  <a:cubicBezTo>
                    <a:pt x="14894" y="13100"/>
                    <a:pt x="14781" y="13041"/>
                    <a:pt x="14669" y="12988"/>
                  </a:cubicBezTo>
                  <a:cubicBezTo>
                    <a:pt x="14461" y="12890"/>
                    <a:pt x="14244" y="12809"/>
                    <a:pt x="14019" y="12745"/>
                  </a:cubicBezTo>
                  <a:cubicBezTo>
                    <a:pt x="13909" y="12715"/>
                    <a:pt x="13733" y="12698"/>
                    <a:pt x="13710" y="12541"/>
                  </a:cubicBezTo>
                  <a:cubicBezTo>
                    <a:pt x="13655" y="12144"/>
                    <a:pt x="13396" y="11678"/>
                    <a:pt x="12872" y="11678"/>
                  </a:cubicBezTo>
                  <a:cubicBezTo>
                    <a:pt x="12845" y="11678"/>
                    <a:pt x="12817" y="11680"/>
                    <a:pt x="12789" y="11682"/>
                  </a:cubicBezTo>
                  <a:cubicBezTo>
                    <a:pt x="12772" y="11685"/>
                    <a:pt x="12755" y="11686"/>
                    <a:pt x="12738" y="11686"/>
                  </a:cubicBezTo>
                  <a:cubicBezTo>
                    <a:pt x="12649" y="11686"/>
                    <a:pt x="12564" y="11654"/>
                    <a:pt x="12503" y="11599"/>
                  </a:cubicBezTo>
                  <a:cubicBezTo>
                    <a:pt x="12304" y="11430"/>
                    <a:pt x="12122" y="11240"/>
                    <a:pt x="11894" y="11103"/>
                  </a:cubicBezTo>
                  <a:cubicBezTo>
                    <a:pt x="11776" y="11031"/>
                    <a:pt x="11657" y="10913"/>
                    <a:pt x="11493" y="10913"/>
                  </a:cubicBezTo>
                  <a:cubicBezTo>
                    <a:pt x="11456" y="10913"/>
                    <a:pt x="11417" y="10920"/>
                    <a:pt x="11375" y="10934"/>
                  </a:cubicBezTo>
                  <a:cubicBezTo>
                    <a:pt x="11336" y="10947"/>
                    <a:pt x="11298" y="10952"/>
                    <a:pt x="11260" y="10952"/>
                  </a:cubicBezTo>
                  <a:cubicBezTo>
                    <a:pt x="11181" y="10952"/>
                    <a:pt x="11105" y="10931"/>
                    <a:pt x="11031" y="10931"/>
                  </a:cubicBezTo>
                  <a:cubicBezTo>
                    <a:pt x="10796" y="10931"/>
                    <a:pt x="10655" y="10752"/>
                    <a:pt x="10432" y="10752"/>
                  </a:cubicBezTo>
                  <a:cubicBezTo>
                    <a:pt x="10428" y="10752"/>
                    <a:pt x="10423" y="10752"/>
                    <a:pt x="10419" y="10752"/>
                  </a:cubicBezTo>
                  <a:cubicBezTo>
                    <a:pt x="10378" y="10752"/>
                    <a:pt x="10302" y="10795"/>
                    <a:pt x="10249" y="10795"/>
                  </a:cubicBezTo>
                  <a:cubicBezTo>
                    <a:pt x="10206" y="10795"/>
                    <a:pt x="10177" y="10765"/>
                    <a:pt x="10197" y="10656"/>
                  </a:cubicBezTo>
                  <a:cubicBezTo>
                    <a:pt x="10203" y="10621"/>
                    <a:pt x="10145" y="10596"/>
                    <a:pt x="10100" y="10596"/>
                  </a:cubicBezTo>
                  <a:cubicBezTo>
                    <a:pt x="10082" y="10596"/>
                    <a:pt x="10066" y="10601"/>
                    <a:pt x="10058" y="10610"/>
                  </a:cubicBezTo>
                  <a:cubicBezTo>
                    <a:pt x="9868" y="10806"/>
                    <a:pt x="9512" y="10804"/>
                    <a:pt x="9357" y="11042"/>
                  </a:cubicBezTo>
                  <a:cubicBezTo>
                    <a:pt x="9302" y="11124"/>
                    <a:pt x="9238" y="11187"/>
                    <a:pt x="9148" y="11187"/>
                  </a:cubicBezTo>
                  <a:cubicBezTo>
                    <a:pt x="9103" y="11187"/>
                    <a:pt x="9052" y="11171"/>
                    <a:pt x="8993" y="11135"/>
                  </a:cubicBezTo>
                  <a:cubicBezTo>
                    <a:pt x="8934" y="11095"/>
                    <a:pt x="8862" y="11075"/>
                    <a:pt x="8790" y="11075"/>
                  </a:cubicBezTo>
                  <a:cubicBezTo>
                    <a:pt x="8741" y="11075"/>
                    <a:pt x="8692" y="11084"/>
                    <a:pt x="8646" y="11103"/>
                  </a:cubicBezTo>
                  <a:cubicBezTo>
                    <a:pt x="8556" y="11136"/>
                    <a:pt x="8480" y="11152"/>
                    <a:pt x="8417" y="11152"/>
                  </a:cubicBezTo>
                  <a:cubicBezTo>
                    <a:pt x="8263" y="11152"/>
                    <a:pt x="8187" y="11053"/>
                    <a:pt x="8173" y="10845"/>
                  </a:cubicBezTo>
                  <a:cubicBezTo>
                    <a:pt x="8167" y="10708"/>
                    <a:pt x="8190" y="10573"/>
                    <a:pt x="8239" y="10443"/>
                  </a:cubicBezTo>
                  <a:cubicBezTo>
                    <a:pt x="8329" y="10206"/>
                    <a:pt x="8175" y="10040"/>
                    <a:pt x="7886" y="10040"/>
                  </a:cubicBezTo>
                  <a:cubicBezTo>
                    <a:pt x="7876" y="10040"/>
                    <a:pt x="7866" y="10040"/>
                    <a:pt x="7855" y="10040"/>
                  </a:cubicBezTo>
                  <a:cubicBezTo>
                    <a:pt x="7780" y="10043"/>
                    <a:pt x="7705" y="10050"/>
                    <a:pt x="7627" y="10053"/>
                  </a:cubicBezTo>
                  <a:cubicBezTo>
                    <a:pt x="7617" y="10053"/>
                    <a:pt x="7608" y="10053"/>
                    <a:pt x="7599" y="10053"/>
                  </a:cubicBezTo>
                  <a:cubicBezTo>
                    <a:pt x="7516" y="10053"/>
                    <a:pt x="7472" y="10038"/>
                    <a:pt x="7506" y="9930"/>
                  </a:cubicBezTo>
                  <a:cubicBezTo>
                    <a:pt x="7570" y="9726"/>
                    <a:pt x="7682" y="9549"/>
                    <a:pt x="7806" y="9373"/>
                  </a:cubicBezTo>
                  <a:cubicBezTo>
                    <a:pt x="7861" y="9294"/>
                    <a:pt x="7864" y="9230"/>
                    <a:pt x="7783" y="9176"/>
                  </a:cubicBezTo>
                  <a:cubicBezTo>
                    <a:pt x="7726" y="9137"/>
                    <a:pt x="7646" y="9119"/>
                    <a:pt x="7561" y="9119"/>
                  </a:cubicBezTo>
                  <a:cubicBezTo>
                    <a:pt x="7361" y="9119"/>
                    <a:pt x="7129" y="9216"/>
                    <a:pt x="7079" y="9353"/>
                  </a:cubicBezTo>
                  <a:cubicBezTo>
                    <a:pt x="7017" y="9522"/>
                    <a:pt x="6788" y="9647"/>
                    <a:pt x="6581" y="9647"/>
                  </a:cubicBezTo>
                  <a:cubicBezTo>
                    <a:pt x="6508" y="9647"/>
                    <a:pt x="6437" y="9631"/>
                    <a:pt x="6377" y="9596"/>
                  </a:cubicBezTo>
                  <a:cubicBezTo>
                    <a:pt x="6149" y="9459"/>
                    <a:pt x="5987" y="9213"/>
                    <a:pt x="6074" y="9012"/>
                  </a:cubicBezTo>
                  <a:cubicBezTo>
                    <a:pt x="6250" y="8602"/>
                    <a:pt x="6320" y="8067"/>
                    <a:pt x="6960" y="7966"/>
                  </a:cubicBezTo>
                  <a:cubicBezTo>
                    <a:pt x="7367" y="7900"/>
                    <a:pt x="7775" y="7854"/>
                    <a:pt x="8187" y="7829"/>
                  </a:cubicBezTo>
                  <a:cubicBezTo>
                    <a:pt x="8202" y="7828"/>
                    <a:pt x="8216" y="7828"/>
                    <a:pt x="8230" y="7828"/>
                  </a:cubicBezTo>
                  <a:cubicBezTo>
                    <a:pt x="8463" y="7828"/>
                    <a:pt x="8721" y="7942"/>
                    <a:pt x="8629" y="8256"/>
                  </a:cubicBezTo>
                  <a:cubicBezTo>
                    <a:pt x="8612" y="8320"/>
                    <a:pt x="8675" y="8408"/>
                    <a:pt x="8716" y="8477"/>
                  </a:cubicBezTo>
                  <a:cubicBezTo>
                    <a:pt x="8761" y="8557"/>
                    <a:pt x="8826" y="8641"/>
                    <a:pt x="8939" y="8641"/>
                  </a:cubicBezTo>
                  <a:cubicBezTo>
                    <a:pt x="8940" y="8641"/>
                    <a:pt x="8942" y="8641"/>
                    <a:pt x="8944" y="8641"/>
                  </a:cubicBezTo>
                  <a:cubicBezTo>
                    <a:pt x="9071" y="8636"/>
                    <a:pt x="9100" y="8533"/>
                    <a:pt x="9137" y="8450"/>
                  </a:cubicBezTo>
                  <a:cubicBezTo>
                    <a:pt x="9186" y="8337"/>
                    <a:pt x="9186" y="8212"/>
                    <a:pt x="9143" y="8099"/>
                  </a:cubicBezTo>
                  <a:cubicBezTo>
                    <a:pt x="9016" y="7760"/>
                    <a:pt x="9149" y="7529"/>
                    <a:pt x="9515" y="7370"/>
                  </a:cubicBezTo>
                  <a:cubicBezTo>
                    <a:pt x="9712" y="7287"/>
                    <a:pt x="9885" y="7164"/>
                    <a:pt x="10075" y="7071"/>
                  </a:cubicBezTo>
                  <a:cubicBezTo>
                    <a:pt x="10353" y="6933"/>
                    <a:pt x="10260" y="6624"/>
                    <a:pt x="10514" y="6455"/>
                  </a:cubicBezTo>
                  <a:cubicBezTo>
                    <a:pt x="10786" y="6273"/>
                    <a:pt x="10959" y="5981"/>
                    <a:pt x="11366" y="5974"/>
                  </a:cubicBezTo>
                  <a:cubicBezTo>
                    <a:pt x="11429" y="5971"/>
                    <a:pt x="11502" y="5949"/>
                    <a:pt x="11513" y="5888"/>
                  </a:cubicBezTo>
                  <a:cubicBezTo>
                    <a:pt x="11562" y="5640"/>
                    <a:pt x="11822" y="5598"/>
                    <a:pt x="12027" y="5505"/>
                  </a:cubicBezTo>
                  <a:cubicBezTo>
                    <a:pt x="12055" y="5491"/>
                    <a:pt x="12096" y="5469"/>
                    <a:pt x="12127" y="5469"/>
                  </a:cubicBezTo>
                  <a:cubicBezTo>
                    <a:pt x="12160" y="5469"/>
                    <a:pt x="12183" y="5493"/>
                    <a:pt x="12171" y="5576"/>
                  </a:cubicBezTo>
                  <a:cubicBezTo>
                    <a:pt x="12161" y="5652"/>
                    <a:pt x="12224" y="5692"/>
                    <a:pt x="12293" y="5692"/>
                  </a:cubicBezTo>
                  <a:cubicBezTo>
                    <a:pt x="12324" y="5692"/>
                    <a:pt x="12357" y="5684"/>
                    <a:pt x="12385" y="5667"/>
                  </a:cubicBezTo>
                  <a:cubicBezTo>
                    <a:pt x="12627" y="5524"/>
                    <a:pt x="12913" y="5468"/>
                    <a:pt x="13170" y="5357"/>
                  </a:cubicBezTo>
                  <a:cubicBezTo>
                    <a:pt x="13294" y="5301"/>
                    <a:pt x="13387" y="5223"/>
                    <a:pt x="13303" y="5112"/>
                  </a:cubicBezTo>
                  <a:cubicBezTo>
                    <a:pt x="13271" y="5071"/>
                    <a:pt x="13240" y="5056"/>
                    <a:pt x="13211" y="5056"/>
                  </a:cubicBezTo>
                  <a:cubicBezTo>
                    <a:pt x="13148" y="5056"/>
                    <a:pt x="13092" y="5125"/>
                    <a:pt x="13035" y="5156"/>
                  </a:cubicBezTo>
                  <a:cubicBezTo>
                    <a:pt x="12974" y="5190"/>
                    <a:pt x="12912" y="5218"/>
                    <a:pt x="12851" y="5218"/>
                  </a:cubicBezTo>
                  <a:cubicBezTo>
                    <a:pt x="12802" y="5218"/>
                    <a:pt x="12754" y="5200"/>
                    <a:pt x="12708" y="5151"/>
                  </a:cubicBezTo>
                  <a:cubicBezTo>
                    <a:pt x="12616" y="5051"/>
                    <a:pt x="12691" y="4992"/>
                    <a:pt x="12792" y="4935"/>
                  </a:cubicBezTo>
                  <a:cubicBezTo>
                    <a:pt x="12890" y="4881"/>
                    <a:pt x="12884" y="4803"/>
                    <a:pt x="12841" y="4715"/>
                  </a:cubicBezTo>
                  <a:cubicBezTo>
                    <a:pt x="12824" y="4675"/>
                    <a:pt x="12697" y="4690"/>
                    <a:pt x="12769" y="4636"/>
                  </a:cubicBezTo>
                  <a:cubicBezTo>
                    <a:pt x="12788" y="4621"/>
                    <a:pt x="12804" y="4615"/>
                    <a:pt x="12818" y="4615"/>
                  </a:cubicBezTo>
                  <a:cubicBezTo>
                    <a:pt x="12861" y="4615"/>
                    <a:pt x="12884" y="4671"/>
                    <a:pt x="12916" y="4705"/>
                  </a:cubicBezTo>
                  <a:cubicBezTo>
                    <a:pt x="12976" y="4767"/>
                    <a:pt x="13097" y="4813"/>
                    <a:pt x="13174" y="4813"/>
                  </a:cubicBezTo>
                  <a:cubicBezTo>
                    <a:pt x="13213" y="4813"/>
                    <a:pt x="13240" y="4801"/>
                    <a:pt x="13242" y="4773"/>
                  </a:cubicBezTo>
                  <a:cubicBezTo>
                    <a:pt x="13252" y="4635"/>
                    <a:pt x="13316" y="4611"/>
                    <a:pt x="13391" y="4611"/>
                  </a:cubicBezTo>
                  <a:cubicBezTo>
                    <a:pt x="13433" y="4611"/>
                    <a:pt x="13479" y="4618"/>
                    <a:pt x="13521" y="4618"/>
                  </a:cubicBezTo>
                  <a:cubicBezTo>
                    <a:pt x="13538" y="4618"/>
                    <a:pt x="13554" y="4617"/>
                    <a:pt x="13569" y="4614"/>
                  </a:cubicBezTo>
                  <a:cubicBezTo>
                    <a:pt x="13655" y="4593"/>
                    <a:pt x="13717" y="4521"/>
                    <a:pt x="13811" y="4521"/>
                  </a:cubicBezTo>
                  <a:cubicBezTo>
                    <a:pt x="13827" y="4521"/>
                    <a:pt x="13844" y="4523"/>
                    <a:pt x="13863" y="4528"/>
                  </a:cubicBezTo>
                  <a:cubicBezTo>
                    <a:pt x="13782" y="4611"/>
                    <a:pt x="13704" y="4697"/>
                    <a:pt x="13623" y="4783"/>
                  </a:cubicBezTo>
                  <a:cubicBezTo>
                    <a:pt x="13606" y="4795"/>
                    <a:pt x="13586" y="4805"/>
                    <a:pt x="13566" y="4815"/>
                  </a:cubicBezTo>
                  <a:cubicBezTo>
                    <a:pt x="13511" y="4847"/>
                    <a:pt x="13468" y="4889"/>
                    <a:pt x="13485" y="4953"/>
                  </a:cubicBezTo>
                  <a:cubicBezTo>
                    <a:pt x="13505" y="5014"/>
                    <a:pt x="13569" y="5006"/>
                    <a:pt x="13618" y="5031"/>
                  </a:cubicBezTo>
                  <a:cubicBezTo>
                    <a:pt x="13668" y="5055"/>
                    <a:pt x="13721" y="5063"/>
                    <a:pt x="13775" y="5063"/>
                  </a:cubicBezTo>
                  <a:cubicBezTo>
                    <a:pt x="13861" y="5063"/>
                    <a:pt x="13949" y="5044"/>
                    <a:pt x="14030" y="5044"/>
                  </a:cubicBezTo>
                  <a:cubicBezTo>
                    <a:pt x="14088" y="5044"/>
                    <a:pt x="14142" y="5054"/>
                    <a:pt x="14189" y="5087"/>
                  </a:cubicBezTo>
                  <a:cubicBezTo>
                    <a:pt x="14263" y="5139"/>
                    <a:pt x="14320" y="5160"/>
                    <a:pt x="14363" y="5160"/>
                  </a:cubicBezTo>
                  <a:cubicBezTo>
                    <a:pt x="14459" y="5160"/>
                    <a:pt x="14489" y="5058"/>
                    <a:pt x="14487" y="4972"/>
                  </a:cubicBezTo>
                  <a:cubicBezTo>
                    <a:pt x="14484" y="4859"/>
                    <a:pt x="14608" y="4648"/>
                    <a:pt x="14284" y="4633"/>
                  </a:cubicBezTo>
                  <a:cubicBezTo>
                    <a:pt x="14172" y="4629"/>
                    <a:pt x="14195" y="4543"/>
                    <a:pt x="14273" y="4472"/>
                  </a:cubicBezTo>
                  <a:cubicBezTo>
                    <a:pt x="14539" y="4231"/>
                    <a:pt x="14449" y="3909"/>
                    <a:pt x="14091" y="3801"/>
                  </a:cubicBezTo>
                  <a:cubicBezTo>
                    <a:pt x="14007" y="3777"/>
                    <a:pt x="13932" y="3723"/>
                    <a:pt x="13950" y="3669"/>
                  </a:cubicBezTo>
                  <a:cubicBezTo>
                    <a:pt x="14002" y="3480"/>
                    <a:pt x="13846" y="3328"/>
                    <a:pt x="13854" y="3149"/>
                  </a:cubicBezTo>
                  <a:cubicBezTo>
                    <a:pt x="13857" y="3092"/>
                    <a:pt x="13851" y="3036"/>
                    <a:pt x="13776" y="3014"/>
                  </a:cubicBezTo>
                  <a:cubicBezTo>
                    <a:pt x="13761" y="3009"/>
                    <a:pt x="13745" y="3007"/>
                    <a:pt x="13730" y="3007"/>
                  </a:cubicBezTo>
                  <a:cubicBezTo>
                    <a:pt x="13680" y="3007"/>
                    <a:pt x="13637" y="3031"/>
                    <a:pt x="13603" y="3063"/>
                  </a:cubicBezTo>
                  <a:cubicBezTo>
                    <a:pt x="13520" y="3144"/>
                    <a:pt x="13416" y="3210"/>
                    <a:pt x="13297" y="3254"/>
                  </a:cubicBezTo>
                  <a:cubicBezTo>
                    <a:pt x="13268" y="3266"/>
                    <a:pt x="13240" y="3277"/>
                    <a:pt x="13212" y="3277"/>
                  </a:cubicBezTo>
                  <a:cubicBezTo>
                    <a:pt x="13187" y="3277"/>
                    <a:pt x="13163" y="3268"/>
                    <a:pt x="13141" y="3242"/>
                  </a:cubicBezTo>
                  <a:cubicBezTo>
                    <a:pt x="13098" y="3195"/>
                    <a:pt x="13130" y="3163"/>
                    <a:pt x="13164" y="3127"/>
                  </a:cubicBezTo>
                  <a:cubicBezTo>
                    <a:pt x="13254" y="3018"/>
                    <a:pt x="13213" y="2945"/>
                    <a:pt x="13081" y="2888"/>
                  </a:cubicBezTo>
                  <a:cubicBezTo>
                    <a:pt x="13026" y="2864"/>
                    <a:pt x="12977" y="2832"/>
                    <a:pt x="12933" y="2793"/>
                  </a:cubicBezTo>
                  <a:cubicBezTo>
                    <a:pt x="12865" y="2719"/>
                    <a:pt x="12729" y="2686"/>
                    <a:pt x="12585" y="2686"/>
                  </a:cubicBezTo>
                  <a:cubicBezTo>
                    <a:pt x="12382" y="2686"/>
                    <a:pt x="12162" y="2751"/>
                    <a:pt x="12085" y="2861"/>
                  </a:cubicBezTo>
                  <a:cubicBezTo>
                    <a:pt x="12013" y="2965"/>
                    <a:pt x="11966" y="3099"/>
                    <a:pt x="11802" y="3149"/>
                  </a:cubicBezTo>
                  <a:cubicBezTo>
                    <a:pt x="11727" y="3171"/>
                    <a:pt x="11675" y="3237"/>
                    <a:pt x="11724" y="3306"/>
                  </a:cubicBezTo>
                  <a:cubicBezTo>
                    <a:pt x="11894" y="3551"/>
                    <a:pt x="11675" y="3620"/>
                    <a:pt x="11484" y="3696"/>
                  </a:cubicBezTo>
                  <a:cubicBezTo>
                    <a:pt x="11282" y="3774"/>
                    <a:pt x="11040" y="3806"/>
                    <a:pt x="11057" y="4074"/>
                  </a:cubicBezTo>
                  <a:cubicBezTo>
                    <a:pt x="11063" y="4135"/>
                    <a:pt x="10982" y="4204"/>
                    <a:pt x="10930" y="4263"/>
                  </a:cubicBezTo>
                  <a:cubicBezTo>
                    <a:pt x="10906" y="4289"/>
                    <a:pt x="10871" y="4327"/>
                    <a:pt x="10829" y="4327"/>
                  </a:cubicBezTo>
                  <a:cubicBezTo>
                    <a:pt x="10815" y="4327"/>
                    <a:pt x="10801" y="4322"/>
                    <a:pt x="10786" y="4312"/>
                  </a:cubicBezTo>
                  <a:cubicBezTo>
                    <a:pt x="10734" y="4278"/>
                    <a:pt x="10713" y="4219"/>
                    <a:pt x="10734" y="4167"/>
                  </a:cubicBezTo>
                  <a:cubicBezTo>
                    <a:pt x="10814" y="3919"/>
                    <a:pt x="10846" y="3691"/>
                    <a:pt x="10416" y="3679"/>
                  </a:cubicBezTo>
                  <a:cubicBezTo>
                    <a:pt x="10373" y="3679"/>
                    <a:pt x="10321" y="3642"/>
                    <a:pt x="10289" y="3612"/>
                  </a:cubicBezTo>
                  <a:cubicBezTo>
                    <a:pt x="10178" y="3516"/>
                    <a:pt x="10064" y="3443"/>
                    <a:pt x="9922" y="3443"/>
                  </a:cubicBezTo>
                  <a:cubicBezTo>
                    <a:pt x="9872" y="3443"/>
                    <a:pt x="9819" y="3452"/>
                    <a:pt x="9761" y="3473"/>
                  </a:cubicBezTo>
                  <a:cubicBezTo>
                    <a:pt x="9757" y="3473"/>
                    <a:pt x="9754" y="3474"/>
                    <a:pt x="9750" y="3474"/>
                  </a:cubicBezTo>
                  <a:cubicBezTo>
                    <a:pt x="9731" y="3474"/>
                    <a:pt x="9708" y="3464"/>
                    <a:pt x="9688" y="3460"/>
                  </a:cubicBezTo>
                  <a:cubicBezTo>
                    <a:pt x="9790" y="3338"/>
                    <a:pt x="9611" y="3185"/>
                    <a:pt x="9801" y="3048"/>
                  </a:cubicBezTo>
                  <a:cubicBezTo>
                    <a:pt x="10298" y="2697"/>
                    <a:pt x="10959" y="2636"/>
                    <a:pt x="11464" y="2314"/>
                  </a:cubicBezTo>
                  <a:lnTo>
                    <a:pt x="11577" y="2248"/>
                  </a:lnTo>
                  <a:cubicBezTo>
                    <a:pt x="11724" y="2214"/>
                    <a:pt x="11871" y="2160"/>
                    <a:pt x="12021" y="2147"/>
                  </a:cubicBezTo>
                  <a:cubicBezTo>
                    <a:pt x="12394" y="2118"/>
                    <a:pt x="12558" y="1976"/>
                    <a:pt x="12547" y="1671"/>
                  </a:cubicBezTo>
                  <a:cubicBezTo>
                    <a:pt x="12547" y="1647"/>
                    <a:pt x="12553" y="1639"/>
                    <a:pt x="12562" y="1639"/>
                  </a:cubicBezTo>
                  <a:cubicBezTo>
                    <a:pt x="12577" y="1639"/>
                    <a:pt x="12599" y="1660"/>
                    <a:pt x="12613" y="1661"/>
                  </a:cubicBezTo>
                  <a:cubicBezTo>
                    <a:pt x="12809" y="1669"/>
                    <a:pt x="12959" y="1801"/>
                    <a:pt x="13162" y="1811"/>
                  </a:cubicBezTo>
                  <a:cubicBezTo>
                    <a:pt x="13248" y="1813"/>
                    <a:pt x="13329" y="1902"/>
                    <a:pt x="13407" y="1958"/>
                  </a:cubicBezTo>
                  <a:cubicBezTo>
                    <a:pt x="13404" y="1980"/>
                    <a:pt x="13392" y="2000"/>
                    <a:pt x="13372" y="2017"/>
                  </a:cubicBezTo>
                  <a:cubicBezTo>
                    <a:pt x="13188" y="2080"/>
                    <a:pt x="13039" y="2215"/>
                    <a:pt x="12824" y="2215"/>
                  </a:cubicBezTo>
                  <a:cubicBezTo>
                    <a:pt x="12797" y="2215"/>
                    <a:pt x="12769" y="2213"/>
                    <a:pt x="12740" y="2209"/>
                  </a:cubicBezTo>
                  <a:cubicBezTo>
                    <a:pt x="12724" y="2206"/>
                    <a:pt x="12708" y="2205"/>
                    <a:pt x="12692" y="2205"/>
                  </a:cubicBezTo>
                  <a:cubicBezTo>
                    <a:pt x="12583" y="2205"/>
                    <a:pt x="12485" y="2265"/>
                    <a:pt x="12500" y="2383"/>
                  </a:cubicBezTo>
                  <a:cubicBezTo>
                    <a:pt x="12510" y="2476"/>
                    <a:pt x="12573" y="2502"/>
                    <a:pt x="12648" y="2502"/>
                  </a:cubicBezTo>
                  <a:cubicBezTo>
                    <a:pt x="12688" y="2502"/>
                    <a:pt x="12732" y="2495"/>
                    <a:pt x="12772" y="2486"/>
                  </a:cubicBezTo>
                  <a:cubicBezTo>
                    <a:pt x="12807" y="2478"/>
                    <a:pt x="12839" y="2475"/>
                    <a:pt x="12869" y="2475"/>
                  </a:cubicBezTo>
                  <a:cubicBezTo>
                    <a:pt x="12975" y="2475"/>
                    <a:pt x="13052" y="2521"/>
                    <a:pt x="13144" y="2601"/>
                  </a:cubicBezTo>
                  <a:cubicBezTo>
                    <a:pt x="13274" y="2712"/>
                    <a:pt x="13459" y="2785"/>
                    <a:pt x="13638" y="2839"/>
                  </a:cubicBezTo>
                  <a:cubicBezTo>
                    <a:pt x="13657" y="2845"/>
                    <a:pt x="13673" y="2848"/>
                    <a:pt x="13688" y="2848"/>
                  </a:cubicBezTo>
                  <a:cubicBezTo>
                    <a:pt x="13772" y="2848"/>
                    <a:pt x="13797" y="2762"/>
                    <a:pt x="13800" y="2682"/>
                  </a:cubicBezTo>
                  <a:cubicBezTo>
                    <a:pt x="13807" y="2681"/>
                    <a:pt x="13814" y="2680"/>
                    <a:pt x="13821" y="2680"/>
                  </a:cubicBezTo>
                  <a:cubicBezTo>
                    <a:pt x="13828" y="2680"/>
                    <a:pt x="13836" y="2681"/>
                    <a:pt x="13843" y="2682"/>
                  </a:cubicBezTo>
                  <a:cubicBezTo>
                    <a:pt x="13902" y="2696"/>
                    <a:pt x="13950" y="2703"/>
                    <a:pt x="13988" y="2703"/>
                  </a:cubicBezTo>
                  <a:cubicBezTo>
                    <a:pt x="14180" y="2703"/>
                    <a:pt x="14143" y="2547"/>
                    <a:pt x="14111" y="2398"/>
                  </a:cubicBezTo>
                  <a:cubicBezTo>
                    <a:pt x="14103" y="2356"/>
                    <a:pt x="14074" y="2290"/>
                    <a:pt x="14094" y="2275"/>
                  </a:cubicBezTo>
                  <a:cubicBezTo>
                    <a:pt x="14108" y="2265"/>
                    <a:pt x="14120" y="2261"/>
                    <a:pt x="14131" y="2261"/>
                  </a:cubicBezTo>
                  <a:cubicBezTo>
                    <a:pt x="14171" y="2261"/>
                    <a:pt x="14200" y="2308"/>
                    <a:pt x="14238" y="2321"/>
                  </a:cubicBezTo>
                  <a:cubicBezTo>
                    <a:pt x="14280" y="2334"/>
                    <a:pt x="14320" y="2340"/>
                    <a:pt x="14359" y="2340"/>
                  </a:cubicBezTo>
                  <a:cubicBezTo>
                    <a:pt x="14469" y="2340"/>
                    <a:pt x="14571" y="2297"/>
                    <a:pt x="14671" y="2263"/>
                  </a:cubicBezTo>
                  <a:cubicBezTo>
                    <a:pt x="14732" y="2243"/>
                    <a:pt x="14758" y="2169"/>
                    <a:pt x="14718" y="2135"/>
                  </a:cubicBezTo>
                  <a:cubicBezTo>
                    <a:pt x="14518" y="1953"/>
                    <a:pt x="14336" y="1762"/>
                    <a:pt x="14143" y="1578"/>
                  </a:cubicBezTo>
                  <a:cubicBezTo>
                    <a:pt x="14033" y="1470"/>
                    <a:pt x="13866" y="1389"/>
                    <a:pt x="13762" y="1266"/>
                  </a:cubicBezTo>
                  <a:cubicBezTo>
                    <a:pt x="13707" y="1190"/>
                    <a:pt x="13612" y="1141"/>
                    <a:pt x="13508" y="1136"/>
                  </a:cubicBezTo>
                  <a:cubicBezTo>
                    <a:pt x="13502" y="1135"/>
                    <a:pt x="13497" y="1135"/>
                    <a:pt x="13491" y="1135"/>
                  </a:cubicBezTo>
                  <a:cubicBezTo>
                    <a:pt x="13453" y="1135"/>
                    <a:pt x="13414" y="1147"/>
                    <a:pt x="13376" y="1147"/>
                  </a:cubicBezTo>
                  <a:cubicBezTo>
                    <a:pt x="13347" y="1147"/>
                    <a:pt x="13320" y="1140"/>
                    <a:pt x="13294" y="1116"/>
                  </a:cubicBezTo>
                  <a:cubicBezTo>
                    <a:pt x="13367" y="1102"/>
                    <a:pt x="13439" y="1087"/>
                    <a:pt x="13508" y="1077"/>
                  </a:cubicBezTo>
                  <a:cubicBezTo>
                    <a:pt x="13592" y="1062"/>
                    <a:pt x="13704" y="1075"/>
                    <a:pt x="13710" y="974"/>
                  </a:cubicBezTo>
                  <a:cubicBezTo>
                    <a:pt x="13719" y="881"/>
                    <a:pt x="13618" y="876"/>
                    <a:pt x="13540" y="859"/>
                  </a:cubicBezTo>
                  <a:cubicBezTo>
                    <a:pt x="13520" y="854"/>
                    <a:pt x="13496" y="846"/>
                    <a:pt x="13479" y="837"/>
                  </a:cubicBezTo>
                  <a:cubicBezTo>
                    <a:pt x="13498" y="835"/>
                    <a:pt x="13522" y="829"/>
                    <a:pt x="13542" y="829"/>
                  </a:cubicBezTo>
                  <a:cubicBezTo>
                    <a:pt x="13550" y="829"/>
                    <a:pt x="13557" y="830"/>
                    <a:pt x="13563" y="832"/>
                  </a:cubicBezTo>
                  <a:cubicBezTo>
                    <a:pt x="13641" y="861"/>
                    <a:pt x="13718" y="874"/>
                    <a:pt x="13791" y="874"/>
                  </a:cubicBezTo>
                  <a:cubicBezTo>
                    <a:pt x="14005" y="874"/>
                    <a:pt x="14200" y="772"/>
                    <a:pt x="14380" y="699"/>
                  </a:cubicBezTo>
                  <a:cubicBezTo>
                    <a:pt x="14872" y="501"/>
                    <a:pt x="15399" y="439"/>
                    <a:pt x="15911" y="317"/>
                  </a:cubicBezTo>
                  <a:cubicBezTo>
                    <a:pt x="15675" y="464"/>
                    <a:pt x="15387" y="545"/>
                    <a:pt x="15093" y="545"/>
                  </a:cubicBezTo>
                  <a:cubicBezTo>
                    <a:pt x="15076" y="545"/>
                    <a:pt x="15058" y="544"/>
                    <a:pt x="15041" y="544"/>
                  </a:cubicBezTo>
                  <a:cubicBezTo>
                    <a:pt x="14980" y="544"/>
                    <a:pt x="14922" y="550"/>
                    <a:pt x="14888" y="603"/>
                  </a:cubicBezTo>
                  <a:cubicBezTo>
                    <a:pt x="14845" y="682"/>
                    <a:pt x="14920" y="726"/>
                    <a:pt x="14966" y="785"/>
                  </a:cubicBezTo>
                  <a:cubicBezTo>
                    <a:pt x="15051" y="896"/>
                    <a:pt x="15157" y="935"/>
                    <a:pt x="15277" y="935"/>
                  </a:cubicBezTo>
                  <a:cubicBezTo>
                    <a:pt x="15333" y="935"/>
                    <a:pt x="15392" y="927"/>
                    <a:pt x="15454" y="913"/>
                  </a:cubicBezTo>
                  <a:cubicBezTo>
                    <a:pt x="15516" y="898"/>
                    <a:pt x="15577" y="891"/>
                    <a:pt x="15636" y="891"/>
                  </a:cubicBezTo>
                  <a:cubicBezTo>
                    <a:pt x="15896" y="891"/>
                    <a:pt x="16105" y="1029"/>
                    <a:pt x="16097" y="1227"/>
                  </a:cubicBezTo>
                  <a:cubicBezTo>
                    <a:pt x="16095" y="1296"/>
                    <a:pt x="16011" y="1379"/>
                    <a:pt x="16037" y="1431"/>
                  </a:cubicBezTo>
                  <a:cubicBezTo>
                    <a:pt x="16121" y="1605"/>
                    <a:pt x="15971" y="1747"/>
                    <a:pt x="15907" y="1853"/>
                  </a:cubicBezTo>
                  <a:cubicBezTo>
                    <a:pt x="15743" y="2133"/>
                    <a:pt x="15618" y="2373"/>
                    <a:pt x="15913" y="2633"/>
                  </a:cubicBezTo>
                  <a:cubicBezTo>
                    <a:pt x="15944" y="2658"/>
                    <a:pt x="15965" y="2690"/>
                    <a:pt x="15971" y="2724"/>
                  </a:cubicBezTo>
                  <a:cubicBezTo>
                    <a:pt x="15979" y="3033"/>
                    <a:pt x="16329" y="2952"/>
                    <a:pt x="16513" y="3050"/>
                  </a:cubicBezTo>
                  <a:cubicBezTo>
                    <a:pt x="16544" y="3067"/>
                    <a:pt x="16573" y="3074"/>
                    <a:pt x="16601" y="3074"/>
                  </a:cubicBezTo>
                  <a:cubicBezTo>
                    <a:pt x="16714" y="3074"/>
                    <a:pt x="16797" y="2952"/>
                    <a:pt x="16863" y="2869"/>
                  </a:cubicBezTo>
                  <a:cubicBezTo>
                    <a:pt x="17056" y="2623"/>
                    <a:pt x="17362" y="2422"/>
                    <a:pt x="17636" y="2348"/>
                  </a:cubicBezTo>
                  <a:cubicBezTo>
                    <a:pt x="18219" y="2187"/>
                    <a:pt x="18765" y="1924"/>
                    <a:pt x="19394" y="1863"/>
                  </a:cubicBezTo>
                  <a:cubicBezTo>
                    <a:pt x="19680" y="1833"/>
                    <a:pt x="20009" y="1750"/>
                    <a:pt x="20024" y="1404"/>
                  </a:cubicBezTo>
                  <a:cubicBezTo>
                    <a:pt x="20024" y="1377"/>
                    <a:pt x="20079" y="1347"/>
                    <a:pt x="20113" y="1325"/>
                  </a:cubicBezTo>
                  <a:cubicBezTo>
                    <a:pt x="20298" y="1215"/>
                    <a:pt x="20543" y="1141"/>
                    <a:pt x="20460" y="881"/>
                  </a:cubicBezTo>
                  <a:cubicBezTo>
                    <a:pt x="20454" y="860"/>
                    <a:pt x="20459" y="855"/>
                    <a:pt x="20468" y="855"/>
                  </a:cubicBezTo>
                  <a:cubicBezTo>
                    <a:pt x="20476" y="855"/>
                    <a:pt x="20488" y="859"/>
                    <a:pt x="20497" y="859"/>
                  </a:cubicBezTo>
                  <a:cubicBezTo>
                    <a:pt x="20509" y="859"/>
                    <a:pt x="20521" y="860"/>
                    <a:pt x="20532" y="860"/>
                  </a:cubicBezTo>
                  <a:cubicBezTo>
                    <a:pt x="20733" y="860"/>
                    <a:pt x="20752" y="756"/>
                    <a:pt x="20662" y="623"/>
                  </a:cubicBezTo>
                  <a:cubicBezTo>
                    <a:pt x="20618" y="557"/>
                    <a:pt x="20668" y="562"/>
                    <a:pt x="20696" y="542"/>
                  </a:cubicBezTo>
                  <a:cubicBezTo>
                    <a:pt x="20896" y="407"/>
                    <a:pt x="21129" y="387"/>
                    <a:pt x="21372" y="378"/>
                  </a:cubicBezTo>
                  <a:cubicBezTo>
                    <a:pt x="21453" y="373"/>
                    <a:pt x="21554" y="358"/>
                    <a:pt x="21565" y="275"/>
                  </a:cubicBezTo>
                  <a:cubicBezTo>
                    <a:pt x="21574" y="194"/>
                    <a:pt x="21476" y="176"/>
                    <a:pt x="21407" y="169"/>
                  </a:cubicBezTo>
                  <a:cubicBezTo>
                    <a:pt x="20974" y="135"/>
                    <a:pt x="20543" y="61"/>
                    <a:pt x="20113" y="24"/>
                  </a:cubicBezTo>
                  <a:cubicBezTo>
                    <a:pt x="19913" y="7"/>
                    <a:pt x="19713" y="0"/>
                    <a:pt x="1951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
            <p:cNvSpPr/>
            <p:nvPr/>
          </p:nvSpPr>
          <p:spPr>
            <a:xfrm>
              <a:off x="1067104" y="80789"/>
              <a:ext cx="221630" cy="72704"/>
            </a:xfrm>
            <a:custGeom>
              <a:rect b="b" l="l" r="r" t="t"/>
              <a:pathLst>
                <a:path extrusionOk="0" h="21600" w="21331">
                  <a:moveTo>
                    <a:pt x="11748" y="0"/>
                  </a:moveTo>
                  <a:cubicBezTo>
                    <a:pt x="11199" y="0"/>
                    <a:pt x="10546" y="283"/>
                    <a:pt x="9850" y="418"/>
                  </a:cubicBezTo>
                  <a:cubicBezTo>
                    <a:pt x="9588" y="330"/>
                    <a:pt x="9323" y="289"/>
                    <a:pt x="9058" y="289"/>
                  </a:cubicBezTo>
                  <a:cubicBezTo>
                    <a:pt x="6556" y="289"/>
                    <a:pt x="3927" y="3929"/>
                    <a:pt x="1244" y="6320"/>
                  </a:cubicBezTo>
                  <a:cubicBezTo>
                    <a:pt x="715" y="6933"/>
                    <a:pt x="288" y="8252"/>
                    <a:pt x="23" y="9884"/>
                  </a:cubicBezTo>
                  <a:cubicBezTo>
                    <a:pt x="-109" y="10491"/>
                    <a:pt x="353" y="13035"/>
                    <a:pt x="584" y="13141"/>
                  </a:cubicBezTo>
                  <a:cubicBezTo>
                    <a:pt x="4018" y="14361"/>
                    <a:pt x="7115" y="21600"/>
                    <a:pt x="10653" y="21600"/>
                  </a:cubicBezTo>
                  <a:cubicBezTo>
                    <a:pt x="11531" y="21600"/>
                    <a:pt x="12435" y="21152"/>
                    <a:pt x="13378" y="20063"/>
                  </a:cubicBezTo>
                  <a:cubicBezTo>
                    <a:pt x="14004" y="19326"/>
                    <a:pt x="14711" y="19061"/>
                    <a:pt x="15427" y="19061"/>
                  </a:cubicBezTo>
                  <a:cubicBezTo>
                    <a:pt x="15994" y="19061"/>
                    <a:pt x="16564" y="19226"/>
                    <a:pt x="17104" y="19450"/>
                  </a:cubicBezTo>
                  <a:cubicBezTo>
                    <a:pt x="17593" y="19674"/>
                    <a:pt x="18062" y="19851"/>
                    <a:pt x="18512" y="19851"/>
                  </a:cubicBezTo>
                  <a:cubicBezTo>
                    <a:pt x="19489" y="19851"/>
                    <a:pt x="20361" y="19020"/>
                    <a:pt x="21062" y="16093"/>
                  </a:cubicBezTo>
                  <a:cubicBezTo>
                    <a:pt x="21491" y="14567"/>
                    <a:pt x="21392" y="12223"/>
                    <a:pt x="20863" y="11103"/>
                  </a:cubicBezTo>
                  <a:cubicBezTo>
                    <a:pt x="19886" y="8977"/>
                    <a:pt x="18984" y="6344"/>
                    <a:pt x="17885" y="6344"/>
                  </a:cubicBezTo>
                  <a:cubicBezTo>
                    <a:pt x="17352" y="6344"/>
                    <a:pt x="16772" y="6962"/>
                    <a:pt x="16116" y="8559"/>
                  </a:cubicBezTo>
                  <a:cubicBezTo>
                    <a:pt x="15690" y="9578"/>
                    <a:pt x="15001" y="10232"/>
                    <a:pt x="14416" y="10232"/>
                  </a:cubicBezTo>
                  <a:cubicBezTo>
                    <a:pt x="13776" y="10232"/>
                    <a:pt x="13259" y="9454"/>
                    <a:pt x="13345" y="7540"/>
                  </a:cubicBezTo>
                  <a:cubicBezTo>
                    <a:pt x="13589" y="1219"/>
                    <a:pt x="12889" y="0"/>
                    <a:pt x="11748"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
            <p:cNvSpPr/>
            <p:nvPr/>
          </p:nvSpPr>
          <p:spPr>
            <a:xfrm>
              <a:off x="2306244" y="293540"/>
              <a:ext cx="163018" cy="75758"/>
            </a:xfrm>
            <a:custGeom>
              <a:rect b="b" l="l" r="r" t="t"/>
              <a:pathLst>
                <a:path extrusionOk="0" h="21600" w="20804">
                  <a:moveTo>
                    <a:pt x="15486" y="0"/>
                  </a:moveTo>
                  <a:cubicBezTo>
                    <a:pt x="15230" y="0"/>
                    <a:pt x="14967" y="34"/>
                    <a:pt x="14694" y="107"/>
                  </a:cubicBezTo>
                  <a:cubicBezTo>
                    <a:pt x="12174" y="780"/>
                    <a:pt x="9714" y="2646"/>
                    <a:pt x="7146" y="2646"/>
                  </a:cubicBezTo>
                  <a:cubicBezTo>
                    <a:pt x="5975" y="2646"/>
                    <a:pt x="4778" y="2256"/>
                    <a:pt x="3543" y="1187"/>
                  </a:cubicBezTo>
                  <a:cubicBezTo>
                    <a:pt x="3181" y="842"/>
                    <a:pt x="2779" y="633"/>
                    <a:pt x="2377" y="633"/>
                  </a:cubicBezTo>
                  <a:cubicBezTo>
                    <a:pt x="1180" y="633"/>
                    <a:pt x="1" y="2487"/>
                    <a:pt x="1" y="8123"/>
                  </a:cubicBezTo>
                  <a:cubicBezTo>
                    <a:pt x="-85" y="21312"/>
                    <a:pt x="3892" y="20232"/>
                    <a:pt x="7566" y="21600"/>
                  </a:cubicBezTo>
                  <a:cubicBezTo>
                    <a:pt x="10888" y="21210"/>
                    <a:pt x="14124" y="19260"/>
                    <a:pt x="17097" y="16032"/>
                  </a:cubicBezTo>
                  <a:cubicBezTo>
                    <a:pt x="18674" y="14274"/>
                    <a:pt x="21515" y="13980"/>
                    <a:pt x="20640" y="8706"/>
                  </a:cubicBezTo>
                  <a:cubicBezTo>
                    <a:pt x="19881" y="4064"/>
                    <a:pt x="18175" y="0"/>
                    <a:pt x="15486"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
            <p:cNvSpPr/>
            <p:nvPr/>
          </p:nvSpPr>
          <p:spPr>
            <a:xfrm>
              <a:off x="967550" y="1236957"/>
              <a:ext cx="204692" cy="89654"/>
            </a:xfrm>
            <a:custGeom>
              <a:rect b="b" l="l" r="r" t="t"/>
              <a:pathLst>
                <a:path extrusionOk="0" h="21600" w="21156">
                  <a:moveTo>
                    <a:pt x="6726" y="0"/>
                  </a:moveTo>
                  <a:cubicBezTo>
                    <a:pt x="4664" y="0"/>
                    <a:pt x="2699" y="1084"/>
                    <a:pt x="1213" y="3348"/>
                  </a:cubicBezTo>
                  <a:cubicBezTo>
                    <a:pt x="470" y="4423"/>
                    <a:pt x="-344" y="5660"/>
                    <a:pt x="152" y="8053"/>
                  </a:cubicBezTo>
                  <a:cubicBezTo>
                    <a:pt x="453" y="9415"/>
                    <a:pt x="902" y="9945"/>
                    <a:pt x="1406" y="9945"/>
                  </a:cubicBezTo>
                  <a:cubicBezTo>
                    <a:pt x="1728" y="9945"/>
                    <a:pt x="2072" y="9730"/>
                    <a:pt x="2418" y="9377"/>
                  </a:cubicBezTo>
                  <a:cubicBezTo>
                    <a:pt x="3090" y="8727"/>
                    <a:pt x="3732" y="8479"/>
                    <a:pt x="4363" y="8479"/>
                  </a:cubicBezTo>
                  <a:cubicBezTo>
                    <a:pt x="5662" y="8479"/>
                    <a:pt x="6914" y="9534"/>
                    <a:pt x="8295" y="10365"/>
                  </a:cubicBezTo>
                  <a:cubicBezTo>
                    <a:pt x="11350" y="12128"/>
                    <a:pt x="12779" y="21600"/>
                    <a:pt x="15777" y="21600"/>
                  </a:cubicBezTo>
                  <a:cubicBezTo>
                    <a:pt x="16289" y="21600"/>
                    <a:pt x="16848" y="21323"/>
                    <a:pt x="17467" y="20688"/>
                  </a:cubicBezTo>
                  <a:cubicBezTo>
                    <a:pt x="17736" y="20712"/>
                    <a:pt x="17988" y="20726"/>
                    <a:pt x="18223" y="20726"/>
                  </a:cubicBezTo>
                  <a:cubicBezTo>
                    <a:pt x="20211" y="20726"/>
                    <a:pt x="21119" y="19790"/>
                    <a:pt x="21151" y="17798"/>
                  </a:cubicBezTo>
                  <a:cubicBezTo>
                    <a:pt x="21256" y="13833"/>
                    <a:pt x="19770" y="13007"/>
                    <a:pt x="18637" y="12018"/>
                  </a:cubicBezTo>
                  <a:cubicBezTo>
                    <a:pt x="17504" y="10943"/>
                    <a:pt x="16475" y="9377"/>
                    <a:pt x="15590" y="7480"/>
                  </a:cubicBezTo>
                  <a:cubicBezTo>
                    <a:pt x="13352" y="2608"/>
                    <a:pt x="9922" y="0"/>
                    <a:pt x="6726"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
            <p:cNvSpPr/>
            <p:nvPr/>
          </p:nvSpPr>
          <p:spPr>
            <a:xfrm>
              <a:off x="1307550" y="56384"/>
              <a:ext cx="122899" cy="88823"/>
            </a:xfrm>
            <a:custGeom>
              <a:rect b="b" l="l" r="r" t="t"/>
              <a:pathLst>
                <a:path extrusionOk="0" h="21600" w="20660">
                  <a:moveTo>
                    <a:pt x="13614" y="0"/>
                  </a:moveTo>
                  <a:cubicBezTo>
                    <a:pt x="12841" y="0"/>
                    <a:pt x="12028" y="212"/>
                    <a:pt x="11168" y="694"/>
                  </a:cubicBezTo>
                  <a:cubicBezTo>
                    <a:pt x="9615" y="1528"/>
                    <a:pt x="7945" y="2608"/>
                    <a:pt x="8922" y="5776"/>
                  </a:cubicBezTo>
                  <a:cubicBezTo>
                    <a:pt x="9441" y="7276"/>
                    <a:pt x="10075" y="8775"/>
                    <a:pt x="10825" y="10193"/>
                  </a:cubicBezTo>
                  <a:cubicBezTo>
                    <a:pt x="9791" y="10896"/>
                    <a:pt x="8805" y="11321"/>
                    <a:pt x="7785" y="11321"/>
                  </a:cubicBezTo>
                  <a:cubicBezTo>
                    <a:pt x="6868" y="11321"/>
                    <a:pt x="5925" y="10978"/>
                    <a:pt x="4892" y="10193"/>
                  </a:cubicBezTo>
                  <a:cubicBezTo>
                    <a:pt x="4406" y="9821"/>
                    <a:pt x="3946" y="9653"/>
                    <a:pt x="3509" y="9653"/>
                  </a:cubicBezTo>
                  <a:cubicBezTo>
                    <a:pt x="2193" y="9653"/>
                    <a:pt x="1119" y="11186"/>
                    <a:pt x="340" y="13191"/>
                  </a:cubicBezTo>
                  <a:cubicBezTo>
                    <a:pt x="-697" y="15858"/>
                    <a:pt x="859" y="16774"/>
                    <a:pt x="2013" y="18355"/>
                  </a:cubicBezTo>
                  <a:cubicBezTo>
                    <a:pt x="3726" y="20776"/>
                    <a:pt x="5425" y="21600"/>
                    <a:pt x="7115" y="21600"/>
                  </a:cubicBezTo>
                  <a:cubicBezTo>
                    <a:pt x="9848" y="21600"/>
                    <a:pt x="12554" y="19440"/>
                    <a:pt x="15257" y="18355"/>
                  </a:cubicBezTo>
                  <a:lnTo>
                    <a:pt x="16237" y="16942"/>
                  </a:lnTo>
                  <a:cubicBezTo>
                    <a:pt x="16757" y="13442"/>
                    <a:pt x="16294" y="9276"/>
                    <a:pt x="19980" y="8360"/>
                  </a:cubicBezTo>
                  <a:cubicBezTo>
                    <a:pt x="20846" y="8192"/>
                    <a:pt x="20903" y="5443"/>
                    <a:pt x="20040" y="4441"/>
                  </a:cubicBezTo>
                  <a:cubicBezTo>
                    <a:pt x="18113" y="2102"/>
                    <a:pt x="16057" y="0"/>
                    <a:pt x="13614"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
            <p:cNvSpPr/>
            <p:nvPr/>
          </p:nvSpPr>
          <p:spPr>
            <a:xfrm>
              <a:off x="1154098" y="1311839"/>
              <a:ext cx="128075" cy="58647"/>
            </a:xfrm>
            <a:custGeom>
              <a:rect b="b" l="l" r="r" t="t"/>
              <a:pathLst>
                <a:path extrusionOk="0" h="21600" w="21135">
                  <a:moveTo>
                    <a:pt x="8833" y="0"/>
                  </a:moveTo>
                  <a:cubicBezTo>
                    <a:pt x="8002" y="0"/>
                    <a:pt x="7165" y="204"/>
                    <a:pt x="6321" y="635"/>
                  </a:cubicBezTo>
                  <a:cubicBezTo>
                    <a:pt x="4286" y="1643"/>
                    <a:pt x="2987" y="9719"/>
                    <a:pt x="271" y="12370"/>
                  </a:cubicBezTo>
                  <a:cubicBezTo>
                    <a:pt x="-465" y="13129"/>
                    <a:pt x="441" y="16408"/>
                    <a:pt x="1289" y="17920"/>
                  </a:cubicBezTo>
                  <a:cubicBezTo>
                    <a:pt x="2666" y="20366"/>
                    <a:pt x="6608" y="21600"/>
                    <a:pt x="10571" y="21600"/>
                  </a:cubicBezTo>
                  <a:cubicBezTo>
                    <a:pt x="14582" y="21600"/>
                    <a:pt x="18609" y="20337"/>
                    <a:pt x="20003" y="17796"/>
                  </a:cubicBezTo>
                  <a:cubicBezTo>
                    <a:pt x="20458" y="16664"/>
                    <a:pt x="20850" y="15400"/>
                    <a:pt x="21135" y="14013"/>
                  </a:cubicBezTo>
                  <a:cubicBezTo>
                    <a:pt x="20739" y="12494"/>
                    <a:pt x="20569" y="10727"/>
                    <a:pt x="20117" y="9975"/>
                  </a:cubicBezTo>
                  <a:cubicBezTo>
                    <a:pt x="16649" y="4644"/>
                    <a:pt x="12835" y="0"/>
                    <a:pt x="883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
            <p:cNvSpPr/>
            <p:nvPr/>
          </p:nvSpPr>
          <p:spPr>
            <a:xfrm>
              <a:off x="1342449" y="313804"/>
              <a:ext cx="94292" cy="51153"/>
            </a:xfrm>
            <a:custGeom>
              <a:rect b="b" l="l" r="r" t="t"/>
              <a:pathLst>
                <a:path extrusionOk="0" h="21600" w="19812">
                  <a:moveTo>
                    <a:pt x="6626" y="0"/>
                  </a:moveTo>
                  <a:lnTo>
                    <a:pt x="3819" y="3901"/>
                  </a:lnTo>
                  <a:cubicBezTo>
                    <a:pt x="2598" y="8531"/>
                    <a:pt x="-1293" y="11570"/>
                    <a:pt x="436" y="17941"/>
                  </a:cubicBezTo>
                  <a:cubicBezTo>
                    <a:pt x="1215" y="20713"/>
                    <a:pt x="2198" y="21600"/>
                    <a:pt x="3273" y="21600"/>
                  </a:cubicBezTo>
                  <a:cubicBezTo>
                    <a:pt x="4881" y="21600"/>
                    <a:pt x="6685" y="19616"/>
                    <a:pt x="8284" y="19097"/>
                  </a:cubicBezTo>
                  <a:cubicBezTo>
                    <a:pt x="9338" y="18712"/>
                    <a:pt x="10396" y="18519"/>
                    <a:pt x="11471" y="18519"/>
                  </a:cubicBezTo>
                  <a:cubicBezTo>
                    <a:pt x="12013" y="18519"/>
                    <a:pt x="12554" y="18569"/>
                    <a:pt x="13108" y="18661"/>
                  </a:cubicBezTo>
                  <a:cubicBezTo>
                    <a:pt x="14246" y="18787"/>
                    <a:pt x="15533" y="19448"/>
                    <a:pt x="16679" y="19448"/>
                  </a:cubicBezTo>
                  <a:cubicBezTo>
                    <a:pt x="18141" y="19448"/>
                    <a:pt x="19366" y="18368"/>
                    <a:pt x="19732" y="13747"/>
                  </a:cubicBezTo>
                  <a:cubicBezTo>
                    <a:pt x="20307" y="6220"/>
                    <a:pt x="17716" y="2311"/>
                    <a:pt x="14404" y="1013"/>
                  </a:cubicBezTo>
                  <a:cubicBezTo>
                    <a:pt x="11813" y="285"/>
                    <a:pt x="9217" y="0"/>
                    <a:pt x="6626"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
            <p:cNvSpPr/>
            <p:nvPr/>
          </p:nvSpPr>
          <p:spPr>
            <a:xfrm>
              <a:off x="1231642" y="64472"/>
              <a:ext cx="71062" cy="34500"/>
            </a:xfrm>
            <a:custGeom>
              <a:rect b="b" l="l" r="r" t="t"/>
              <a:pathLst>
                <a:path extrusionOk="0" h="20973" w="20546">
                  <a:moveTo>
                    <a:pt x="16238" y="0"/>
                  </a:moveTo>
                  <a:cubicBezTo>
                    <a:pt x="15498" y="0"/>
                    <a:pt x="14787" y="205"/>
                    <a:pt x="14214" y="567"/>
                  </a:cubicBezTo>
                  <a:cubicBezTo>
                    <a:pt x="13274" y="1121"/>
                    <a:pt x="12225" y="1266"/>
                    <a:pt x="11136" y="1266"/>
                  </a:cubicBezTo>
                  <a:cubicBezTo>
                    <a:pt x="9863" y="1266"/>
                    <a:pt x="8528" y="1061"/>
                    <a:pt x="7243" y="1061"/>
                  </a:cubicBezTo>
                  <a:cubicBezTo>
                    <a:pt x="3821" y="1061"/>
                    <a:pt x="749" y="2507"/>
                    <a:pt x="49" y="13066"/>
                  </a:cubicBezTo>
                  <a:cubicBezTo>
                    <a:pt x="-547" y="21600"/>
                    <a:pt x="4406" y="20346"/>
                    <a:pt x="8069" y="20973"/>
                  </a:cubicBezTo>
                  <a:cubicBezTo>
                    <a:pt x="12431" y="18900"/>
                    <a:pt x="18966" y="21600"/>
                    <a:pt x="20457" y="7859"/>
                  </a:cubicBezTo>
                  <a:cubicBezTo>
                    <a:pt x="21053" y="2013"/>
                    <a:pt x="18531" y="0"/>
                    <a:pt x="16238"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
            <p:cNvSpPr/>
            <p:nvPr/>
          </p:nvSpPr>
          <p:spPr>
            <a:xfrm>
              <a:off x="1295197" y="1340269"/>
              <a:ext cx="45660" cy="35134"/>
            </a:xfrm>
            <a:custGeom>
              <a:rect b="b" l="l" r="r" t="t"/>
              <a:pathLst>
                <a:path extrusionOk="0" h="21600" w="21016">
                  <a:moveTo>
                    <a:pt x="8405" y="0"/>
                  </a:moveTo>
                  <a:cubicBezTo>
                    <a:pt x="3960" y="0"/>
                    <a:pt x="0" y="1889"/>
                    <a:pt x="0" y="9276"/>
                  </a:cubicBezTo>
                  <a:cubicBezTo>
                    <a:pt x="0" y="17224"/>
                    <a:pt x="3066" y="21600"/>
                    <a:pt x="8952" y="21600"/>
                  </a:cubicBezTo>
                  <a:cubicBezTo>
                    <a:pt x="9463" y="21600"/>
                    <a:pt x="10002" y="21563"/>
                    <a:pt x="10558" y="21502"/>
                  </a:cubicBezTo>
                  <a:cubicBezTo>
                    <a:pt x="15605" y="21076"/>
                    <a:pt x="21600" y="20442"/>
                    <a:pt x="20970" y="10971"/>
                  </a:cubicBezTo>
                  <a:cubicBezTo>
                    <a:pt x="20651" y="2121"/>
                    <a:pt x="14975" y="12"/>
                    <a:pt x="9144" y="12"/>
                  </a:cubicBezTo>
                  <a:cubicBezTo>
                    <a:pt x="8897" y="0"/>
                    <a:pt x="8651" y="0"/>
                    <a:pt x="8405"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
            <p:cNvSpPr/>
            <p:nvPr/>
          </p:nvSpPr>
          <p:spPr>
            <a:xfrm>
              <a:off x="1608008" y="2920094"/>
              <a:ext cx="49016" cy="30059"/>
            </a:xfrm>
            <a:custGeom>
              <a:rect b="b" l="l" r="r" t="t"/>
              <a:pathLst>
                <a:path extrusionOk="0" h="20897" w="21317">
                  <a:moveTo>
                    <a:pt x="10132" y="0"/>
                  </a:moveTo>
                  <a:cubicBezTo>
                    <a:pt x="5812" y="482"/>
                    <a:pt x="0" y="-703"/>
                    <a:pt x="0" y="10490"/>
                  </a:cubicBezTo>
                  <a:cubicBezTo>
                    <a:pt x="0" y="16390"/>
                    <a:pt x="2932" y="20897"/>
                    <a:pt x="6389" y="20897"/>
                  </a:cubicBezTo>
                  <a:cubicBezTo>
                    <a:pt x="6984" y="20897"/>
                    <a:pt x="7588" y="20773"/>
                    <a:pt x="8192" y="20497"/>
                  </a:cubicBezTo>
                  <a:cubicBezTo>
                    <a:pt x="9278" y="20166"/>
                    <a:pt x="10520" y="20139"/>
                    <a:pt x="11796" y="20139"/>
                  </a:cubicBezTo>
                  <a:cubicBezTo>
                    <a:pt x="12089" y="20139"/>
                    <a:pt x="12382" y="20139"/>
                    <a:pt x="12675" y="20139"/>
                  </a:cubicBezTo>
                  <a:cubicBezTo>
                    <a:pt x="16780" y="20139"/>
                    <a:pt x="20979" y="19836"/>
                    <a:pt x="21307" y="10724"/>
                  </a:cubicBezTo>
                  <a:cubicBezTo>
                    <a:pt x="21600" y="0"/>
                    <a:pt x="15349" y="482"/>
                    <a:pt x="10132"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
            <p:cNvSpPr/>
            <p:nvPr/>
          </p:nvSpPr>
          <p:spPr>
            <a:xfrm>
              <a:off x="1084457" y="1345086"/>
              <a:ext cx="44224" cy="30336"/>
            </a:xfrm>
            <a:custGeom>
              <a:rect b="b" l="l" r="r" t="t"/>
              <a:pathLst>
                <a:path extrusionOk="0" h="21600" w="21441">
                  <a:moveTo>
                    <a:pt x="9483" y="0"/>
                  </a:moveTo>
                  <a:cubicBezTo>
                    <a:pt x="4993" y="480"/>
                    <a:pt x="-159" y="0"/>
                    <a:pt x="4" y="7807"/>
                  </a:cubicBezTo>
                  <a:cubicBezTo>
                    <a:pt x="4" y="18296"/>
                    <a:pt x="5993" y="20485"/>
                    <a:pt x="11972" y="21473"/>
                  </a:cubicBezTo>
                  <a:cubicBezTo>
                    <a:pt x="12520" y="21558"/>
                    <a:pt x="13078" y="21600"/>
                    <a:pt x="13626" y="21600"/>
                  </a:cubicBezTo>
                  <a:cubicBezTo>
                    <a:pt x="17692" y="21600"/>
                    <a:pt x="21441" y="19073"/>
                    <a:pt x="21441" y="12198"/>
                  </a:cubicBezTo>
                  <a:cubicBezTo>
                    <a:pt x="21441" y="240"/>
                    <a:pt x="14299" y="1948"/>
                    <a:pt x="948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
            <p:cNvSpPr/>
            <p:nvPr/>
          </p:nvSpPr>
          <p:spPr>
            <a:xfrm>
              <a:off x="5400116" y="1931060"/>
              <a:ext cx="36691" cy="42450"/>
            </a:xfrm>
            <a:custGeom>
              <a:rect b="b" l="l" r="r" t="t"/>
              <a:pathLst>
                <a:path extrusionOk="0" h="21600" w="21093">
                  <a:moveTo>
                    <a:pt x="4235" y="0"/>
                  </a:moveTo>
                  <a:cubicBezTo>
                    <a:pt x="553" y="0"/>
                    <a:pt x="-507" y="3400"/>
                    <a:pt x="211" y="6225"/>
                  </a:cubicBezTo>
                  <a:cubicBezTo>
                    <a:pt x="1784" y="13025"/>
                    <a:pt x="3357" y="20521"/>
                    <a:pt x="13205" y="21570"/>
                  </a:cubicBezTo>
                  <a:cubicBezTo>
                    <a:pt x="13445" y="21590"/>
                    <a:pt x="13684" y="21600"/>
                    <a:pt x="13912" y="21600"/>
                  </a:cubicBezTo>
                  <a:cubicBezTo>
                    <a:pt x="18243" y="21600"/>
                    <a:pt x="21093" y="18503"/>
                    <a:pt x="21093" y="13378"/>
                  </a:cubicBezTo>
                  <a:cubicBezTo>
                    <a:pt x="18528" y="7102"/>
                    <a:pt x="14003" y="1695"/>
                    <a:pt x="5523" y="121"/>
                  </a:cubicBezTo>
                  <a:cubicBezTo>
                    <a:pt x="5067" y="40"/>
                    <a:pt x="4634" y="0"/>
                    <a:pt x="4235"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
            <p:cNvSpPr/>
            <p:nvPr/>
          </p:nvSpPr>
          <p:spPr>
            <a:xfrm>
              <a:off x="3216559" y="238821"/>
              <a:ext cx="38752" cy="30039"/>
            </a:xfrm>
            <a:custGeom>
              <a:rect b="b" l="l" r="r" t="t"/>
              <a:pathLst>
                <a:path extrusionOk="0" h="21600" w="19233">
                  <a:moveTo>
                    <a:pt x="9311" y="0"/>
                  </a:moveTo>
                  <a:cubicBezTo>
                    <a:pt x="5995" y="0"/>
                    <a:pt x="2974" y="2581"/>
                    <a:pt x="1213" y="6615"/>
                  </a:cubicBezTo>
                  <a:cubicBezTo>
                    <a:pt x="-657" y="10066"/>
                    <a:pt x="-313" y="14742"/>
                    <a:pt x="1892" y="17451"/>
                  </a:cubicBezTo>
                  <a:cubicBezTo>
                    <a:pt x="3929" y="20588"/>
                    <a:pt x="6015" y="21600"/>
                    <a:pt x="8121" y="21600"/>
                  </a:cubicBezTo>
                  <a:cubicBezTo>
                    <a:pt x="11476" y="21600"/>
                    <a:pt x="14881" y="19048"/>
                    <a:pt x="18227" y="18435"/>
                  </a:cubicBezTo>
                  <a:cubicBezTo>
                    <a:pt x="20943" y="8084"/>
                    <a:pt x="18050" y="2181"/>
                    <a:pt x="10906" y="200"/>
                  </a:cubicBezTo>
                  <a:cubicBezTo>
                    <a:pt x="10374" y="71"/>
                    <a:pt x="9833" y="0"/>
                    <a:pt x="9311"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
            <p:cNvSpPr/>
            <p:nvPr/>
          </p:nvSpPr>
          <p:spPr>
            <a:xfrm>
              <a:off x="4827543" y="1876043"/>
              <a:ext cx="38464" cy="29564"/>
            </a:xfrm>
            <a:custGeom>
              <a:rect b="b" l="l" r="r" t="t"/>
              <a:pathLst>
                <a:path extrusionOk="0" h="21600" w="20899">
                  <a:moveTo>
                    <a:pt x="7601" y="0"/>
                  </a:moveTo>
                  <a:cubicBezTo>
                    <a:pt x="3884" y="0"/>
                    <a:pt x="480" y="1854"/>
                    <a:pt x="38" y="7837"/>
                  </a:cubicBezTo>
                  <a:cubicBezTo>
                    <a:pt x="-522" y="17341"/>
                    <a:pt x="5252" y="19847"/>
                    <a:pt x="11393" y="21600"/>
                  </a:cubicBezTo>
                  <a:cubicBezTo>
                    <a:pt x="15681" y="21354"/>
                    <a:pt x="20895" y="20847"/>
                    <a:pt x="20895" y="13096"/>
                  </a:cubicBezTo>
                  <a:cubicBezTo>
                    <a:pt x="21078" y="4578"/>
                    <a:pt x="15681" y="1579"/>
                    <a:pt x="10467" y="319"/>
                  </a:cubicBezTo>
                  <a:cubicBezTo>
                    <a:pt x="9518" y="116"/>
                    <a:pt x="8549" y="0"/>
                    <a:pt x="7601"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
            <p:cNvSpPr/>
            <p:nvPr/>
          </p:nvSpPr>
          <p:spPr>
            <a:xfrm>
              <a:off x="5110707" y="746662"/>
              <a:ext cx="34406" cy="33449"/>
            </a:xfrm>
            <a:custGeom>
              <a:rect b="b" l="l" r="r" t="t"/>
              <a:pathLst>
                <a:path extrusionOk="0" h="21600" w="20349">
                  <a:moveTo>
                    <a:pt x="15467" y="0"/>
                  </a:moveTo>
                  <a:cubicBezTo>
                    <a:pt x="15103" y="0"/>
                    <a:pt x="14716" y="38"/>
                    <a:pt x="14341" y="128"/>
                  </a:cubicBezTo>
                  <a:cubicBezTo>
                    <a:pt x="7247" y="359"/>
                    <a:pt x="1161" y="6107"/>
                    <a:pt x="152" y="13854"/>
                  </a:cubicBezTo>
                  <a:cubicBezTo>
                    <a:pt x="-657" y="18501"/>
                    <a:pt x="1770" y="21370"/>
                    <a:pt x="7247" y="21600"/>
                  </a:cubicBezTo>
                  <a:cubicBezTo>
                    <a:pt x="13321" y="18937"/>
                    <a:pt x="18598" y="14520"/>
                    <a:pt x="20216" y="6556"/>
                  </a:cubicBezTo>
                  <a:cubicBezTo>
                    <a:pt x="20943" y="3188"/>
                    <a:pt x="18586" y="0"/>
                    <a:pt x="15467"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
            <p:cNvSpPr/>
            <p:nvPr/>
          </p:nvSpPr>
          <p:spPr>
            <a:xfrm>
              <a:off x="2627990" y="797911"/>
              <a:ext cx="40715" cy="100064"/>
            </a:xfrm>
            <a:custGeom>
              <a:rect b="b" l="l" r="r" t="t"/>
              <a:pathLst>
                <a:path extrusionOk="0" h="21600" w="20697">
                  <a:moveTo>
                    <a:pt x="13063" y="0"/>
                  </a:moveTo>
                  <a:cubicBezTo>
                    <a:pt x="7832" y="0"/>
                    <a:pt x="2611" y="1554"/>
                    <a:pt x="3659" y="3402"/>
                  </a:cubicBezTo>
                  <a:cubicBezTo>
                    <a:pt x="6441" y="7918"/>
                    <a:pt x="1220" y="11688"/>
                    <a:pt x="0" y="14941"/>
                  </a:cubicBezTo>
                  <a:cubicBezTo>
                    <a:pt x="695" y="18566"/>
                    <a:pt x="0" y="21600"/>
                    <a:pt x="9575" y="21600"/>
                  </a:cubicBezTo>
                  <a:cubicBezTo>
                    <a:pt x="17941" y="21600"/>
                    <a:pt x="19856" y="19156"/>
                    <a:pt x="20552" y="16199"/>
                  </a:cubicBezTo>
                  <a:cubicBezTo>
                    <a:pt x="21600" y="11761"/>
                    <a:pt x="16540" y="7472"/>
                    <a:pt x="19503" y="2962"/>
                  </a:cubicBezTo>
                  <a:cubicBezTo>
                    <a:pt x="20380" y="1631"/>
                    <a:pt x="17246" y="0"/>
                    <a:pt x="13063"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
            <p:cNvSpPr/>
            <p:nvPr/>
          </p:nvSpPr>
          <p:spPr>
            <a:xfrm>
              <a:off x="2914858" y="961355"/>
              <a:ext cx="69740" cy="35967"/>
            </a:xfrm>
            <a:custGeom>
              <a:rect b="b" l="l" r="r" t="t"/>
              <a:pathLst>
                <a:path extrusionOk="0" h="21600" w="20261">
                  <a:moveTo>
                    <a:pt x="7335" y="0"/>
                  </a:moveTo>
                  <a:cubicBezTo>
                    <a:pt x="3851" y="1024"/>
                    <a:pt x="-625" y="202"/>
                    <a:pt x="72" y="7609"/>
                  </a:cubicBezTo>
                  <a:cubicBezTo>
                    <a:pt x="1264" y="19338"/>
                    <a:pt x="6840" y="21600"/>
                    <a:pt x="12012" y="21600"/>
                  </a:cubicBezTo>
                  <a:cubicBezTo>
                    <a:pt x="15699" y="21600"/>
                    <a:pt x="20975" y="20374"/>
                    <a:pt x="20180" y="11312"/>
                  </a:cubicBezTo>
                  <a:cubicBezTo>
                    <a:pt x="19333" y="2846"/>
                    <a:pt x="16476" y="2227"/>
                    <a:pt x="13510" y="2227"/>
                  </a:cubicBezTo>
                  <a:cubicBezTo>
                    <a:pt x="12997" y="2227"/>
                    <a:pt x="12479" y="2239"/>
                    <a:pt x="11966" y="2239"/>
                  </a:cubicBezTo>
                  <a:cubicBezTo>
                    <a:pt x="10198" y="2239"/>
                    <a:pt x="8516" y="2012"/>
                    <a:pt x="7335"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
            <p:cNvSpPr/>
            <p:nvPr/>
          </p:nvSpPr>
          <p:spPr>
            <a:xfrm>
              <a:off x="3084001" y="971189"/>
              <a:ext cx="39758" cy="29782"/>
            </a:xfrm>
            <a:custGeom>
              <a:rect b="b" l="l" r="r" t="t"/>
              <a:pathLst>
                <a:path extrusionOk="0" h="21600" w="21421">
                  <a:moveTo>
                    <a:pt x="13644" y="0"/>
                  </a:moveTo>
                  <a:cubicBezTo>
                    <a:pt x="13163" y="0"/>
                    <a:pt x="12683" y="29"/>
                    <a:pt x="12191" y="72"/>
                  </a:cubicBezTo>
                  <a:cubicBezTo>
                    <a:pt x="7203" y="2056"/>
                    <a:pt x="-179" y="1553"/>
                    <a:pt x="3" y="12986"/>
                  </a:cubicBezTo>
                  <a:cubicBezTo>
                    <a:pt x="3" y="19428"/>
                    <a:pt x="3709" y="21600"/>
                    <a:pt x="7812" y="21600"/>
                  </a:cubicBezTo>
                  <a:cubicBezTo>
                    <a:pt x="8463" y="21600"/>
                    <a:pt x="9136" y="21542"/>
                    <a:pt x="9788" y="21442"/>
                  </a:cubicBezTo>
                  <a:cubicBezTo>
                    <a:pt x="15695" y="20694"/>
                    <a:pt x="21421" y="17717"/>
                    <a:pt x="21421" y="8513"/>
                  </a:cubicBezTo>
                  <a:cubicBezTo>
                    <a:pt x="21421" y="2229"/>
                    <a:pt x="18099" y="0"/>
                    <a:pt x="13644"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
            <p:cNvSpPr/>
            <p:nvPr/>
          </p:nvSpPr>
          <p:spPr>
            <a:xfrm>
              <a:off x="2521387" y="863675"/>
              <a:ext cx="34996" cy="30275"/>
            </a:xfrm>
            <a:custGeom>
              <a:rect b="b" l="l" r="r" t="t"/>
              <a:pathLst>
                <a:path extrusionOk="0" h="21600" w="21227">
                  <a:moveTo>
                    <a:pt x="9381" y="0"/>
                  </a:moveTo>
                  <a:cubicBezTo>
                    <a:pt x="4221" y="0"/>
                    <a:pt x="-373" y="2985"/>
                    <a:pt x="24" y="10043"/>
                  </a:cubicBezTo>
                  <a:cubicBezTo>
                    <a:pt x="24" y="16465"/>
                    <a:pt x="4426" y="21600"/>
                    <a:pt x="9778" y="21600"/>
                  </a:cubicBezTo>
                  <a:cubicBezTo>
                    <a:pt x="10126" y="21600"/>
                    <a:pt x="10475" y="21572"/>
                    <a:pt x="10836" y="21529"/>
                  </a:cubicBezTo>
                  <a:cubicBezTo>
                    <a:pt x="16236" y="21529"/>
                    <a:pt x="20602" y="18601"/>
                    <a:pt x="21227" y="11260"/>
                  </a:cubicBezTo>
                  <a:cubicBezTo>
                    <a:pt x="20602" y="3197"/>
                    <a:pt x="15611" y="269"/>
                    <a:pt x="10006" y="14"/>
                  </a:cubicBezTo>
                  <a:cubicBezTo>
                    <a:pt x="9802" y="14"/>
                    <a:pt x="9585" y="0"/>
                    <a:pt x="9381" y="0"/>
                  </a:cubicBezTo>
                  <a:close/>
                </a:path>
              </a:pathLst>
            </a:custGeom>
            <a:solidFill>
              <a:srgbClr val="18254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9" name="Google Shape;829;p2"/>
          <p:cNvSpPr/>
          <p:nvPr/>
        </p:nvSpPr>
        <p:spPr>
          <a:xfrm>
            <a:off x="1032695" y="3150195"/>
            <a:ext cx="108900" cy="128700"/>
          </a:xfrm>
          <a:prstGeom prst="ellipse">
            <a:avLst/>
          </a:prstGeom>
          <a:solidFill>
            <a:srgbClr val="DE6B7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
          <p:cNvSpPr/>
          <p:nvPr/>
        </p:nvSpPr>
        <p:spPr>
          <a:xfrm>
            <a:off x="738168" y="1838448"/>
            <a:ext cx="108900" cy="128700"/>
          </a:xfrm>
          <a:prstGeom prst="ellipse">
            <a:avLst/>
          </a:prstGeom>
          <a:solidFill>
            <a:srgbClr val="FBB2A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
          <p:cNvSpPr/>
          <p:nvPr/>
        </p:nvSpPr>
        <p:spPr>
          <a:xfrm>
            <a:off x="562829" y="2501043"/>
            <a:ext cx="108900" cy="128700"/>
          </a:xfrm>
          <a:prstGeom prst="ellipse">
            <a:avLst/>
          </a:prstGeom>
          <a:solidFill>
            <a:srgbClr val="FFBA4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
          <p:cNvSpPr/>
          <p:nvPr/>
        </p:nvSpPr>
        <p:spPr>
          <a:xfrm>
            <a:off x="1123872" y="3689995"/>
            <a:ext cx="108900" cy="128700"/>
          </a:xfrm>
          <a:prstGeom prst="ellipse">
            <a:avLst/>
          </a:prstGeom>
          <a:solidFill>
            <a:srgbClr val="8C81CA"/>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
          <p:cNvSpPr/>
          <p:nvPr/>
        </p:nvSpPr>
        <p:spPr>
          <a:xfrm>
            <a:off x="4026763" y="2182474"/>
            <a:ext cx="108900" cy="128700"/>
          </a:xfrm>
          <a:prstGeom prst="ellipse">
            <a:avLst/>
          </a:prstGeom>
          <a:solidFill>
            <a:srgbClr val="A7A7A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
          <p:cNvSpPr/>
          <p:nvPr/>
        </p:nvSpPr>
        <p:spPr>
          <a:xfrm>
            <a:off x="4111665" y="3150195"/>
            <a:ext cx="108900" cy="128700"/>
          </a:xfrm>
          <a:prstGeom prst="ellipse">
            <a:avLst/>
          </a:prstGeom>
          <a:gradFill>
            <a:gsLst>
              <a:gs pos="0">
                <a:srgbClr val="FFCFB7"/>
              </a:gs>
              <a:gs pos="35000">
                <a:srgbClr val="FFDECD"/>
              </a:gs>
              <a:gs pos="100000">
                <a:srgbClr val="FFF0EA"/>
              </a:gs>
            </a:gsLst>
            <a:lin ang="16200000" scaled="0"/>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
          <p:cNvSpPr/>
          <p:nvPr/>
        </p:nvSpPr>
        <p:spPr>
          <a:xfrm>
            <a:off x="3880216" y="3590582"/>
            <a:ext cx="108900" cy="128700"/>
          </a:xfrm>
          <a:prstGeom prst="ellipse">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
          <p:cNvSpPr/>
          <p:nvPr/>
        </p:nvSpPr>
        <p:spPr>
          <a:xfrm>
            <a:off x="3676083" y="3031992"/>
            <a:ext cx="108900" cy="128700"/>
          </a:xfrm>
          <a:prstGeom prst="ellipse">
            <a:avLst/>
          </a:prstGeom>
          <a:solidFill>
            <a:srgbClr val="BC95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
          <p:cNvSpPr/>
          <p:nvPr/>
        </p:nvSpPr>
        <p:spPr>
          <a:xfrm>
            <a:off x="3172773" y="2245369"/>
            <a:ext cx="193599" cy="338742"/>
          </a:xfrm>
          <a:custGeom>
            <a:rect b="b" l="l" r="r" t="t"/>
            <a:pathLst>
              <a:path extrusionOk="0" h="21600" w="21595">
                <a:moveTo>
                  <a:pt x="10800" y="4250"/>
                </a:moveTo>
                <a:cubicBezTo>
                  <a:pt x="12784" y="4250"/>
                  <a:pt x="14574" y="5110"/>
                  <a:pt x="15334" y="6436"/>
                </a:cubicBezTo>
                <a:cubicBezTo>
                  <a:pt x="16092" y="7758"/>
                  <a:pt x="15673" y="9280"/>
                  <a:pt x="14265" y="10293"/>
                </a:cubicBezTo>
                <a:cubicBezTo>
                  <a:pt x="13326" y="10972"/>
                  <a:pt x="12073" y="11332"/>
                  <a:pt x="10795" y="11332"/>
                </a:cubicBezTo>
                <a:cubicBezTo>
                  <a:pt x="10164" y="11332"/>
                  <a:pt x="9527" y="11245"/>
                  <a:pt x="8921" y="11063"/>
                </a:cubicBezTo>
                <a:cubicBezTo>
                  <a:pt x="7083" y="10515"/>
                  <a:pt x="5889" y="9224"/>
                  <a:pt x="5889" y="7792"/>
                </a:cubicBezTo>
                <a:cubicBezTo>
                  <a:pt x="5894" y="5835"/>
                  <a:pt x="8088" y="4253"/>
                  <a:pt x="10800" y="4250"/>
                </a:cubicBezTo>
                <a:close/>
                <a:moveTo>
                  <a:pt x="10800" y="0"/>
                </a:moveTo>
                <a:cubicBezTo>
                  <a:pt x="4910" y="0"/>
                  <a:pt x="0" y="3422"/>
                  <a:pt x="0" y="7792"/>
                </a:cubicBezTo>
                <a:cubicBezTo>
                  <a:pt x="0" y="9454"/>
                  <a:pt x="690" y="10935"/>
                  <a:pt x="2020" y="12325"/>
                </a:cubicBezTo>
                <a:lnTo>
                  <a:pt x="9972" y="21271"/>
                </a:lnTo>
                <a:cubicBezTo>
                  <a:pt x="10164" y="21491"/>
                  <a:pt x="10480" y="21600"/>
                  <a:pt x="10797" y="21600"/>
                </a:cubicBezTo>
                <a:cubicBezTo>
                  <a:pt x="11115" y="21600"/>
                  <a:pt x="11431" y="21491"/>
                  <a:pt x="11622" y="21271"/>
                </a:cubicBezTo>
                <a:lnTo>
                  <a:pt x="19606" y="12294"/>
                </a:lnTo>
                <a:cubicBezTo>
                  <a:pt x="20905" y="10976"/>
                  <a:pt x="21600" y="9405"/>
                  <a:pt x="21595" y="7792"/>
                </a:cubicBezTo>
                <a:cubicBezTo>
                  <a:pt x="21595" y="3494"/>
                  <a:pt x="16753" y="0"/>
                  <a:pt x="10800"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435D74"/>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38" name="Google Shape;838;p2"/>
          <p:cNvSpPr/>
          <p:nvPr/>
        </p:nvSpPr>
        <p:spPr>
          <a:xfrm>
            <a:off x="639345" y="1931672"/>
            <a:ext cx="2637036" cy="657990"/>
          </a:xfrm>
          <a:custGeom>
            <a:rect b="b" l="l" r="r" t="t"/>
            <a:pathLst>
              <a:path extrusionOk="0" h="21600" w="21600">
                <a:moveTo>
                  <a:pt x="1271" y="0"/>
                </a:moveTo>
                <a:lnTo>
                  <a:pt x="21600" y="21587"/>
                </a:lnTo>
                <a:lnTo>
                  <a:pt x="0" y="21600"/>
                </a:lnTo>
              </a:path>
            </a:pathLst>
          </a:cu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
          <p:cNvSpPr/>
          <p:nvPr/>
        </p:nvSpPr>
        <p:spPr>
          <a:xfrm>
            <a:off x="1107301" y="2607478"/>
            <a:ext cx="2180250" cy="1154628"/>
          </a:xfrm>
          <a:custGeom>
            <a:rect b="b" l="l" r="r" t="t"/>
            <a:pathLst>
              <a:path extrusionOk="0" h="21600" w="21600">
                <a:moveTo>
                  <a:pt x="0" y="11381"/>
                </a:moveTo>
                <a:lnTo>
                  <a:pt x="21600" y="0"/>
                </a:lnTo>
                <a:lnTo>
                  <a:pt x="900" y="21600"/>
                </a:lnTo>
              </a:path>
            </a:pathLst>
          </a:cu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
          <p:cNvSpPr/>
          <p:nvPr/>
        </p:nvSpPr>
        <p:spPr>
          <a:xfrm>
            <a:off x="3303551" y="2605255"/>
            <a:ext cx="649566" cy="1068876"/>
          </a:xfrm>
          <a:custGeom>
            <a:rect b="b" l="l" r="r" t="t"/>
            <a:pathLst>
              <a:path extrusionOk="0" h="21600" w="21600">
                <a:moveTo>
                  <a:pt x="21600" y="21600"/>
                </a:moveTo>
                <a:lnTo>
                  <a:pt x="0" y="0"/>
                </a:lnTo>
                <a:lnTo>
                  <a:pt x="15046" y="9976"/>
                </a:lnTo>
              </a:path>
            </a:pathLst>
          </a:cu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
          <p:cNvSpPr/>
          <p:nvPr/>
        </p:nvSpPr>
        <p:spPr>
          <a:xfrm>
            <a:off x="3315869" y="2242226"/>
            <a:ext cx="854766" cy="985932"/>
          </a:xfrm>
          <a:custGeom>
            <a:rect b="b" l="l" r="r" t="t"/>
            <a:pathLst>
              <a:path extrusionOk="0" h="21600" w="21600">
                <a:moveTo>
                  <a:pt x="19707" y="0"/>
                </a:moveTo>
                <a:lnTo>
                  <a:pt x="0" y="8041"/>
                </a:lnTo>
                <a:lnTo>
                  <a:pt x="21600" y="21600"/>
                </a:lnTo>
              </a:path>
            </a:pathLst>
          </a:custGeom>
          <a:noFill/>
          <a:ln cap="flat" cmpd="sng" w="25400">
            <a:solidFill>
              <a:schemeClr val="accent1"/>
            </a:solidFill>
            <a:prstDash val="solid"/>
            <a:round/>
            <a:headEnd len="sm" w="sm" type="none"/>
            <a:tailEnd len="sm" w="sm" type="none"/>
          </a:ln>
          <a:effectLst>
            <a:outerShdw blurRad="38100" rotWithShape="0" dir="5400000" dist="20000">
              <a:srgbClr val="000000">
                <a:alpha val="3764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
          <p:cNvSpPr txBox="1"/>
          <p:nvPr>
            <p:ph type="title"/>
          </p:nvPr>
        </p:nvSpPr>
        <p:spPr>
          <a:xfrm>
            <a:off x="-368565" y="223370"/>
            <a:ext cx="10091479" cy="933146"/>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000000"/>
              </a:buClr>
              <a:buSzPts val="2700"/>
              <a:buFont typeface="Fira Sans Extra Condensed SemiBold"/>
              <a:buNone/>
            </a:pPr>
            <a:r>
              <a:rPr lang="en-US" sz="2400"/>
              <a:t>India &amp; CPTPP Trade in Figures</a:t>
            </a:r>
            <a:endParaRPr sz="2400"/>
          </a:p>
        </p:txBody>
      </p:sp>
      <p:grpSp>
        <p:nvGrpSpPr>
          <p:cNvPr id="847" name="Google Shape;847;p3"/>
          <p:cNvGrpSpPr/>
          <p:nvPr/>
        </p:nvGrpSpPr>
        <p:grpSpPr>
          <a:xfrm>
            <a:off x="5032046" y="1625743"/>
            <a:ext cx="2037192" cy="451840"/>
            <a:chOff x="0" y="243825"/>
            <a:chExt cx="2037191" cy="451839"/>
          </a:xfrm>
        </p:grpSpPr>
        <p:sp>
          <p:nvSpPr>
            <p:cNvPr id="848" name="Google Shape;848;p3"/>
            <p:cNvSpPr/>
            <p:nvPr/>
          </p:nvSpPr>
          <p:spPr>
            <a:xfrm>
              <a:off x="0" y="243825"/>
              <a:ext cx="202830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6541CE"/>
                </a:buClr>
                <a:buSzPts val="2000"/>
                <a:buFont typeface="Fira Sans Extra Condensed"/>
                <a:buNone/>
              </a:pPr>
              <a:r>
                <a:rPr b="1" i="0" lang="en-US" sz="2000" u="none" cap="none" strike="noStrike">
                  <a:solidFill>
                    <a:srgbClr val="6541CE"/>
                  </a:solidFill>
                  <a:latin typeface="Fira Sans Extra Condensed"/>
                  <a:ea typeface="Fira Sans Extra Condensed"/>
                  <a:cs typeface="Fira Sans Extra Condensed"/>
                  <a:sym typeface="Fira Sans Extra Condensed"/>
                </a:rPr>
                <a:t>Imports</a:t>
              </a:r>
              <a:endParaRPr/>
            </a:p>
          </p:txBody>
        </p:sp>
        <p:sp>
          <p:nvSpPr>
            <p:cNvPr id="849" name="Google Shape;849;p3"/>
            <p:cNvSpPr/>
            <p:nvPr/>
          </p:nvSpPr>
          <p:spPr>
            <a:xfrm>
              <a:off x="350736" y="695663"/>
              <a:ext cx="1686455"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000000"/>
                </a:buClr>
                <a:buSzPts val="1000"/>
                <a:buFont typeface="Roboto"/>
                <a:buNone/>
              </a:pPr>
              <a:r>
                <a:rPr b="0" i="0" lang="en-US" sz="1000" u="none" cap="none" strike="noStrike">
                  <a:solidFill>
                    <a:srgbClr val="000000"/>
                  </a:solidFill>
                  <a:latin typeface="Roboto"/>
                  <a:ea typeface="Roboto"/>
                  <a:cs typeface="Roboto"/>
                  <a:sym typeface="Roboto"/>
                </a:rPr>
                <a:t>Mainly Oil &amp; mineral Fuels, Precious Stones &amp; metals and Metal Ores </a:t>
              </a:r>
              <a:endParaRPr/>
            </a:p>
          </p:txBody>
        </p:sp>
      </p:grpSp>
      <p:grpSp>
        <p:nvGrpSpPr>
          <p:cNvPr id="850" name="Google Shape;850;p3"/>
          <p:cNvGrpSpPr/>
          <p:nvPr/>
        </p:nvGrpSpPr>
        <p:grpSpPr>
          <a:xfrm>
            <a:off x="5036491" y="2762281"/>
            <a:ext cx="2028302" cy="475142"/>
            <a:chOff x="0" y="243825"/>
            <a:chExt cx="2028301" cy="475140"/>
          </a:xfrm>
        </p:grpSpPr>
        <p:sp>
          <p:nvSpPr>
            <p:cNvPr id="851" name="Google Shape;851;p3"/>
            <p:cNvSpPr/>
            <p:nvPr/>
          </p:nvSpPr>
          <p:spPr>
            <a:xfrm>
              <a:off x="0" y="243825"/>
              <a:ext cx="202830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8B7CFD"/>
                </a:buClr>
                <a:buSzPts val="2000"/>
                <a:buFont typeface="Fira Sans Extra Condensed"/>
                <a:buNone/>
              </a:pPr>
              <a:r>
                <a:rPr b="1" i="0" lang="en-US" sz="2000" u="none" cap="none" strike="noStrike">
                  <a:solidFill>
                    <a:srgbClr val="8B7CFD"/>
                  </a:solidFill>
                  <a:latin typeface="Fira Sans Extra Condensed"/>
                  <a:ea typeface="Fira Sans Extra Condensed"/>
                  <a:cs typeface="Fira Sans Extra Condensed"/>
                  <a:sym typeface="Fira Sans Extra Condensed"/>
                </a:rPr>
                <a:t>Exports</a:t>
              </a:r>
              <a:endParaRPr/>
            </a:p>
          </p:txBody>
        </p:sp>
        <p:sp>
          <p:nvSpPr>
            <p:cNvPr id="852" name="Google Shape;852;p3"/>
            <p:cNvSpPr/>
            <p:nvPr/>
          </p:nvSpPr>
          <p:spPr>
            <a:xfrm>
              <a:off x="188561" y="718964"/>
              <a:ext cx="1830857"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000000"/>
                </a:buClr>
                <a:buSzPts val="1000"/>
                <a:buFont typeface="Roboto"/>
                <a:buNone/>
              </a:pPr>
              <a:r>
                <a:rPr b="0" i="0" lang="en-US" sz="1000" u="none" cap="none" strike="noStrike">
                  <a:solidFill>
                    <a:srgbClr val="000000"/>
                  </a:solidFill>
                  <a:latin typeface="Roboto"/>
                  <a:ea typeface="Roboto"/>
                  <a:cs typeface="Roboto"/>
                  <a:sym typeface="Roboto"/>
                </a:rPr>
                <a:t>Mainly Precious Stones, Oil &amp; Mineral Fuels and industrial Machinery</a:t>
              </a:r>
              <a:endParaRPr/>
            </a:p>
          </p:txBody>
        </p:sp>
      </p:grpSp>
      <p:sp>
        <p:nvSpPr>
          <p:cNvPr id="853" name="Google Shape;853;p3"/>
          <p:cNvSpPr/>
          <p:nvPr/>
        </p:nvSpPr>
        <p:spPr>
          <a:xfrm>
            <a:off x="5061495" y="4020350"/>
            <a:ext cx="202830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chemeClr val="accent4"/>
              </a:buClr>
              <a:buSzPts val="2000"/>
              <a:buFont typeface="Fira Sans Extra Condensed"/>
              <a:buNone/>
            </a:pPr>
            <a:r>
              <a:rPr b="1" i="0" lang="en-US" sz="2000" u="none" cap="none" strike="noStrike">
                <a:solidFill>
                  <a:schemeClr val="accent4"/>
                </a:solidFill>
                <a:latin typeface="Fira Sans Extra Condensed"/>
                <a:ea typeface="Fira Sans Extra Condensed"/>
                <a:cs typeface="Fira Sans Extra Condensed"/>
                <a:sym typeface="Fira Sans Extra Condensed"/>
              </a:rPr>
              <a:t>Trade Deficit</a:t>
            </a:r>
            <a:endParaRPr/>
          </a:p>
        </p:txBody>
      </p:sp>
      <p:grpSp>
        <p:nvGrpSpPr>
          <p:cNvPr id="854" name="Google Shape;854;p3"/>
          <p:cNvGrpSpPr/>
          <p:nvPr/>
        </p:nvGrpSpPr>
        <p:grpSpPr>
          <a:xfrm>
            <a:off x="7522522" y="1516076"/>
            <a:ext cx="1170597" cy="3249003"/>
            <a:chOff x="0" y="205248"/>
            <a:chExt cx="1170596" cy="3249001"/>
          </a:xfrm>
        </p:grpSpPr>
        <p:sp>
          <p:nvSpPr>
            <p:cNvPr id="855" name="Google Shape;855;p3"/>
            <p:cNvSpPr/>
            <p:nvPr/>
          </p:nvSpPr>
          <p:spPr>
            <a:xfrm>
              <a:off x="369895" y="303368"/>
              <a:ext cx="80070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66"/>
                <a:buFont typeface="Times New Roman"/>
                <a:buNone/>
              </a:pPr>
              <a:r>
                <a:rPr i="0" lang="en-US" sz="1466" u="none" cap="none" strike="noStrike">
                  <a:solidFill>
                    <a:srgbClr val="000000"/>
                  </a:solidFill>
                  <a:latin typeface="Roboto"/>
                  <a:ea typeface="Roboto"/>
                  <a:cs typeface="Roboto"/>
                  <a:sym typeface="Roboto"/>
                </a:rPr>
                <a:t>US $58 billion</a:t>
              </a:r>
              <a:endParaRPr>
                <a:latin typeface="Roboto"/>
                <a:ea typeface="Roboto"/>
                <a:cs typeface="Roboto"/>
                <a:sym typeface="Roboto"/>
              </a:endParaRPr>
            </a:p>
          </p:txBody>
        </p:sp>
        <p:sp>
          <p:nvSpPr>
            <p:cNvPr id="856" name="Google Shape;856;p3"/>
            <p:cNvSpPr/>
            <p:nvPr/>
          </p:nvSpPr>
          <p:spPr>
            <a:xfrm>
              <a:off x="369895" y="1520182"/>
              <a:ext cx="80070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66"/>
                <a:buFont typeface="Times New Roman"/>
                <a:buNone/>
              </a:pPr>
              <a:r>
                <a:rPr i="0" lang="en-US" sz="1466" u="none" cap="none" strike="noStrike">
                  <a:solidFill>
                    <a:srgbClr val="000000"/>
                  </a:solidFill>
                  <a:latin typeface="Roboto"/>
                  <a:ea typeface="Roboto"/>
                  <a:cs typeface="Roboto"/>
                  <a:sym typeface="Roboto"/>
                </a:rPr>
                <a:t>US$41 billion </a:t>
              </a:r>
              <a:endParaRPr>
                <a:latin typeface="Roboto"/>
                <a:ea typeface="Roboto"/>
                <a:cs typeface="Roboto"/>
                <a:sym typeface="Roboto"/>
              </a:endParaRPr>
            </a:p>
          </p:txBody>
        </p:sp>
        <p:sp>
          <p:nvSpPr>
            <p:cNvPr id="857" name="Google Shape;857;p3"/>
            <p:cNvSpPr/>
            <p:nvPr/>
          </p:nvSpPr>
          <p:spPr>
            <a:xfrm>
              <a:off x="369895" y="2736997"/>
              <a:ext cx="80070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66"/>
                <a:buFont typeface="Times New Roman"/>
                <a:buNone/>
              </a:pPr>
              <a:r>
                <a:rPr i="0" lang="en-US" sz="1466" u="none" cap="none" strike="noStrike">
                  <a:solidFill>
                    <a:srgbClr val="000000"/>
                  </a:solidFill>
                  <a:latin typeface="Roboto"/>
                  <a:ea typeface="Roboto"/>
                  <a:cs typeface="Roboto"/>
                  <a:sym typeface="Roboto"/>
                </a:rPr>
                <a:t>US$17 billion</a:t>
              </a:r>
              <a:endParaRPr>
                <a:latin typeface="Roboto"/>
                <a:ea typeface="Roboto"/>
                <a:cs typeface="Roboto"/>
                <a:sym typeface="Roboto"/>
              </a:endParaRPr>
            </a:p>
          </p:txBody>
        </p:sp>
        <p:cxnSp>
          <p:nvCxnSpPr>
            <p:cNvPr id="858" name="Google Shape;858;p3"/>
            <p:cNvCxnSpPr/>
            <p:nvPr/>
          </p:nvCxnSpPr>
          <p:spPr>
            <a:xfrm flipH="1">
              <a:off x="93450" y="205248"/>
              <a:ext cx="1" cy="3249001"/>
            </a:xfrm>
            <a:prstGeom prst="straightConnector1">
              <a:avLst/>
            </a:prstGeom>
            <a:noFill/>
            <a:ln cap="flat" cmpd="sng" w="9525">
              <a:solidFill>
                <a:schemeClr val="accent6"/>
              </a:solidFill>
              <a:prstDash val="solid"/>
              <a:round/>
              <a:headEnd len="sm" w="sm" type="none"/>
              <a:tailEnd len="sm" w="sm" type="none"/>
            </a:ln>
          </p:spPr>
        </p:cxnSp>
        <p:sp>
          <p:nvSpPr>
            <p:cNvPr id="859" name="Google Shape;859;p3"/>
            <p:cNvSpPr/>
            <p:nvPr/>
          </p:nvSpPr>
          <p:spPr>
            <a:xfrm>
              <a:off x="43" y="209991"/>
              <a:ext cx="186902" cy="186901"/>
            </a:xfrm>
            <a:prstGeom prst="ellipse">
              <a:avLst/>
            </a:pr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0" y="1426732"/>
              <a:ext cx="186901" cy="186901"/>
            </a:xfrm>
            <a:prstGeom prst="ellipse">
              <a:avLst/>
            </a:pr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0" y="2643474"/>
              <a:ext cx="186901" cy="186901"/>
            </a:xfrm>
            <a:prstGeom prst="ellipse">
              <a:avLst/>
            </a:pr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2" name="Google Shape;862;p3"/>
          <p:cNvSpPr txBox="1"/>
          <p:nvPr/>
        </p:nvSpPr>
        <p:spPr>
          <a:xfrm>
            <a:off x="532100" y="1399350"/>
            <a:ext cx="4332600" cy="2206200"/>
          </a:xfrm>
          <a:prstGeom prst="rect">
            <a:avLst/>
          </a:prstGeom>
          <a:noFill/>
          <a:ln>
            <a:noFill/>
          </a:ln>
        </p:spPr>
        <p:txBody>
          <a:bodyPr anchorCtr="0" anchor="t" bIns="0" lIns="0" spcFirstLastPara="1" rIns="0" wrap="square" tIns="0">
            <a:spAutoFit/>
          </a:bodyPr>
          <a:lstStyle/>
          <a:p>
            <a:pPr indent="-323850" lvl="0" marL="457200" marR="0" rtl="0" algn="l">
              <a:lnSpc>
                <a:spcPct val="100000"/>
              </a:lnSpc>
              <a:spcBef>
                <a:spcPts val="0"/>
              </a:spcBef>
              <a:spcAft>
                <a:spcPts val="0"/>
              </a:spcAft>
              <a:buClr>
                <a:srgbClr val="000000"/>
              </a:buClr>
              <a:buSzPts val="1500"/>
              <a:buFont typeface="Roboto"/>
              <a:buChar char="●"/>
            </a:pPr>
            <a:r>
              <a:rPr i="0" lang="en-US" sz="1500" u="none" cap="none" strike="noStrike">
                <a:solidFill>
                  <a:srgbClr val="000000"/>
                </a:solidFill>
                <a:latin typeface="Roboto"/>
                <a:ea typeface="Roboto"/>
                <a:cs typeface="Roboto"/>
                <a:sym typeface="Roboto"/>
              </a:rPr>
              <a:t>India refrained from joining CPTPP as it placed relatively higher labour and environmental standards. </a:t>
            </a:r>
            <a:endParaRPr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1000"/>
              </a:spcBef>
              <a:spcAft>
                <a:spcPts val="1000"/>
              </a:spcAft>
              <a:buClr>
                <a:srgbClr val="000000"/>
              </a:buClr>
              <a:buSzPts val="1500"/>
              <a:buFont typeface="Roboto"/>
              <a:buChar char="●"/>
            </a:pPr>
            <a:r>
              <a:rPr i="0" lang="en-US" sz="1500" u="none" cap="none" strike="noStrike">
                <a:solidFill>
                  <a:srgbClr val="000000"/>
                </a:solidFill>
                <a:latin typeface="Roboto"/>
                <a:ea typeface="Roboto"/>
                <a:cs typeface="Roboto"/>
                <a:sym typeface="Roboto"/>
              </a:rPr>
              <a:t>The FTA’s draft includes narrowly detailed qualifications on standards for investment protection, provisions to protect the host country's right to regulate trade, and imposition of detailed transparency requirements. </a:t>
            </a:r>
            <a:endParaRPr i="0" sz="15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
          <p:cNvSpPr txBox="1"/>
          <p:nvPr>
            <p:ph type="title"/>
          </p:nvPr>
        </p:nvSpPr>
        <p:spPr>
          <a:xfrm>
            <a:off x="264300" y="228025"/>
            <a:ext cx="8615400" cy="696900"/>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2000"/>
              <a:buFont typeface="Times"/>
              <a:buNone/>
            </a:pPr>
            <a:r>
              <a:rPr b="1" lang="en-US" sz="2400">
                <a:latin typeface="Fira Sans Extra Condensed"/>
                <a:ea typeface="Fira Sans Extra Condensed"/>
                <a:cs typeface="Fira Sans Extra Condensed"/>
                <a:sym typeface="Fira Sans Extra Condensed"/>
              </a:rPr>
              <a:t>Objective of Study &amp; Methods Employed</a:t>
            </a:r>
            <a:endParaRPr i="0" sz="2400" u="none" cap="none" strike="noStrike">
              <a:solidFill>
                <a:srgbClr val="000000"/>
              </a:solidFill>
              <a:latin typeface="Fira Sans Extra Condensed"/>
              <a:ea typeface="Fira Sans Extra Condensed"/>
              <a:cs typeface="Fira Sans Extra Condensed"/>
              <a:sym typeface="Fira Sans Extra Condensed"/>
            </a:endParaRPr>
          </a:p>
        </p:txBody>
      </p:sp>
      <p:sp>
        <p:nvSpPr>
          <p:cNvPr id="868" name="Google Shape;868;p4"/>
          <p:cNvSpPr txBox="1"/>
          <p:nvPr/>
        </p:nvSpPr>
        <p:spPr>
          <a:xfrm>
            <a:off x="646100" y="1216200"/>
            <a:ext cx="7689900" cy="3207000"/>
          </a:xfrm>
          <a:prstGeom prst="rect">
            <a:avLst/>
          </a:prstGeom>
          <a:noFill/>
          <a:ln>
            <a:noFill/>
          </a:ln>
        </p:spPr>
        <p:txBody>
          <a:bodyPr anchorCtr="0" anchor="t" bIns="0" lIns="0" spcFirstLastPara="1" rIns="0" wrap="square" tIns="0">
            <a:noAutofit/>
          </a:bodyPr>
          <a:lstStyle/>
          <a:p>
            <a:pPr indent="-321691" lvl="0" marL="457200" marR="0" rtl="0" algn="l">
              <a:lnSpc>
                <a:spcPct val="100000"/>
              </a:lnSpc>
              <a:spcBef>
                <a:spcPts val="0"/>
              </a:spcBef>
              <a:spcAft>
                <a:spcPts val="0"/>
              </a:spcAft>
              <a:buClr>
                <a:srgbClr val="000000"/>
              </a:buClr>
              <a:buSzPts val="1466"/>
              <a:buFont typeface="Roboto"/>
              <a:buChar char="●"/>
            </a:pPr>
            <a:r>
              <a:rPr i="0" lang="en-US" sz="1466" u="none" cap="none" strike="noStrike">
                <a:solidFill>
                  <a:srgbClr val="000000"/>
                </a:solidFill>
                <a:latin typeface="Roboto"/>
                <a:ea typeface="Roboto"/>
                <a:cs typeface="Roboto"/>
                <a:sym typeface="Roboto"/>
              </a:rPr>
              <a:t>Through this project, we aim to find solutions to the following questions:</a:t>
            </a:r>
            <a:endParaRPr>
              <a:latin typeface="Roboto"/>
              <a:ea typeface="Roboto"/>
              <a:cs typeface="Roboto"/>
              <a:sym typeface="Roboto"/>
            </a:endParaRPr>
          </a:p>
          <a:p>
            <a:pPr indent="-321691" lvl="1" marL="914400" marR="0" rtl="0" algn="l">
              <a:lnSpc>
                <a:spcPct val="100000"/>
              </a:lnSpc>
              <a:spcBef>
                <a:spcPts val="1200"/>
              </a:spcBef>
              <a:spcAft>
                <a:spcPts val="0"/>
              </a:spcAft>
              <a:buClr>
                <a:srgbClr val="000000"/>
              </a:buClr>
              <a:buSzPts val="1466"/>
              <a:buFont typeface="Roboto"/>
              <a:buChar char="○"/>
            </a:pPr>
            <a:r>
              <a:rPr i="0" lang="en-US" sz="1466" u="none" cap="none" strike="noStrike">
                <a:solidFill>
                  <a:srgbClr val="000000"/>
                </a:solidFill>
                <a:latin typeface="Roboto"/>
                <a:ea typeface="Roboto"/>
                <a:cs typeface="Roboto"/>
                <a:sym typeface="Roboto"/>
              </a:rPr>
              <a:t>How would trade value and volume change if India were to join the CPTPP group?</a:t>
            </a:r>
            <a:endParaRPr>
              <a:latin typeface="Roboto"/>
              <a:ea typeface="Roboto"/>
              <a:cs typeface="Roboto"/>
              <a:sym typeface="Roboto"/>
            </a:endParaRPr>
          </a:p>
          <a:p>
            <a:pPr indent="-321691" lvl="1" marL="914400" marR="0" rtl="0" algn="l">
              <a:lnSpc>
                <a:spcPct val="100000"/>
              </a:lnSpc>
              <a:spcBef>
                <a:spcPts val="1200"/>
              </a:spcBef>
              <a:spcAft>
                <a:spcPts val="0"/>
              </a:spcAft>
              <a:buClr>
                <a:srgbClr val="000000"/>
              </a:buClr>
              <a:buSzPts val="1466"/>
              <a:buFont typeface="Roboto"/>
              <a:buChar char="○"/>
            </a:pPr>
            <a:r>
              <a:rPr i="0" lang="en-US" sz="1466" u="none" cap="none" strike="noStrike">
                <a:solidFill>
                  <a:srgbClr val="000000"/>
                </a:solidFill>
                <a:latin typeface="Roboto"/>
                <a:ea typeface="Roboto"/>
                <a:cs typeface="Roboto"/>
                <a:sym typeface="Roboto"/>
              </a:rPr>
              <a:t>How would such an agreement affect trade amongst existing CPTPP members? </a:t>
            </a:r>
            <a:endParaRPr i="0" sz="1466" u="none" cap="none" strike="noStrike">
              <a:solidFill>
                <a:srgbClr val="000000"/>
              </a:solidFill>
              <a:latin typeface="Roboto"/>
              <a:ea typeface="Roboto"/>
              <a:cs typeface="Roboto"/>
              <a:sym typeface="Roboto"/>
            </a:endParaRPr>
          </a:p>
          <a:p>
            <a:pPr indent="0" lvl="0" marL="914400" marR="0" rtl="0" algn="l">
              <a:lnSpc>
                <a:spcPct val="100000"/>
              </a:lnSpc>
              <a:spcBef>
                <a:spcPts val="1200"/>
              </a:spcBef>
              <a:spcAft>
                <a:spcPts val="0"/>
              </a:spcAft>
              <a:buNone/>
            </a:pPr>
            <a:r>
              <a:t/>
            </a:r>
            <a:endParaRPr sz="1466">
              <a:latin typeface="Roboto"/>
              <a:ea typeface="Roboto"/>
              <a:cs typeface="Roboto"/>
              <a:sym typeface="Roboto"/>
            </a:endParaRPr>
          </a:p>
          <a:p>
            <a:pPr indent="-321691" lvl="0" marL="457200" marR="0" rtl="0" algn="l">
              <a:lnSpc>
                <a:spcPct val="100000"/>
              </a:lnSpc>
              <a:spcBef>
                <a:spcPts val="1200"/>
              </a:spcBef>
              <a:spcAft>
                <a:spcPts val="0"/>
              </a:spcAft>
              <a:buClr>
                <a:srgbClr val="000000"/>
              </a:buClr>
              <a:buSzPts val="1466"/>
              <a:buFont typeface="Roboto"/>
              <a:buChar char="●"/>
            </a:pPr>
            <a:r>
              <a:rPr i="0" lang="en-US" sz="1466" u="none" cap="none" strike="noStrike">
                <a:solidFill>
                  <a:srgbClr val="000000"/>
                </a:solidFill>
                <a:latin typeface="Roboto"/>
                <a:ea typeface="Roboto"/>
                <a:cs typeface="Roboto"/>
                <a:sym typeface="Roboto"/>
              </a:rPr>
              <a:t>Following are some of the methods, we wish to employ for gravity model estimation: </a:t>
            </a:r>
            <a:endParaRPr i="0" sz="1200" u="none" cap="none" strike="noStrike">
              <a:solidFill>
                <a:srgbClr val="000000"/>
              </a:solidFill>
              <a:latin typeface="Roboto"/>
              <a:ea typeface="Roboto"/>
              <a:cs typeface="Roboto"/>
              <a:sym typeface="Roboto"/>
            </a:endParaRPr>
          </a:p>
          <a:p>
            <a:pPr indent="-321691" lvl="1" marL="914400" marR="0" rtl="0" algn="l">
              <a:lnSpc>
                <a:spcPct val="100000"/>
              </a:lnSpc>
              <a:spcBef>
                <a:spcPts val="1200"/>
              </a:spcBef>
              <a:spcAft>
                <a:spcPts val="0"/>
              </a:spcAft>
              <a:buClr>
                <a:srgbClr val="000000"/>
              </a:buClr>
              <a:buSzPts val="1466"/>
              <a:buFont typeface="Roboto"/>
              <a:buChar char="○"/>
            </a:pPr>
            <a:r>
              <a:rPr i="0" lang="en-US" sz="1466" u="none" cap="none" strike="noStrike">
                <a:solidFill>
                  <a:srgbClr val="000000"/>
                </a:solidFill>
                <a:latin typeface="Roboto"/>
                <a:ea typeface="Roboto"/>
                <a:cs typeface="Roboto"/>
                <a:sym typeface="Roboto"/>
              </a:rPr>
              <a:t>Two-way fixed effects methodology </a:t>
            </a:r>
            <a:endParaRPr i="0" sz="1200" u="none" cap="none" strike="noStrike">
              <a:solidFill>
                <a:srgbClr val="000000"/>
              </a:solidFill>
              <a:latin typeface="Roboto"/>
              <a:ea typeface="Roboto"/>
              <a:cs typeface="Roboto"/>
              <a:sym typeface="Roboto"/>
            </a:endParaRPr>
          </a:p>
          <a:p>
            <a:pPr indent="-321691" lvl="1" marL="914400" marR="0" rtl="0" algn="l">
              <a:lnSpc>
                <a:spcPct val="100000"/>
              </a:lnSpc>
              <a:spcBef>
                <a:spcPts val="1200"/>
              </a:spcBef>
              <a:spcAft>
                <a:spcPts val="0"/>
              </a:spcAft>
              <a:buClr>
                <a:srgbClr val="000000"/>
              </a:buClr>
              <a:buSzPts val="1466"/>
              <a:buFont typeface="Roboto"/>
              <a:buChar char="○"/>
            </a:pPr>
            <a:r>
              <a:rPr i="0" lang="en-US" sz="1466" u="none" cap="none" strike="noStrike">
                <a:solidFill>
                  <a:srgbClr val="000000"/>
                </a:solidFill>
                <a:latin typeface="Roboto"/>
                <a:ea typeface="Roboto"/>
                <a:cs typeface="Roboto"/>
                <a:sym typeface="Roboto"/>
              </a:rPr>
              <a:t>Poisson Pseudo Maximum Likelihood </a:t>
            </a:r>
            <a:r>
              <a:rPr lang="en-US" sz="1466">
                <a:latin typeface="Roboto"/>
                <a:ea typeface="Roboto"/>
                <a:cs typeface="Roboto"/>
                <a:sym typeface="Roboto"/>
              </a:rPr>
              <a:t>estimation</a:t>
            </a:r>
            <a:endParaRPr i="0" sz="1200" u="none" cap="none" strike="noStrike">
              <a:solidFill>
                <a:srgbClr val="000000"/>
              </a:solidFill>
              <a:latin typeface="Roboto"/>
              <a:ea typeface="Roboto"/>
              <a:cs typeface="Roboto"/>
              <a:sym typeface="Roboto"/>
            </a:endParaRPr>
          </a:p>
          <a:p>
            <a:pPr indent="-321691" lvl="1" marL="914400" marR="0" rtl="0" algn="l">
              <a:lnSpc>
                <a:spcPct val="100000"/>
              </a:lnSpc>
              <a:spcBef>
                <a:spcPts val="1200"/>
              </a:spcBef>
              <a:spcAft>
                <a:spcPts val="0"/>
              </a:spcAft>
              <a:buClr>
                <a:srgbClr val="000000"/>
              </a:buClr>
              <a:buSzPts val="1466"/>
              <a:buFont typeface="Times New Roman"/>
              <a:buChar char="○"/>
            </a:pPr>
            <a:r>
              <a:rPr i="0" lang="en-US" sz="1466" u="none" cap="none" strike="noStrike">
                <a:solidFill>
                  <a:srgbClr val="000000"/>
                </a:solidFill>
                <a:latin typeface="Roboto"/>
                <a:ea typeface="Roboto"/>
                <a:cs typeface="Roboto"/>
                <a:sym typeface="Roboto"/>
              </a:rPr>
              <a:t>Non -Linear Least Squares Estimator </a:t>
            </a:r>
            <a:br>
              <a:rPr i="0" lang="en-US" sz="1200" u="none" cap="none" strike="noStrike">
                <a:solidFill>
                  <a:srgbClr val="000000"/>
                </a:solidFill>
                <a:latin typeface="Roboto"/>
                <a:ea typeface="Roboto"/>
                <a:cs typeface="Roboto"/>
                <a:sym typeface="Roboto"/>
              </a:rPr>
            </a:br>
            <a:endParaRPr i="0" sz="1200" u="none" cap="none" strike="noStrike">
              <a:solidFill>
                <a:srgbClr val="000000"/>
              </a:solidFill>
              <a:latin typeface="Roboto"/>
              <a:ea typeface="Roboto"/>
              <a:cs typeface="Roboto"/>
              <a:sym typeface="Roboto"/>
            </a:endParaRPr>
          </a:p>
          <a:p>
            <a:pPr indent="-457200" lvl="0" marL="457200" marR="0" rtl="0" algn="l">
              <a:lnSpc>
                <a:spcPct val="100000"/>
              </a:lnSpc>
              <a:spcBef>
                <a:spcPts val="1200"/>
              </a:spcBef>
              <a:spcAft>
                <a:spcPts val="0"/>
              </a:spcAft>
              <a:buClr>
                <a:srgbClr val="000000"/>
              </a:buClr>
              <a:buSzPts val="1200"/>
              <a:buFont typeface="Times New Roman"/>
              <a:buNone/>
            </a:pPr>
            <a:r>
              <a:t/>
            </a:r>
            <a:endParaRPr i="0" sz="1450" u="none" cap="none" strike="noStrike">
              <a:solidFill>
                <a:srgbClr val="000000"/>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200"/>
              <a:buFont typeface="Times"/>
              <a:buNone/>
            </a:pPr>
            <a:br>
              <a:rPr i="0" lang="en-US" sz="1200" u="none" cap="none" strike="noStrike">
                <a:solidFill>
                  <a:srgbClr val="000000"/>
                </a:solidFill>
                <a:latin typeface="Roboto"/>
                <a:ea typeface="Roboto"/>
                <a:cs typeface="Roboto"/>
                <a:sym typeface="Roboto"/>
              </a:rPr>
            </a:br>
            <a:endParaRPr i="0" sz="1200" u="none" cap="none" strike="noStrike">
              <a:solidFill>
                <a:srgbClr val="000000"/>
              </a:solidFill>
              <a:latin typeface="Roboto"/>
              <a:ea typeface="Roboto"/>
              <a:cs typeface="Roboto"/>
              <a:sym typeface="Roboto"/>
            </a:endParaRPr>
          </a:p>
        </p:txBody>
      </p:sp>
      <p:sp>
        <p:nvSpPr>
          <p:cNvPr id="869" name="Google Shape;869;p4"/>
          <p:cNvSpPr txBox="1"/>
          <p:nvPr/>
        </p:nvSpPr>
        <p:spPr>
          <a:xfrm>
            <a:off x="227475" y="4309425"/>
            <a:ext cx="8808300" cy="480300"/>
          </a:xfrm>
          <a:prstGeom prst="rect">
            <a:avLst/>
          </a:prstGeom>
          <a:noFill/>
          <a:ln>
            <a:noFill/>
          </a:ln>
        </p:spPr>
        <p:txBody>
          <a:bodyPr anchorCtr="0" anchor="t" bIns="91425" lIns="91425" spcFirstLastPara="1" rIns="91425" wrap="square" tIns="91425">
            <a:noAutofit/>
          </a:bodyPr>
          <a:lstStyle/>
          <a:p>
            <a:pPr indent="-457200" lvl="0" marL="457200" rtl="0" algn="l">
              <a:spcBef>
                <a:spcPts val="1200"/>
              </a:spcBef>
              <a:spcAft>
                <a:spcPts val="0"/>
              </a:spcAft>
              <a:buClr>
                <a:schemeClr val="dk1"/>
              </a:buClr>
              <a:buSzPts val="1200"/>
              <a:buFont typeface="Times New Roman"/>
              <a:buNone/>
            </a:pPr>
            <a:r>
              <a:rPr lang="en-US" sz="1450">
                <a:solidFill>
                  <a:schemeClr val="dk1"/>
                </a:solidFill>
                <a:latin typeface="Roboto"/>
                <a:ea typeface="Roboto"/>
                <a:cs typeface="Roboto"/>
                <a:sym typeface="Roboto"/>
              </a:rPr>
              <a:t>Further based on the study we will also try to prescribe policies related to India’s trade with other partners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grpSp>
        <p:nvGrpSpPr>
          <p:cNvPr id="874" name="Google Shape;874;g15ffb4dd3d2_9_67"/>
          <p:cNvGrpSpPr/>
          <p:nvPr/>
        </p:nvGrpSpPr>
        <p:grpSpPr>
          <a:xfrm>
            <a:off x="1178792" y="2772797"/>
            <a:ext cx="5533568" cy="682466"/>
            <a:chOff x="-1" y="-382464"/>
            <a:chExt cx="5533568" cy="682466"/>
          </a:xfrm>
        </p:grpSpPr>
        <p:sp>
          <p:nvSpPr>
            <p:cNvPr id="875" name="Google Shape;875;g15ffb4dd3d2_9_67"/>
            <p:cNvSpPr/>
            <p:nvPr/>
          </p:nvSpPr>
          <p:spPr>
            <a:xfrm>
              <a:off x="2504465" y="0"/>
              <a:ext cx="3029102" cy="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Jupiter is a gas giant and the biggest planet in the Solar System</a:t>
              </a:r>
              <a:endParaRPr/>
            </a:p>
          </p:txBody>
        </p:sp>
        <p:grpSp>
          <p:nvGrpSpPr>
            <p:cNvPr id="876" name="Google Shape;876;g15ffb4dd3d2_9_67"/>
            <p:cNvGrpSpPr/>
            <p:nvPr/>
          </p:nvGrpSpPr>
          <p:grpSpPr>
            <a:xfrm>
              <a:off x="-1" y="-382464"/>
              <a:ext cx="2206058" cy="682466"/>
              <a:chOff x="0" y="-464040"/>
              <a:chExt cx="2206056" cy="682465"/>
            </a:xfrm>
          </p:grpSpPr>
          <p:sp>
            <p:nvSpPr>
              <p:cNvPr id="877" name="Google Shape;877;g15ffb4dd3d2_9_67"/>
              <p:cNvSpPr/>
              <p:nvPr/>
            </p:nvSpPr>
            <p:spPr>
              <a:xfrm>
                <a:off x="38550" y="-464040"/>
                <a:ext cx="2167506" cy="435024"/>
              </a:xfrm>
              <a:custGeom>
                <a:rect b="b" l="l" r="r" t="t"/>
                <a:pathLst>
                  <a:path extrusionOk="0" h="21600" w="21600">
                    <a:moveTo>
                      <a:pt x="0" y="0"/>
                    </a:moveTo>
                    <a:lnTo>
                      <a:pt x="19433" y="0"/>
                    </a:lnTo>
                    <a:lnTo>
                      <a:pt x="21600" y="10800"/>
                    </a:lnTo>
                    <a:lnTo>
                      <a:pt x="19433" y="21600"/>
                    </a:lnTo>
                    <a:lnTo>
                      <a:pt x="0" y="21600"/>
                    </a:lnTo>
                    <a:close/>
                  </a:path>
                </a:pathLst>
              </a:cu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700"/>
                  <a:buFont typeface="Arial"/>
                  <a:buNone/>
                </a:pPr>
                <a:r>
                  <a:rPr lang="en-US" sz="1700">
                    <a:solidFill>
                      <a:schemeClr val="lt1"/>
                    </a:solidFill>
                    <a:latin typeface="Fira Sans Extra Condensed"/>
                    <a:ea typeface="Fira Sans Extra Condensed"/>
                    <a:cs typeface="Fira Sans Extra Condensed"/>
                    <a:sym typeface="Fira Sans Extra Condensed"/>
                  </a:rPr>
                  <a:t>Rahman and Ara</a:t>
                </a:r>
                <a:endParaRPr>
                  <a:latin typeface="Fira Sans Extra Condensed"/>
                  <a:ea typeface="Fira Sans Extra Condensed"/>
                  <a:cs typeface="Fira Sans Extra Condensed"/>
                  <a:sym typeface="Fira Sans Extra Condensed"/>
                </a:endParaRPr>
              </a:p>
            </p:txBody>
          </p:sp>
          <p:sp>
            <p:nvSpPr>
              <p:cNvPr id="878" name="Google Shape;878;g15ffb4dd3d2_9_67"/>
              <p:cNvSpPr/>
              <p:nvPr/>
            </p:nvSpPr>
            <p:spPr>
              <a:xfrm>
                <a:off x="0" y="218424"/>
                <a:ext cx="2058753"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FFFFFF"/>
                  </a:buClr>
                  <a:buSzPts val="1700"/>
                  <a:buFont typeface="Arial"/>
                  <a:buNone/>
                </a:pPr>
                <a:r>
                  <a:t/>
                </a:r>
                <a:endParaRPr/>
              </a:p>
            </p:txBody>
          </p:sp>
        </p:grpSp>
      </p:grpSp>
      <p:grpSp>
        <p:nvGrpSpPr>
          <p:cNvPr id="879" name="Google Shape;879;g15ffb4dd3d2_9_67"/>
          <p:cNvGrpSpPr/>
          <p:nvPr/>
        </p:nvGrpSpPr>
        <p:grpSpPr>
          <a:xfrm>
            <a:off x="1156579" y="3693175"/>
            <a:ext cx="5577996" cy="466671"/>
            <a:chOff x="-1" y="-62393"/>
            <a:chExt cx="5577995" cy="466669"/>
          </a:xfrm>
        </p:grpSpPr>
        <p:sp>
          <p:nvSpPr>
            <p:cNvPr id="880" name="Google Shape;880;g15ffb4dd3d2_9_67"/>
            <p:cNvSpPr/>
            <p:nvPr/>
          </p:nvSpPr>
          <p:spPr>
            <a:xfrm>
              <a:off x="2548892" y="269226"/>
              <a:ext cx="3029102"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1200"/>
                <a:buFont typeface="Arial"/>
                <a:buNone/>
              </a:pPr>
              <a:r>
                <a:t/>
              </a:r>
              <a:endParaRPr sz="1600"/>
            </a:p>
          </p:txBody>
        </p:sp>
        <p:grpSp>
          <p:nvGrpSpPr>
            <p:cNvPr id="881" name="Google Shape;881;g15ffb4dd3d2_9_67"/>
            <p:cNvGrpSpPr/>
            <p:nvPr/>
          </p:nvGrpSpPr>
          <p:grpSpPr>
            <a:xfrm>
              <a:off x="-1" y="-62393"/>
              <a:ext cx="2239404" cy="466669"/>
              <a:chOff x="0" y="-113195"/>
              <a:chExt cx="2239402" cy="466668"/>
            </a:xfrm>
          </p:grpSpPr>
          <p:sp>
            <p:nvSpPr>
              <p:cNvPr id="882" name="Google Shape;882;g15ffb4dd3d2_9_67"/>
              <p:cNvSpPr/>
              <p:nvPr/>
            </p:nvSpPr>
            <p:spPr>
              <a:xfrm>
                <a:off x="71896" y="-113195"/>
                <a:ext cx="2167506" cy="466668"/>
              </a:xfrm>
              <a:custGeom>
                <a:rect b="b" l="l" r="r" t="t"/>
                <a:pathLst>
                  <a:path extrusionOk="0" h="21600" w="21600">
                    <a:moveTo>
                      <a:pt x="0" y="0"/>
                    </a:moveTo>
                    <a:lnTo>
                      <a:pt x="19433" y="0"/>
                    </a:lnTo>
                    <a:lnTo>
                      <a:pt x="21600" y="10800"/>
                    </a:lnTo>
                    <a:lnTo>
                      <a:pt x="19433" y="21600"/>
                    </a:lnTo>
                    <a:lnTo>
                      <a:pt x="0" y="21600"/>
                    </a:lnTo>
                    <a:close/>
                  </a:path>
                </a:pathLst>
              </a:cu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700"/>
                  <a:buFont typeface="Arial"/>
                  <a:buNone/>
                </a:pPr>
                <a:r>
                  <a:rPr lang="en-US" sz="1700">
                    <a:solidFill>
                      <a:schemeClr val="lt1"/>
                    </a:solidFill>
                    <a:latin typeface="Fira Sans Extra Condensed"/>
                    <a:ea typeface="Fira Sans Extra Condensed"/>
                    <a:cs typeface="Fira Sans Extra Condensed"/>
                    <a:sym typeface="Fira Sans Extra Condensed"/>
                  </a:rPr>
                  <a:t>Petri and Plummer</a:t>
                </a:r>
                <a:endParaRPr i="0" sz="1400" u="none" cap="none" strike="noStrike">
                  <a:solidFill>
                    <a:srgbClr val="000000"/>
                  </a:solidFill>
                  <a:latin typeface="Fira Sans Extra Condensed"/>
                  <a:ea typeface="Fira Sans Extra Condensed"/>
                  <a:cs typeface="Fira Sans Extra Condensed"/>
                  <a:sym typeface="Fira Sans Extra Condensed"/>
                </a:endParaRPr>
              </a:p>
            </p:txBody>
          </p:sp>
          <p:sp>
            <p:nvSpPr>
              <p:cNvPr id="883" name="Google Shape;883;g15ffb4dd3d2_9_67"/>
              <p:cNvSpPr/>
              <p:nvPr/>
            </p:nvSpPr>
            <p:spPr>
              <a:xfrm>
                <a:off x="0" y="218424"/>
                <a:ext cx="2058750"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Petri and Plummer</a:t>
                </a:r>
                <a:endParaRPr/>
              </a:p>
            </p:txBody>
          </p:sp>
        </p:grpSp>
      </p:grpSp>
      <p:grpSp>
        <p:nvGrpSpPr>
          <p:cNvPr id="884" name="Google Shape;884;g15ffb4dd3d2_9_67"/>
          <p:cNvGrpSpPr/>
          <p:nvPr/>
        </p:nvGrpSpPr>
        <p:grpSpPr>
          <a:xfrm>
            <a:off x="431290" y="791090"/>
            <a:ext cx="492601" cy="3451203"/>
            <a:chOff x="-1" y="-1"/>
            <a:chExt cx="492600" cy="3451202"/>
          </a:xfrm>
        </p:grpSpPr>
        <p:sp>
          <p:nvSpPr>
            <p:cNvPr id="885" name="Google Shape;885;g15ffb4dd3d2_9_67"/>
            <p:cNvSpPr/>
            <p:nvPr/>
          </p:nvSpPr>
          <p:spPr>
            <a:xfrm rot="-5400000">
              <a:off x="-1481776" y="1529849"/>
              <a:ext cx="3451202" cy="391502"/>
            </a:xfrm>
            <a:prstGeom prst="rect">
              <a:avLst/>
            </a:prstGeom>
            <a:solidFill>
              <a:srgbClr val="6541C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886" name="Google Shape;886;g15ffb4dd3d2_9_67"/>
            <p:cNvSpPr txBox="1"/>
            <p:nvPr/>
          </p:nvSpPr>
          <p:spPr>
            <a:xfrm rot="-5400000">
              <a:off x="-1479301" y="1479301"/>
              <a:ext cx="3451200" cy="492600"/>
            </a:xfrm>
            <a:prstGeom prst="rect">
              <a:avLst/>
            </a:prstGeom>
            <a:noFill/>
            <a:ln>
              <a:noFill/>
            </a:ln>
          </p:spPr>
          <p:txBody>
            <a:bodyPr anchorCtr="0" anchor="ctr" bIns="91400" lIns="91400" spcFirstLastPara="1" rIns="91400" wrap="square" tIns="91400">
              <a:spAutoFit/>
            </a:bodyPr>
            <a:lstStyle/>
            <a:p>
              <a:pPr indent="0" lvl="0" marL="0" marR="0" rtl="0" algn="ctr">
                <a:lnSpc>
                  <a:spcPct val="100000"/>
                </a:lnSpc>
                <a:spcBef>
                  <a:spcPts val="0"/>
                </a:spcBef>
                <a:spcAft>
                  <a:spcPts val="0"/>
                </a:spcAft>
                <a:buClr>
                  <a:srgbClr val="FFFFFF"/>
                </a:buClr>
                <a:buSzPts val="2000"/>
                <a:buFont typeface="Arial"/>
                <a:buNone/>
              </a:pPr>
              <a:r>
                <a:rPr i="0" lang="en-US" sz="2000" u="none" cap="none" strike="noStrike">
                  <a:solidFill>
                    <a:srgbClr val="FFFFFF"/>
                  </a:solidFill>
                  <a:latin typeface="Fira Sans Extra Condensed"/>
                  <a:ea typeface="Fira Sans Extra Condensed"/>
                  <a:cs typeface="Fira Sans Extra Condensed"/>
                  <a:sym typeface="Fira Sans Extra Condensed"/>
                </a:rPr>
                <a:t>Literature Review</a:t>
              </a:r>
              <a:endParaRPr>
                <a:latin typeface="Fira Sans Extra Condensed"/>
                <a:ea typeface="Fira Sans Extra Condensed"/>
                <a:cs typeface="Fira Sans Extra Condensed"/>
                <a:sym typeface="Fira Sans Extra Condensed"/>
              </a:endParaRPr>
            </a:p>
          </p:txBody>
        </p:sp>
      </p:grpSp>
      <p:sp>
        <p:nvSpPr>
          <p:cNvPr id="887" name="Google Shape;887;g15ffb4dd3d2_9_67"/>
          <p:cNvSpPr txBox="1"/>
          <p:nvPr/>
        </p:nvSpPr>
        <p:spPr>
          <a:xfrm>
            <a:off x="3495275" y="1664263"/>
            <a:ext cx="56418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Higher trade barriers against third-party countries in RCEP, makes the trade diversion effect in RCEP higher than trade diversion in CPTPP. Countries not part of FTA will face trade-diversion and welfare loss. </a:t>
            </a:r>
            <a:endParaRPr>
              <a:latin typeface="Roboto"/>
              <a:ea typeface="Roboto"/>
              <a:cs typeface="Roboto"/>
              <a:sym typeface="Roboto"/>
            </a:endParaRPr>
          </a:p>
        </p:txBody>
      </p:sp>
      <p:grpSp>
        <p:nvGrpSpPr>
          <p:cNvPr id="888" name="Google Shape;888;g15ffb4dd3d2_9_67"/>
          <p:cNvGrpSpPr/>
          <p:nvPr/>
        </p:nvGrpSpPr>
        <p:grpSpPr>
          <a:xfrm>
            <a:off x="571404" y="1789146"/>
            <a:ext cx="6039592" cy="466674"/>
            <a:chOff x="-620776" y="0"/>
            <a:chExt cx="6039592" cy="466674"/>
          </a:xfrm>
        </p:grpSpPr>
        <p:sp>
          <p:nvSpPr>
            <p:cNvPr id="889" name="Google Shape;889;g15ffb4dd3d2_9_67"/>
            <p:cNvSpPr/>
            <p:nvPr/>
          </p:nvSpPr>
          <p:spPr>
            <a:xfrm>
              <a:off x="2389686" y="0"/>
              <a:ext cx="3029130" cy="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Mars is actually a cold place. It’s full of iron oxide dust</a:t>
              </a:r>
              <a:endParaRPr/>
            </a:p>
          </p:txBody>
        </p:sp>
        <p:grpSp>
          <p:nvGrpSpPr>
            <p:cNvPr id="890" name="Google Shape;890;g15ffb4dd3d2_9_67"/>
            <p:cNvGrpSpPr/>
            <p:nvPr/>
          </p:nvGrpSpPr>
          <p:grpSpPr>
            <a:xfrm>
              <a:off x="-620776" y="31650"/>
              <a:ext cx="2788281" cy="435024"/>
              <a:chOff x="-620775" y="-49927"/>
              <a:chExt cx="2788281" cy="435024"/>
            </a:xfrm>
          </p:grpSpPr>
          <p:sp>
            <p:nvSpPr>
              <p:cNvPr id="891" name="Google Shape;891;g15ffb4dd3d2_9_67"/>
              <p:cNvSpPr/>
              <p:nvPr/>
            </p:nvSpPr>
            <p:spPr>
              <a:xfrm>
                <a:off x="0" y="-49927"/>
                <a:ext cx="2167506" cy="435024"/>
              </a:xfrm>
              <a:custGeom>
                <a:rect b="b" l="l" r="r" t="t"/>
                <a:pathLst>
                  <a:path extrusionOk="0" h="21600" w="21600">
                    <a:moveTo>
                      <a:pt x="0" y="0"/>
                    </a:moveTo>
                    <a:lnTo>
                      <a:pt x="19433" y="0"/>
                    </a:lnTo>
                    <a:lnTo>
                      <a:pt x="21600" y="10800"/>
                    </a:lnTo>
                    <a:lnTo>
                      <a:pt x="19433" y="21600"/>
                    </a:lnTo>
                    <a:lnTo>
                      <a:pt x="0" y="21600"/>
                    </a:lnTo>
                    <a:close/>
                  </a:path>
                </a:pathLst>
              </a:cu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700"/>
                  <a:buFont typeface="Arial"/>
                  <a:buNone/>
                </a:pPr>
                <a:r>
                  <a:rPr lang="en-US" sz="1700">
                    <a:solidFill>
                      <a:schemeClr val="lt1"/>
                    </a:solidFill>
                    <a:latin typeface="Fira Sans Extra Condensed"/>
                    <a:ea typeface="Fira Sans Extra Condensed"/>
                    <a:cs typeface="Fira Sans Extra Condensed"/>
                    <a:sym typeface="Fira Sans Extra Condensed"/>
                  </a:rPr>
                  <a:t>Dan Ciuriak</a:t>
                </a:r>
                <a:endParaRPr>
                  <a:latin typeface="Fira Sans Extra Condensed"/>
                  <a:ea typeface="Fira Sans Extra Condensed"/>
                  <a:cs typeface="Fira Sans Extra Condensed"/>
                  <a:sym typeface="Fira Sans Extra Condensed"/>
                </a:endParaRPr>
              </a:p>
            </p:txBody>
          </p:sp>
          <p:sp>
            <p:nvSpPr>
              <p:cNvPr id="892" name="Google Shape;892;g15ffb4dd3d2_9_67"/>
              <p:cNvSpPr/>
              <p:nvPr/>
            </p:nvSpPr>
            <p:spPr>
              <a:xfrm>
                <a:off x="-620775" y="181424"/>
                <a:ext cx="2058750"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Tianguo Li et al</a:t>
                </a:r>
                <a:endParaRPr/>
              </a:p>
            </p:txBody>
          </p:sp>
        </p:grpSp>
      </p:grpSp>
      <p:sp>
        <p:nvSpPr>
          <p:cNvPr id="893" name="Google Shape;893;g15ffb4dd3d2_9_67"/>
          <p:cNvSpPr txBox="1"/>
          <p:nvPr/>
        </p:nvSpPr>
        <p:spPr>
          <a:xfrm>
            <a:off x="3495275" y="3584113"/>
            <a:ext cx="56418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US">
                <a:solidFill>
                  <a:schemeClr val="dk1"/>
                </a:solidFill>
                <a:latin typeface="Roboto"/>
                <a:ea typeface="Roboto"/>
                <a:cs typeface="Roboto"/>
                <a:sym typeface="Roboto"/>
              </a:rPr>
              <a:t>CPTPP countries will  experience an increase in FDI inflow due to GDP growth and liberalisation of trade while rest of world will face obstacles in attracting FDI, leading to lower incomes</a:t>
            </a:r>
            <a:endParaRPr>
              <a:latin typeface="Roboto"/>
              <a:ea typeface="Roboto"/>
              <a:cs typeface="Roboto"/>
              <a:sym typeface="Roboto"/>
            </a:endParaRPr>
          </a:p>
        </p:txBody>
      </p:sp>
      <p:sp>
        <p:nvSpPr>
          <p:cNvPr id="894" name="Google Shape;894;g15ffb4dd3d2_9_67"/>
          <p:cNvSpPr txBox="1"/>
          <p:nvPr/>
        </p:nvSpPr>
        <p:spPr>
          <a:xfrm>
            <a:off x="3456425" y="2625063"/>
            <a:ext cx="54822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Used GTAP to conclude that if CPTPP </a:t>
            </a:r>
            <a:r>
              <a:rPr lang="en-US">
                <a:latin typeface="Roboto"/>
                <a:ea typeface="Roboto"/>
                <a:cs typeface="Roboto"/>
                <a:sym typeface="Roboto"/>
              </a:rPr>
              <a:t>countries opt for deeper integration, then South-Asian countries especially India would risk losing most in term of Real GDP and welfare compared to others</a:t>
            </a:r>
            <a:endParaRPr>
              <a:latin typeface="Roboto"/>
              <a:ea typeface="Roboto"/>
              <a:cs typeface="Roboto"/>
              <a:sym typeface="Roboto"/>
            </a:endParaRPr>
          </a:p>
        </p:txBody>
      </p:sp>
      <p:sp>
        <p:nvSpPr>
          <p:cNvPr id="895" name="Google Shape;895;g15ffb4dd3d2_9_67"/>
          <p:cNvSpPr txBox="1"/>
          <p:nvPr/>
        </p:nvSpPr>
        <p:spPr>
          <a:xfrm>
            <a:off x="3534025" y="703475"/>
            <a:ext cx="55779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Roboto"/>
                <a:ea typeface="Roboto"/>
                <a:cs typeface="Roboto"/>
                <a:sym typeface="Roboto"/>
              </a:rPr>
              <a:t>Participation of India in CPTPP will lead to welfare gains in India especially in software, finance and capital sectors. Non-participation will have an adverse impact on Indian Textile Industry</a:t>
            </a:r>
            <a:endParaRPr>
              <a:latin typeface="Roboto"/>
              <a:ea typeface="Roboto"/>
              <a:cs typeface="Roboto"/>
              <a:sym typeface="Roboto"/>
            </a:endParaRPr>
          </a:p>
        </p:txBody>
      </p:sp>
      <p:grpSp>
        <p:nvGrpSpPr>
          <p:cNvPr id="896" name="Google Shape;896;g15ffb4dd3d2_9_67"/>
          <p:cNvGrpSpPr/>
          <p:nvPr/>
        </p:nvGrpSpPr>
        <p:grpSpPr>
          <a:xfrm>
            <a:off x="1178804" y="807170"/>
            <a:ext cx="5350615" cy="517524"/>
            <a:chOff x="-1" y="0"/>
            <a:chExt cx="5350615" cy="517524"/>
          </a:xfrm>
        </p:grpSpPr>
        <p:sp>
          <p:nvSpPr>
            <p:cNvPr id="897" name="Google Shape;897;g15ffb4dd3d2_9_67"/>
            <p:cNvSpPr/>
            <p:nvPr/>
          </p:nvSpPr>
          <p:spPr>
            <a:xfrm>
              <a:off x="2321538" y="0"/>
              <a:ext cx="3029076" cy="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Mercury is the closest planet to the Sun and the smallest one</a:t>
              </a:r>
              <a:endParaRPr/>
            </a:p>
          </p:txBody>
        </p:sp>
        <p:grpSp>
          <p:nvGrpSpPr>
            <p:cNvPr id="898" name="Google Shape;898;g15ffb4dd3d2_9_67"/>
            <p:cNvGrpSpPr/>
            <p:nvPr/>
          </p:nvGrpSpPr>
          <p:grpSpPr>
            <a:xfrm>
              <a:off x="-1" y="82500"/>
              <a:ext cx="2167506" cy="435024"/>
              <a:chOff x="0" y="923"/>
              <a:chExt cx="2167506" cy="435024"/>
            </a:xfrm>
          </p:grpSpPr>
          <p:sp>
            <p:nvSpPr>
              <p:cNvPr id="899" name="Google Shape;899;g15ffb4dd3d2_9_67"/>
              <p:cNvSpPr/>
              <p:nvPr/>
            </p:nvSpPr>
            <p:spPr>
              <a:xfrm>
                <a:off x="0" y="923"/>
                <a:ext cx="2167506" cy="435024"/>
              </a:xfrm>
              <a:custGeom>
                <a:rect b="b" l="l" r="r" t="t"/>
                <a:pathLst>
                  <a:path extrusionOk="0" h="21600" w="21600">
                    <a:moveTo>
                      <a:pt x="0" y="0"/>
                    </a:moveTo>
                    <a:lnTo>
                      <a:pt x="19433" y="0"/>
                    </a:lnTo>
                    <a:lnTo>
                      <a:pt x="21600" y="10800"/>
                    </a:lnTo>
                    <a:lnTo>
                      <a:pt x="19433" y="21600"/>
                    </a:lnTo>
                    <a:lnTo>
                      <a:pt x="0" y="21600"/>
                    </a:lnTo>
                    <a:close/>
                  </a:path>
                </a:pathLst>
              </a:custGeom>
              <a:solidFill>
                <a:srgbClr val="8B7CFD"/>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700"/>
                  <a:buFont typeface="Arial"/>
                  <a:buNone/>
                </a:pPr>
                <a:r>
                  <a:rPr lang="en-US" sz="1700">
                    <a:solidFill>
                      <a:schemeClr val="lt1"/>
                    </a:solidFill>
                    <a:latin typeface="Fira Sans Extra Condensed"/>
                    <a:ea typeface="Fira Sans Extra Condensed"/>
                    <a:cs typeface="Fira Sans Extra Condensed"/>
                    <a:sym typeface="Fira Sans Extra Condensed"/>
                  </a:rPr>
                  <a:t>Laihui</a:t>
                </a:r>
                <a:r>
                  <a:rPr lang="en-US" sz="1700">
                    <a:solidFill>
                      <a:schemeClr val="lt1"/>
                    </a:solidFill>
                    <a:latin typeface="Fira Sans Extra Condensed"/>
                    <a:ea typeface="Fira Sans Extra Condensed"/>
                    <a:cs typeface="Fira Sans Extra Condensed"/>
                    <a:sym typeface="Fira Sans Extra Condensed"/>
                  </a:rPr>
                  <a:t> Xie et al</a:t>
                </a:r>
                <a:endParaRPr i="0" sz="1400" u="none" cap="none" strike="noStrike">
                  <a:solidFill>
                    <a:srgbClr val="FFFFFF"/>
                  </a:solidFill>
                  <a:latin typeface="Fira Sans Extra Condensed"/>
                  <a:ea typeface="Fira Sans Extra Condensed"/>
                  <a:cs typeface="Fira Sans Extra Condensed"/>
                  <a:sym typeface="Fira Sans Extra Condensed"/>
                </a:endParaRPr>
              </a:p>
            </p:txBody>
          </p:sp>
          <p:sp>
            <p:nvSpPr>
              <p:cNvPr id="900" name="Google Shape;900;g15ffb4dd3d2_9_67"/>
              <p:cNvSpPr/>
              <p:nvPr/>
            </p:nvSpPr>
            <p:spPr>
              <a:xfrm>
                <a:off x="76200" y="218424"/>
                <a:ext cx="2058750"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FFFFFF"/>
                  </a:buClr>
                  <a:buSzPts val="1700"/>
                  <a:buFont typeface="Arial"/>
                  <a:buNone/>
                </a:pPr>
                <a:r>
                  <a:rPr lang="en-US" sz="1700">
                    <a:solidFill>
                      <a:schemeClr val="lt1"/>
                    </a:solidFill>
                  </a:rPr>
                  <a:t>Tianguo Li et al</a:t>
                </a:r>
                <a:r>
                  <a:rPr b="0" i="0" lang="en-US" sz="1700" u="none" cap="none" strike="noStrike">
                    <a:solidFill>
                      <a:srgbClr val="FFFFFF"/>
                    </a:solidFill>
                    <a:latin typeface="Arial"/>
                    <a:ea typeface="Arial"/>
                    <a:cs typeface="Arial"/>
                    <a:sym typeface="Arial"/>
                  </a:rPr>
                  <a:t>Gravity </a:t>
                </a:r>
                <a:r>
                  <a:rPr b="0" i="0" lang="en-US" sz="1700" u="none" cap="none" strike="noStrike">
                    <a:solidFill>
                      <a:srgbClr val="FFFFFF"/>
                    </a:solidFill>
                    <a:latin typeface="Arial"/>
                    <a:ea typeface="Arial"/>
                    <a:cs typeface="Arial"/>
                    <a:sym typeface="Arial"/>
                  </a:rPr>
                  <a:t>M</a:t>
                </a:r>
                <a:r>
                  <a:rPr b="0" i="0" lang="en-US" sz="1700" u="none" cap="none" strike="noStrike">
                    <a:solidFill>
                      <a:srgbClr val="FFFFFF"/>
                    </a:solidFill>
                    <a:latin typeface="Arial"/>
                    <a:ea typeface="Arial"/>
                    <a:cs typeface="Arial"/>
                    <a:sym typeface="Arial"/>
                  </a:rPr>
                  <a:t>odel</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grpSp>
        <p:nvGrpSpPr>
          <p:cNvPr id="905" name="Google Shape;905;g15ffb4dd3d2_14_67"/>
          <p:cNvGrpSpPr/>
          <p:nvPr/>
        </p:nvGrpSpPr>
        <p:grpSpPr>
          <a:xfrm>
            <a:off x="701874" y="1111550"/>
            <a:ext cx="1869872" cy="3204353"/>
            <a:chOff x="-1" y="-1"/>
            <a:chExt cx="2123407" cy="3204353"/>
          </a:xfrm>
        </p:grpSpPr>
        <p:sp>
          <p:nvSpPr>
            <p:cNvPr id="906" name="Google Shape;906;g15ffb4dd3d2_14_67"/>
            <p:cNvSpPr/>
            <p:nvPr/>
          </p:nvSpPr>
          <p:spPr>
            <a:xfrm>
              <a:off x="4" y="49"/>
              <a:ext cx="2123402" cy="3204303"/>
            </a:xfrm>
            <a:prstGeom prst="roundRect">
              <a:avLst>
                <a:gd fmla="val 0" name="adj"/>
              </a:avLst>
            </a:prstGeom>
            <a:noFill/>
            <a:ln cap="flat" cmpd="sng" w="9525">
              <a:solidFill>
                <a:srgbClr val="6541CE"/>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15ffb4dd3d2_14_67"/>
            <p:cNvSpPr/>
            <p:nvPr/>
          </p:nvSpPr>
          <p:spPr>
            <a:xfrm>
              <a:off x="-1" y="-1"/>
              <a:ext cx="2123402" cy="952802"/>
            </a:xfrm>
            <a:prstGeom prst="roundRect">
              <a:avLst>
                <a:gd fmla="val 0" name="adj"/>
              </a:avLst>
            </a:prstGeom>
            <a:solidFill>
              <a:srgbClr val="6541CE"/>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200"/>
                <a:buFont typeface="Roboto"/>
                <a:buNone/>
              </a:pPr>
              <a:r>
                <a:rPr lang="en-US" sz="1600">
                  <a:solidFill>
                    <a:schemeClr val="lt1"/>
                  </a:solidFill>
                  <a:latin typeface="Roboto"/>
                  <a:ea typeface="Roboto"/>
                  <a:cs typeface="Roboto"/>
                  <a:sym typeface="Roboto"/>
                </a:rPr>
                <a:t>International Monetary Fund (IMF) </a:t>
              </a:r>
              <a:endParaRPr i="0" sz="1400" u="none" cap="none" strike="noStrike">
                <a:solidFill>
                  <a:srgbClr val="000000"/>
                </a:solidFill>
                <a:latin typeface="Fira Sans Extra Condensed"/>
                <a:ea typeface="Fira Sans Extra Condensed"/>
                <a:cs typeface="Fira Sans Extra Condensed"/>
                <a:sym typeface="Fira Sans Extra Condensed"/>
              </a:endParaRPr>
            </a:p>
          </p:txBody>
        </p:sp>
        <p:sp>
          <p:nvSpPr>
            <p:cNvPr id="908" name="Google Shape;908;g15ffb4dd3d2_14_67"/>
            <p:cNvSpPr/>
            <p:nvPr/>
          </p:nvSpPr>
          <p:spPr>
            <a:xfrm>
              <a:off x="164345" y="661951"/>
              <a:ext cx="1817404"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1200"/>
                <a:buFont typeface="Roboto"/>
                <a:buNone/>
              </a:pPr>
              <a:br>
                <a:rPr b="0" i="0" lang="en-US" sz="1200" u="none" cap="none" strike="noStrike">
                  <a:solidFill>
                    <a:srgbClr val="FFFFFF"/>
                  </a:solidFill>
                  <a:latin typeface="Roboto"/>
                  <a:ea typeface="Roboto"/>
                  <a:cs typeface="Roboto"/>
                  <a:sym typeface="Roboto"/>
                </a:rPr>
              </a:br>
              <a:endParaRPr/>
            </a:p>
          </p:txBody>
        </p:sp>
        <p:sp>
          <p:nvSpPr>
            <p:cNvPr id="909" name="Google Shape;909;g15ffb4dd3d2_14_67"/>
            <p:cNvSpPr txBox="1"/>
            <p:nvPr/>
          </p:nvSpPr>
          <p:spPr>
            <a:xfrm>
              <a:off x="774359" y="1218961"/>
              <a:ext cx="1286100" cy="800400"/>
            </a:xfrm>
            <a:prstGeom prst="rect">
              <a:avLst/>
            </a:prstGeom>
            <a:noFill/>
            <a:ln>
              <a:noFill/>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Clr>
                  <a:srgbClr val="6541CE"/>
                </a:buClr>
                <a:buSzPts val="2000"/>
                <a:buFont typeface="Fira Sans Extra Condensed"/>
                <a:buNone/>
              </a:pPr>
              <a:r>
                <a:rPr b="1" i="0" lang="en-US" sz="2000" u="none" cap="none" strike="noStrike">
                  <a:solidFill>
                    <a:srgbClr val="6541CE"/>
                  </a:solidFill>
                  <a:latin typeface="Fira Sans Extra Condensed"/>
                  <a:ea typeface="Fira Sans Extra Condensed"/>
                  <a:cs typeface="Fira Sans Extra Condensed"/>
                  <a:sym typeface="Fira Sans Extra Condensed"/>
                </a:rPr>
                <a:t>Importer GDP</a:t>
              </a:r>
              <a:endParaRPr/>
            </a:p>
          </p:txBody>
        </p:sp>
        <p:sp>
          <p:nvSpPr>
            <p:cNvPr id="910" name="Google Shape;910;g15ffb4dd3d2_14_67"/>
            <p:cNvSpPr txBox="1"/>
            <p:nvPr/>
          </p:nvSpPr>
          <p:spPr>
            <a:xfrm>
              <a:off x="774359" y="2216287"/>
              <a:ext cx="1286100" cy="800400"/>
            </a:xfrm>
            <a:prstGeom prst="rect">
              <a:avLst/>
            </a:prstGeom>
            <a:noFill/>
            <a:ln>
              <a:noFill/>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Clr>
                  <a:srgbClr val="6541CE"/>
                </a:buClr>
                <a:buSzPts val="2000"/>
                <a:buFont typeface="Fira Sans Extra Condensed"/>
                <a:buNone/>
              </a:pPr>
              <a:r>
                <a:rPr b="1" i="0" lang="en-US" sz="2000" u="none" cap="none" strike="noStrike">
                  <a:solidFill>
                    <a:srgbClr val="6541CE"/>
                  </a:solidFill>
                  <a:latin typeface="Fira Sans Extra Condensed"/>
                  <a:ea typeface="Fira Sans Extra Condensed"/>
                  <a:cs typeface="Fira Sans Extra Condensed"/>
                  <a:sym typeface="Fira Sans Extra Condensed"/>
                </a:rPr>
                <a:t>Exporter </a:t>
              </a:r>
              <a:endParaRPr/>
            </a:p>
            <a:p>
              <a:pPr indent="0" lvl="0" marL="0" marR="0" rtl="0" algn="l">
                <a:lnSpc>
                  <a:spcPct val="100000"/>
                </a:lnSpc>
                <a:spcBef>
                  <a:spcPts val="0"/>
                </a:spcBef>
                <a:spcAft>
                  <a:spcPts val="0"/>
                </a:spcAft>
                <a:buClr>
                  <a:srgbClr val="6541CE"/>
                </a:buClr>
                <a:buSzPts val="2000"/>
                <a:buFont typeface="Fira Sans Extra Condensed"/>
                <a:buNone/>
              </a:pPr>
              <a:r>
                <a:rPr b="1" i="0" lang="en-US" sz="2000" u="none" cap="none" strike="noStrike">
                  <a:solidFill>
                    <a:srgbClr val="6541CE"/>
                  </a:solidFill>
                  <a:latin typeface="Fira Sans Extra Condensed"/>
                  <a:ea typeface="Fira Sans Extra Condensed"/>
                  <a:cs typeface="Fira Sans Extra Condensed"/>
                  <a:sym typeface="Fira Sans Extra Condensed"/>
                </a:rPr>
                <a:t>GDP</a:t>
              </a:r>
              <a:endParaRPr/>
            </a:p>
          </p:txBody>
        </p:sp>
      </p:grpSp>
      <p:grpSp>
        <p:nvGrpSpPr>
          <p:cNvPr id="911" name="Google Shape;911;g15ffb4dd3d2_14_67"/>
          <p:cNvGrpSpPr/>
          <p:nvPr/>
        </p:nvGrpSpPr>
        <p:grpSpPr>
          <a:xfrm>
            <a:off x="2779525" y="1111550"/>
            <a:ext cx="1781328" cy="3204303"/>
            <a:chOff x="0" y="-1"/>
            <a:chExt cx="2123409" cy="3204303"/>
          </a:xfrm>
        </p:grpSpPr>
        <p:sp>
          <p:nvSpPr>
            <p:cNvPr id="912" name="Google Shape;912;g15ffb4dd3d2_14_67"/>
            <p:cNvSpPr/>
            <p:nvPr/>
          </p:nvSpPr>
          <p:spPr>
            <a:xfrm>
              <a:off x="6" y="0"/>
              <a:ext cx="2123403" cy="3204302"/>
            </a:xfrm>
            <a:prstGeom prst="roundRect">
              <a:avLst>
                <a:gd fmla="val 0" name="adj"/>
              </a:avLst>
            </a:prstGeom>
            <a:noFill/>
            <a:ln cap="flat" cmpd="sng" w="9525">
              <a:solidFill>
                <a:srgbClr val="8B7CFD"/>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15ffb4dd3d2_14_67"/>
            <p:cNvSpPr txBox="1"/>
            <p:nvPr/>
          </p:nvSpPr>
          <p:spPr>
            <a:xfrm>
              <a:off x="774298" y="2099102"/>
              <a:ext cx="1286100" cy="800400"/>
            </a:xfrm>
            <a:prstGeom prst="rect">
              <a:avLst/>
            </a:prstGeom>
            <a:noFill/>
            <a:ln>
              <a:noFill/>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Clr>
                  <a:srgbClr val="8B7CFD"/>
                </a:buClr>
                <a:buSzPts val="2000"/>
                <a:buFont typeface="Fira Sans Extra Condensed"/>
                <a:buNone/>
              </a:pPr>
              <a:r>
                <a:rPr b="1" i="0" lang="en-US" sz="2000" u="none" cap="none" strike="noStrike">
                  <a:solidFill>
                    <a:srgbClr val="8B7CFD"/>
                  </a:solidFill>
                  <a:latin typeface="Fira Sans Extra Condensed"/>
                  <a:ea typeface="Fira Sans Extra Condensed"/>
                  <a:cs typeface="Fira Sans Extra Condensed"/>
                  <a:sym typeface="Fira Sans Extra Condensed"/>
                </a:rPr>
                <a:t>Tariff Rate</a:t>
              </a:r>
              <a:endParaRPr/>
            </a:p>
          </p:txBody>
        </p:sp>
        <p:sp>
          <p:nvSpPr>
            <p:cNvPr id="914" name="Google Shape;914;g15ffb4dd3d2_14_67"/>
            <p:cNvSpPr txBox="1"/>
            <p:nvPr/>
          </p:nvSpPr>
          <p:spPr>
            <a:xfrm>
              <a:off x="774298" y="1205926"/>
              <a:ext cx="1286100" cy="800400"/>
            </a:xfrm>
            <a:prstGeom prst="rect">
              <a:avLst/>
            </a:prstGeom>
            <a:noFill/>
            <a:ln>
              <a:noFill/>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Clr>
                  <a:srgbClr val="8B7CFD"/>
                </a:buClr>
                <a:buSzPts val="2000"/>
                <a:buFont typeface="Fira Sans Extra Condensed"/>
                <a:buNone/>
              </a:pPr>
              <a:r>
                <a:rPr b="1" i="0" lang="en-US" sz="2000" u="none" cap="none" strike="noStrike">
                  <a:solidFill>
                    <a:srgbClr val="8B7CFD"/>
                  </a:solidFill>
                  <a:latin typeface="Fira Sans Extra Condensed"/>
                  <a:ea typeface="Fira Sans Extra Condensed"/>
                  <a:cs typeface="Fira Sans Extra Condensed"/>
                  <a:sym typeface="Fira Sans Extra Condensed"/>
                </a:rPr>
                <a:t>Import Value</a:t>
              </a:r>
              <a:endParaRPr/>
            </a:p>
          </p:txBody>
        </p:sp>
        <p:sp>
          <p:nvSpPr>
            <p:cNvPr id="915" name="Google Shape;915;g15ffb4dd3d2_14_67"/>
            <p:cNvSpPr/>
            <p:nvPr/>
          </p:nvSpPr>
          <p:spPr>
            <a:xfrm>
              <a:off x="0" y="-1"/>
              <a:ext cx="2123403" cy="952802"/>
            </a:xfrm>
            <a:prstGeom prst="roundRect">
              <a:avLst>
                <a:gd fmla="val 0" name="adj"/>
              </a:avLst>
            </a:prstGeom>
            <a:solidFill>
              <a:srgbClr val="8B7CFD"/>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200"/>
                <a:buFont typeface="Roboto"/>
                <a:buNone/>
              </a:pPr>
              <a:r>
                <a:rPr lang="en-US" sz="1600">
                  <a:solidFill>
                    <a:schemeClr val="lt1"/>
                  </a:solidFill>
                  <a:latin typeface="Roboto"/>
                  <a:ea typeface="Roboto"/>
                  <a:cs typeface="Roboto"/>
                  <a:sym typeface="Roboto"/>
                </a:rPr>
                <a:t>World Integrated Trade Sources (WITS) </a:t>
              </a:r>
              <a:endParaRPr b="0" i="0" sz="1400" u="none" cap="none" strike="noStrike">
                <a:solidFill>
                  <a:srgbClr val="000000"/>
                </a:solidFill>
                <a:latin typeface="Arial"/>
                <a:ea typeface="Arial"/>
                <a:cs typeface="Arial"/>
                <a:sym typeface="Arial"/>
              </a:endParaRPr>
            </a:p>
          </p:txBody>
        </p:sp>
        <p:sp>
          <p:nvSpPr>
            <p:cNvPr id="916" name="Google Shape;916;g15ffb4dd3d2_14_67"/>
            <p:cNvSpPr/>
            <p:nvPr/>
          </p:nvSpPr>
          <p:spPr>
            <a:xfrm>
              <a:off x="253210" y="675579"/>
              <a:ext cx="1817405"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1200"/>
                <a:buFont typeface="Roboto"/>
                <a:buNone/>
              </a:pPr>
              <a:br>
                <a:rPr b="0" i="0" lang="en-US" sz="1200" u="none" cap="none" strike="noStrike">
                  <a:solidFill>
                    <a:srgbClr val="FFFFFF"/>
                  </a:solidFill>
                  <a:latin typeface="Roboto"/>
                  <a:ea typeface="Roboto"/>
                  <a:cs typeface="Roboto"/>
                  <a:sym typeface="Roboto"/>
                </a:rPr>
              </a:br>
              <a:endParaRPr/>
            </a:p>
          </p:txBody>
        </p:sp>
      </p:grpSp>
      <p:grpSp>
        <p:nvGrpSpPr>
          <p:cNvPr id="917" name="Google Shape;917;g15ffb4dd3d2_14_67"/>
          <p:cNvGrpSpPr/>
          <p:nvPr/>
        </p:nvGrpSpPr>
        <p:grpSpPr>
          <a:xfrm>
            <a:off x="4839450" y="1111550"/>
            <a:ext cx="1869889" cy="3204353"/>
            <a:chOff x="-1" y="-1"/>
            <a:chExt cx="2147817" cy="3204353"/>
          </a:xfrm>
        </p:grpSpPr>
        <p:sp>
          <p:nvSpPr>
            <p:cNvPr id="918" name="Google Shape;918;g15ffb4dd3d2_14_67"/>
            <p:cNvSpPr/>
            <p:nvPr/>
          </p:nvSpPr>
          <p:spPr>
            <a:xfrm>
              <a:off x="4" y="157548"/>
              <a:ext cx="2123403" cy="3046804"/>
            </a:xfrm>
            <a:prstGeom prst="roundRect">
              <a:avLst>
                <a:gd fmla="val 0" name="adj"/>
              </a:avLst>
            </a:prstGeom>
            <a:no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15ffb4dd3d2_14_67"/>
            <p:cNvSpPr/>
            <p:nvPr/>
          </p:nvSpPr>
          <p:spPr>
            <a:xfrm>
              <a:off x="809058" y="2065375"/>
              <a:ext cx="1338758"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chemeClr val="accent4"/>
                </a:buClr>
                <a:buSzPts val="2000"/>
                <a:buFont typeface="Fira Sans Extra Condensed"/>
                <a:buNone/>
              </a:pPr>
              <a:r>
                <a:rPr b="1" i="0" lang="en-US" sz="2000" u="none" cap="none" strike="noStrike">
                  <a:solidFill>
                    <a:schemeClr val="accent4"/>
                  </a:solidFill>
                  <a:latin typeface="Fira Sans Extra Condensed"/>
                  <a:ea typeface="Fira Sans Extra Condensed"/>
                  <a:cs typeface="Fira Sans Extra Condensed"/>
                  <a:sym typeface="Fira Sans Extra Condensed"/>
                </a:rPr>
                <a:t>Technical Barriers to Trade for importer and exporter</a:t>
              </a:r>
              <a:endParaRPr/>
            </a:p>
          </p:txBody>
        </p:sp>
        <p:sp>
          <p:nvSpPr>
            <p:cNvPr id="920" name="Google Shape;920;g15ffb4dd3d2_14_67"/>
            <p:cNvSpPr/>
            <p:nvPr/>
          </p:nvSpPr>
          <p:spPr>
            <a:xfrm>
              <a:off x="-1" y="-1"/>
              <a:ext cx="2123403" cy="952802"/>
            </a:xfrm>
            <a:prstGeom prst="roundRect">
              <a:avLst>
                <a:gd fmla="val 0" name="adj"/>
              </a:avLst>
            </a:pr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200"/>
                <a:buFont typeface="Roboto"/>
                <a:buNone/>
              </a:pPr>
              <a:r>
                <a:rPr lang="en-US" sz="1200">
                  <a:solidFill>
                    <a:schemeClr val="lt1"/>
                  </a:solidFill>
                  <a:latin typeface="Roboto"/>
                  <a:ea typeface="Roboto"/>
                  <a:cs typeface="Roboto"/>
                  <a:sym typeface="Roboto"/>
                </a:rPr>
                <a:t>United Nations Conference on Trade and Development (UNCTAD) </a:t>
              </a:r>
              <a:endParaRPr b="0" i="0" sz="1400" u="none" cap="none" strike="noStrike">
                <a:solidFill>
                  <a:srgbClr val="000000"/>
                </a:solidFill>
                <a:latin typeface="Arial"/>
                <a:ea typeface="Arial"/>
                <a:cs typeface="Arial"/>
                <a:sym typeface="Arial"/>
              </a:endParaRPr>
            </a:p>
          </p:txBody>
        </p:sp>
        <p:sp>
          <p:nvSpPr>
            <p:cNvPr id="921" name="Google Shape;921;g15ffb4dd3d2_14_67"/>
            <p:cNvSpPr/>
            <p:nvPr/>
          </p:nvSpPr>
          <p:spPr>
            <a:xfrm>
              <a:off x="164345" y="661952"/>
              <a:ext cx="1817424"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1200"/>
                <a:buFont typeface="Roboto"/>
                <a:buNone/>
              </a:pPr>
              <a:r>
                <a:rPr b="0" i="0" lang="en-US" sz="1300" u="none" cap="none" strike="noStrike">
                  <a:solidFill>
                    <a:srgbClr val="FFFFFF"/>
                  </a:solidFill>
                  <a:latin typeface="Roboto"/>
                  <a:ea typeface="Roboto"/>
                  <a:cs typeface="Roboto"/>
                  <a:sym typeface="Roboto"/>
                </a:rPr>
                <a:t>United Nations Conference on Trade and Development (UNCTAD) </a:t>
              </a:r>
              <a:br>
                <a:rPr b="0" i="0" lang="en-US" sz="1200" u="none" cap="none" strike="noStrike">
                  <a:solidFill>
                    <a:srgbClr val="000000"/>
                  </a:solidFill>
                  <a:latin typeface="Roboto"/>
                  <a:ea typeface="Roboto"/>
                  <a:cs typeface="Roboto"/>
                  <a:sym typeface="Roboto"/>
                </a:rPr>
              </a:br>
              <a:endParaRPr b="0" i="0" sz="1400" u="none" cap="none" strike="noStrike">
                <a:solidFill>
                  <a:srgbClr val="000000"/>
                </a:solidFill>
                <a:latin typeface="Arial"/>
                <a:ea typeface="Arial"/>
                <a:cs typeface="Arial"/>
                <a:sym typeface="Arial"/>
              </a:endParaRPr>
            </a:p>
          </p:txBody>
        </p:sp>
      </p:grpSp>
      <p:sp>
        <p:nvSpPr>
          <p:cNvPr id="922" name="Google Shape;922;g15ffb4dd3d2_14_67"/>
          <p:cNvSpPr txBox="1"/>
          <p:nvPr>
            <p:ph type="title"/>
          </p:nvPr>
        </p:nvSpPr>
        <p:spPr>
          <a:xfrm>
            <a:off x="-768449" y="90443"/>
            <a:ext cx="10579448" cy="893007"/>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2800"/>
              <a:buFont typeface="Fira Sans Extra Condensed SemiBold"/>
              <a:buNone/>
            </a:pPr>
            <a:r>
              <a:rPr lang="en-US" sz="2400"/>
              <a:t>Data Requirements</a:t>
            </a:r>
            <a:endParaRPr sz="2400"/>
          </a:p>
        </p:txBody>
      </p:sp>
      <p:sp>
        <p:nvSpPr>
          <p:cNvPr id="923" name="Google Shape;923;g15ffb4dd3d2_14_67"/>
          <p:cNvSpPr/>
          <p:nvPr/>
        </p:nvSpPr>
        <p:spPr>
          <a:xfrm>
            <a:off x="882774" y="2578491"/>
            <a:ext cx="397057" cy="397021"/>
          </a:xfrm>
          <a:custGeom>
            <a:rect b="b" l="l" r="r" t="t"/>
            <a:pathLst>
              <a:path extrusionOk="0" h="21600" w="21600">
                <a:moveTo>
                  <a:pt x="10801" y="0"/>
                </a:moveTo>
                <a:cubicBezTo>
                  <a:pt x="4876" y="0"/>
                  <a:pt x="0" y="4813"/>
                  <a:pt x="0" y="10800"/>
                </a:cubicBezTo>
                <a:cubicBezTo>
                  <a:pt x="0" y="16726"/>
                  <a:pt x="4876" y="21600"/>
                  <a:pt x="10801" y="21600"/>
                </a:cubicBezTo>
                <a:cubicBezTo>
                  <a:pt x="16724" y="21600"/>
                  <a:pt x="21600" y="16726"/>
                  <a:pt x="21600" y="10800"/>
                </a:cubicBezTo>
                <a:cubicBezTo>
                  <a:pt x="21600" y="10369"/>
                  <a:pt x="21291" y="9999"/>
                  <a:pt x="20860" y="9999"/>
                </a:cubicBezTo>
                <a:lnTo>
                  <a:pt x="11665" y="9999"/>
                </a:lnTo>
                <a:lnTo>
                  <a:pt x="11665" y="801"/>
                </a:lnTo>
                <a:cubicBezTo>
                  <a:pt x="11665" y="370"/>
                  <a:pt x="11295" y="0"/>
                  <a:pt x="10801"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15ffb4dd3d2_14_67"/>
          <p:cNvSpPr/>
          <p:nvPr/>
        </p:nvSpPr>
        <p:spPr>
          <a:xfrm>
            <a:off x="1125537" y="2518359"/>
            <a:ext cx="214427" cy="212122"/>
          </a:xfrm>
          <a:custGeom>
            <a:rect b="b" l="l" r="r" t="t"/>
            <a:pathLst>
              <a:path extrusionOk="0" h="21600" w="21600">
                <a:moveTo>
                  <a:pt x="1600" y="0"/>
                </a:moveTo>
                <a:cubicBezTo>
                  <a:pt x="686" y="0"/>
                  <a:pt x="0" y="579"/>
                  <a:pt x="0" y="1386"/>
                </a:cubicBezTo>
                <a:lnTo>
                  <a:pt x="0" y="20214"/>
                </a:lnTo>
                <a:cubicBezTo>
                  <a:pt x="0" y="20907"/>
                  <a:pt x="686" y="21600"/>
                  <a:pt x="1600" y="21600"/>
                </a:cubicBezTo>
                <a:lnTo>
                  <a:pt x="20000" y="21600"/>
                </a:lnTo>
                <a:cubicBezTo>
                  <a:pt x="20798" y="21600"/>
                  <a:pt x="21600" y="20907"/>
                  <a:pt x="21600" y="20214"/>
                </a:cubicBezTo>
                <a:cubicBezTo>
                  <a:pt x="21600" y="9126"/>
                  <a:pt x="12572" y="0"/>
                  <a:pt x="1600"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15ffb4dd3d2_14_67"/>
          <p:cNvSpPr/>
          <p:nvPr/>
        </p:nvSpPr>
        <p:spPr>
          <a:xfrm>
            <a:off x="1102701" y="3506646"/>
            <a:ext cx="20839" cy="20991"/>
          </a:xfrm>
          <a:custGeom>
            <a:rect b="b" l="l" r="r" t="t"/>
            <a:pathLst>
              <a:path extrusionOk="0" h="21600" w="21600">
                <a:moveTo>
                  <a:pt x="10819" y="0"/>
                </a:moveTo>
                <a:cubicBezTo>
                  <a:pt x="4800" y="0"/>
                  <a:pt x="0" y="4800"/>
                  <a:pt x="0" y="10819"/>
                </a:cubicBezTo>
                <a:cubicBezTo>
                  <a:pt x="0" y="16800"/>
                  <a:pt x="4800" y="21600"/>
                  <a:pt x="10819" y="21600"/>
                </a:cubicBezTo>
                <a:cubicBezTo>
                  <a:pt x="16800" y="21600"/>
                  <a:pt x="21600" y="16800"/>
                  <a:pt x="21600" y="10819"/>
                </a:cubicBezTo>
                <a:cubicBezTo>
                  <a:pt x="21600" y="4800"/>
                  <a:pt x="16800" y="0"/>
                  <a:pt x="10819"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6" name="Google Shape;926;g15ffb4dd3d2_14_67"/>
          <p:cNvGrpSpPr/>
          <p:nvPr/>
        </p:nvGrpSpPr>
        <p:grpSpPr>
          <a:xfrm>
            <a:off x="2898737" y="3418985"/>
            <a:ext cx="511826" cy="371067"/>
            <a:chOff x="0" y="-1"/>
            <a:chExt cx="511826" cy="371067"/>
          </a:xfrm>
        </p:grpSpPr>
        <p:sp>
          <p:nvSpPr>
            <p:cNvPr id="927" name="Google Shape;927;g15ffb4dd3d2_14_67"/>
            <p:cNvSpPr/>
            <p:nvPr/>
          </p:nvSpPr>
          <p:spPr>
            <a:xfrm>
              <a:off x="255891" y="170091"/>
              <a:ext cx="99336" cy="99220"/>
            </a:xfrm>
            <a:custGeom>
              <a:rect b="b" l="l" r="r" t="t"/>
              <a:pathLst>
                <a:path extrusionOk="0" h="21600" w="21600">
                  <a:moveTo>
                    <a:pt x="10800" y="0"/>
                  </a:moveTo>
                  <a:cubicBezTo>
                    <a:pt x="4983" y="0"/>
                    <a:pt x="0" y="4763"/>
                    <a:pt x="0" y="10658"/>
                  </a:cubicBezTo>
                  <a:cubicBezTo>
                    <a:pt x="0" y="16828"/>
                    <a:pt x="4983" y="21600"/>
                    <a:pt x="10800" y="21600"/>
                  </a:cubicBezTo>
                  <a:cubicBezTo>
                    <a:pt x="16617" y="21600"/>
                    <a:pt x="21600" y="16828"/>
                    <a:pt x="21600" y="10658"/>
                  </a:cubicBezTo>
                  <a:cubicBezTo>
                    <a:pt x="21600" y="4763"/>
                    <a:pt x="16617" y="0"/>
                    <a:pt x="10800"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5ffb4dd3d2_14_67"/>
            <p:cNvSpPr/>
            <p:nvPr/>
          </p:nvSpPr>
          <p:spPr>
            <a:xfrm>
              <a:off x="154052" y="170091"/>
              <a:ext cx="77674" cy="99220"/>
            </a:xfrm>
            <a:custGeom>
              <a:rect b="b" l="l" r="r" t="t"/>
              <a:pathLst>
                <a:path extrusionOk="0" h="21600" w="21600">
                  <a:moveTo>
                    <a:pt x="14160" y="0"/>
                  </a:moveTo>
                  <a:cubicBezTo>
                    <a:pt x="6720" y="0"/>
                    <a:pt x="0" y="4763"/>
                    <a:pt x="0" y="10658"/>
                  </a:cubicBezTo>
                  <a:cubicBezTo>
                    <a:pt x="0" y="16828"/>
                    <a:pt x="6372" y="21600"/>
                    <a:pt x="14160" y="21600"/>
                  </a:cubicBezTo>
                  <a:cubicBezTo>
                    <a:pt x="16992" y="21600"/>
                    <a:pt x="19476" y="21039"/>
                    <a:pt x="21600" y="19917"/>
                  </a:cubicBezTo>
                  <a:cubicBezTo>
                    <a:pt x="19824" y="17113"/>
                    <a:pt x="18768" y="14023"/>
                    <a:pt x="18768" y="10658"/>
                  </a:cubicBezTo>
                  <a:cubicBezTo>
                    <a:pt x="18768" y="7568"/>
                    <a:pt x="19824" y="4487"/>
                    <a:pt x="21600" y="1683"/>
                  </a:cubicBezTo>
                  <a:cubicBezTo>
                    <a:pt x="19476" y="561"/>
                    <a:pt x="16992" y="0"/>
                    <a:pt x="14160"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15ffb4dd3d2_14_67"/>
            <p:cNvSpPr/>
            <p:nvPr/>
          </p:nvSpPr>
          <p:spPr>
            <a:xfrm>
              <a:off x="0" y="-1"/>
              <a:ext cx="511826" cy="371067"/>
            </a:xfrm>
            <a:custGeom>
              <a:rect b="b" l="l" r="r" t="t"/>
              <a:pathLst>
                <a:path extrusionOk="0" h="21600" w="21600">
                  <a:moveTo>
                    <a:pt x="19397" y="2026"/>
                  </a:moveTo>
                  <a:cubicBezTo>
                    <a:pt x="19826" y="2026"/>
                    <a:pt x="20149" y="2476"/>
                    <a:pt x="20149" y="2926"/>
                  </a:cubicBezTo>
                  <a:lnTo>
                    <a:pt x="20149" y="3976"/>
                  </a:lnTo>
                  <a:lnTo>
                    <a:pt x="1342" y="3976"/>
                  </a:lnTo>
                  <a:lnTo>
                    <a:pt x="1342" y="2926"/>
                  </a:lnTo>
                  <a:cubicBezTo>
                    <a:pt x="1342" y="2400"/>
                    <a:pt x="1665" y="2026"/>
                    <a:pt x="1987" y="2026"/>
                  </a:cubicBezTo>
                  <a:close/>
                  <a:moveTo>
                    <a:pt x="12895" y="7802"/>
                  </a:moveTo>
                  <a:cubicBezTo>
                    <a:pt x="14829" y="7802"/>
                    <a:pt x="16441" y="10051"/>
                    <a:pt x="16441" y="12751"/>
                  </a:cubicBezTo>
                  <a:cubicBezTo>
                    <a:pt x="16388" y="15527"/>
                    <a:pt x="14829" y="17777"/>
                    <a:pt x="12895" y="17777"/>
                  </a:cubicBezTo>
                  <a:cubicBezTo>
                    <a:pt x="12088" y="17777"/>
                    <a:pt x="11336" y="17400"/>
                    <a:pt x="10799" y="16727"/>
                  </a:cubicBezTo>
                  <a:cubicBezTo>
                    <a:pt x="10209" y="17400"/>
                    <a:pt x="9457" y="17777"/>
                    <a:pt x="8650" y="17777"/>
                  </a:cubicBezTo>
                  <a:cubicBezTo>
                    <a:pt x="6716" y="17777"/>
                    <a:pt x="5105" y="15527"/>
                    <a:pt x="5105" y="12751"/>
                  </a:cubicBezTo>
                  <a:cubicBezTo>
                    <a:pt x="5105" y="10051"/>
                    <a:pt x="6716" y="7802"/>
                    <a:pt x="8650" y="7802"/>
                  </a:cubicBezTo>
                  <a:cubicBezTo>
                    <a:pt x="9402" y="7802"/>
                    <a:pt x="10209" y="8175"/>
                    <a:pt x="10799" y="8851"/>
                  </a:cubicBezTo>
                  <a:cubicBezTo>
                    <a:pt x="11391" y="8175"/>
                    <a:pt x="12143" y="7802"/>
                    <a:pt x="12895" y="7802"/>
                  </a:cubicBezTo>
                  <a:close/>
                  <a:moveTo>
                    <a:pt x="2094" y="0"/>
                  </a:moveTo>
                  <a:cubicBezTo>
                    <a:pt x="912" y="0"/>
                    <a:pt x="0" y="1350"/>
                    <a:pt x="0" y="2926"/>
                  </a:cubicBezTo>
                  <a:lnTo>
                    <a:pt x="0" y="18677"/>
                  </a:lnTo>
                  <a:cubicBezTo>
                    <a:pt x="0" y="20250"/>
                    <a:pt x="912" y="21600"/>
                    <a:pt x="2094" y="21600"/>
                  </a:cubicBezTo>
                  <a:lnTo>
                    <a:pt x="19451" y="21600"/>
                  </a:lnTo>
                  <a:cubicBezTo>
                    <a:pt x="20633" y="21600"/>
                    <a:pt x="21600" y="20250"/>
                    <a:pt x="21600" y="18677"/>
                  </a:cubicBezTo>
                  <a:lnTo>
                    <a:pt x="21600" y="2926"/>
                  </a:lnTo>
                  <a:cubicBezTo>
                    <a:pt x="21545" y="1350"/>
                    <a:pt x="20633" y="0"/>
                    <a:pt x="19451"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g15ffb4dd3d2_14_67"/>
          <p:cNvGrpSpPr/>
          <p:nvPr/>
        </p:nvGrpSpPr>
        <p:grpSpPr>
          <a:xfrm>
            <a:off x="4925405" y="2730475"/>
            <a:ext cx="457163" cy="457176"/>
            <a:chOff x="-1" y="0"/>
            <a:chExt cx="457163" cy="457176"/>
          </a:xfrm>
        </p:grpSpPr>
        <p:sp>
          <p:nvSpPr>
            <p:cNvPr id="931" name="Google Shape;931;g15ffb4dd3d2_14_67"/>
            <p:cNvSpPr/>
            <p:nvPr/>
          </p:nvSpPr>
          <p:spPr>
            <a:xfrm>
              <a:off x="0" y="427611"/>
              <a:ext cx="456137" cy="29565"/>
            </a:xfrm>
            <a:custGeom>
              <a:rect b="b" l="l" r="r" t="t"/>
              <a:pathLst>
                <a:path extrusionOk="0" h="21600" w="21552">
                  <a:moveTo>
                    <a:pt x="748" y="0"/>
                  </a:moveTo>
                  <a:cubicBezTo>
                    <a:pt x="373" y="0"/>
                    <a:pt x="0" y="4985"/>
                    <a:pt x="0" y="11631"/>
                  </a:cubicBezTo>
                  <a:cubicBezTo>
                    <a:pt x="0" y="17459"/>
                    <a:pt x="373" y="21600"/>
                    <a:pt x="748" y="21600"/>
                  </a:cubicBezTo>
                  <a:lnTo>
                    <a:pt x="20852" y="21600"/>
                  </a:lnTo>
                  <a:cubicBezTo>
                    <a:pt x="21279" y="21600"/>
                    <a:pt x="21546" y="16615"/>
                    <a:pt x="21546" y="11631"/>
                  </a:cubicBezTo>
                  <a:cubicBezTo>
                    <a:pt x="21600" y="4167"/>
                    <a:pt x="21279" y="0"/>
                    <a:pt x="20852"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15ffb4dd3d2_14_67"/>
            <p:cNvSpPr/>
            <p:nvPr/>
          </p:nvSpPr>
          <p:spPr>
            <a:xfrm>
              <a:off x="-1" y="247917"/>
              <a:ext cx="121081" cy="150132"/>
            </a:xfrm>
            <a:custGeom>
              <a:rect b="b" l="l" r="r" t="t"/>
              <a:pathLst>
                <a:path extrusionOk="0" h="21600" w="21600">
                  <a:moveTo>
                    <a:pt x="6459" y="0"/>
                  </a:moveTo>
                  <a:cubicBezTo>
                    <a:pt x="2826" y="0"/>
                    <a:pt x="0" y="2296"/>
                    <a:pt x="0" y="5240"/>
                  </a:cubicBezTo>
                  <a:lnTo>
                    <a:pt x="0" y="16692"/>
                  </a:lnTo>
                  <a:cubicBezTo>
                    <a:pt x="404" y="19310"/>
                    <a:pt x="3024" y="21600"/>
                    <a:pt x="6459" y="21600"/>
                  </a:cubicBezTo>
                  <a:lnTo>
                    <a:pt x="15135" y="21600"/>
                  </a:lnTo>
                  <a:cubicBezTo>
                    <a:pt x="18774" y="21600"/>
                    <a:pt x="21600" y="19310"/>
                    <a:pt x="21600" y="16692"/>
                  </a:cubicBezTo>
                  <a:lnTo>
                    <a:pt x="21600" y="5240"/>
                  </a:lnTo>
                  <a:cubicBezTo>
                    <a:pt x="21600" y="2296"/>
                    <a:pt x="18774" y="0"/>
                    <a:pt x="15135"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5ffb4dd3d2_14_67"/>
            <p:cNvSpPr/>
            <p:nvPr/>
          </p:nvSpPr>
          <p:spPr>
            <a:xfrm>
              <a:off x="169710" y="0"/>
              <a:ext cx="118818" cy="398048"/>
            </a:xfrm>
            <a:custGeom>
              <a:rect b="b" l="l" r="r" t="t"/>
              <a:pathLst>
                <a:path extrusionOk="0" h="21600" w="21600">
                  <a:moveTo>
                    <a:pt x="6177" y="0"/>
                  </a:moveTo>
                  <a:cubicBezTo>
                    <a:pt x="2677" y="0"/>
                    <a:pt x="0" y="803"/>
                    <a:pt x="0" y="1914"/>
                  </a:cubicBezTo>
                  <a:lnTo>
                    <a:pt x="0" y="19749"/>
                  </a:lnTo>
                  <a:cubicBezTo>
                    <a:pt x="0" y="20799"/>
                    <a:pt x="2880" y="21600"/>
                    <a:pt x="6177" y="21600"/>
                  </a:cubicBezTo>
                  <a:lnTo>
                    <a:pt x="15227" y="21600"/>
                  </a:lnTo>
                  <a:cubicBezTo>
                    <a:pt x="18929" y="21600"/>
                    <a:pt x="21600" y="20736"/>
                    <a:pt x="21600" y="19749"/>
                  </a:cubicBezTo>
                  <a:lnTo>
                    <a:pt x="21600" y="1914"/>
                  </a:lnTo>
                  <a:cubicBezTo>
                    <a:pt x="21600" y="803"/>
                    <a:pt x="18929" y="0"/>
                    <a:pt x="15227"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5ffb4dd3d2_14_67"/>
            <p:cNvSpPr/>
            <p:nvPr/>
          </p:nvSpPr>
          <p:spPr>
            <a:xfrm>
              <a:off x="338343" y="128506"/>
              <a:ext cx="118819" cy="269542"/>
            </a:xfrm>
            <a:custGeom>
              <a:rect b="b" l="l" r="r" t="t"/>
              <a:pathLst>
                <a:path extrusionOk="0" h="21600" w="21600">
                  <a:moveTo>
                    <a:pt x="6170" y="0"/>
                  </a:moveTo>
                  <a:cubicBezTo>
                    <a:pt x="2671" y="0"/>
                    <a:pt x="0" y="1279"/>
                    <a:pt x="0" y="2919"/>
                  </a:cubicBezTo>
                  <a:lnTo>
                    <a:pt x="0" y="18866"/>
                  </a:lnTo>
                  <a:cubicBezTo>
                    <a:pt x="0" y="20417"/>
                    <a:pt x="2880" y="21600"/>
                    <a:pt x="6170" y="21600"/>
                  </a:cubicBezTo>
                  <a:lnTo>
                    <a:pt x="15221" y="21600"/>
                  </a:lnTo>
                  <a:cubicBezTo>
                    <a:pt x="18720" y="21600"/>
                    <a:pt x="21600" y="20324"/>
                    <a:pt x="21600" y="18866"/>
                  </a:cubicBezTo>
                  <a:lnTo>
                    <a:pt x="21600" y="2919"/>
                  </a:lnTo>
                  <a:cubicBezTo>
                    <a:pt x="21600" y="1279"/>
                    <a:pt x="18720" y="0"/>
                    <a:pt x="15221"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5" name="Google Shape;935;g15ffb4dd3d2_14_67"/>
          <p:cNvGrpSpPr/>
          <p:nvPr/>
        </p:nvGrpSpPr>
        <p:grpSpPr>
          <a:xfrm>
            <a:off x="2956140" y="2485155"/>
            <a:ext cx="457162" cy="457122"/>
            <a:chOff x="-1" y="0"/>
            <a:chExt cx="457162" cy="457122"/>
          </a:xfrm>
        </p:grpSpPr>
        <p:sp>
          <p:nvSpPr>
            <p:cNvPr id="936" name="Google Shape;936;g15ffb4dd3d2_14_67"/>
            <p:cNvSpPr/>
            <p:nvPr/>
          </p:nvSpPr>
          <p:spPr>
            <a:xfrm>
              <a:off x="-1" y="0"/>
              <a:ext cx="214466" cy="372516"/>
            </a:xfrm>
            <a:custGeom>
              <a:rect b="b" l="l" r="r" t="t"/>
              <a:pathLst>
                <a:path extrusionOk="0" h="21600" w="21600">
                  <a:moveTo>
                    <a:pt x="19958" y="0"/>
                  </a:moveTo>
                  <a:cubicBezTo>
                    <a:pt x="19897" y="0"/>
                    <a:pt x="19839" y="2"/>
                    <a:pt x="19781" y="6"/>
                  </a:cubicBezTo>
                  <a:cubicBezTo>
                    <a:pt x="8527" y="934"/>
                    <a:pt x="0" y="6565"/>
                    <a:pt x="0" y="13191"/>
                  </a:cubicBezTo>
                  <a:cubicBezTo>
                    <a:pt x="0" y="16173"/>
                    <a:pt x="1591" y="18887"/>
                    <a:pt x="4662" y="21207"/>
                  </a:cubicBezTo>
                  <a:cubicBezTo>
                    <a:pt x="4980" y="21465"/>
                    <a:pt x="5434" y="21600"/>
                    <a:pt x="5896" y="21600"/>
                  </a:cubicBezTo>
                  <a:cubicBezTo>
                    <a:pt x="6264" y="21600"/>
                    <a:pt x="6632" y="21516"/>
                    <a:pt x="6935" y="21339"/>
                  </a:cubicBezTo>
                  <a:lnTo>
                    <a:pt x="13416" y="17563"/>
                  </a:lnTo>
                  <a:cubicBezTo>
                    <a:pt x="13755" y="17365"/>
                    <a:pt x="13871" y="16835"/>
                    <a:pt x="13643" y="16503"/>
                  </a:cubicBezTo>
                  <a:cubicBezTo>
                    <a:pt x="12619" y="15508"/>
                    <a:pt x="12052" y="14316"/>
                    <a:pt x="12052" y="13191"/>
                  </a:cubicBezTo>
                  <a:cubicBezTo>
                    <a:pt x="12052" y="10276"/>
                    <a:pt x="15462" y="7692"/>
                    <a:pt x="20463" y="6962"/>
                  </a:cubicBezTo>
                  <a:cubicBezTo>
                    <a:pt x="21145" y="6897"/>
                    <a:pt x="21600" y="6565"/>
                    <a:pt x="21600" y="6168"/>
                  </a:cubicBezTo>
                  <a:lnTo>
                    <a:pt x="21600" y="868"/>
                  </a:lnTo>
                  <a:cubicBezTo>
                    <a:pt x="21495" y="376"/>
                    <a:pt x="20705" y="0"/>
                    <a:pt x="19958"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5ffb4dd3d2_14_67"/>
            <p:cNvSpPr/>
            <p:nvPr/>
          </p:nvSpPr>
          <p:spPr>
            <a:xfrm>
              <a:off x="85741" y="318879"/>
              <a:ext cx="284425" cy="138243"/>
            </a:xfrm>
            <a:custGeom>
              <a:rect b="b" l="l" r="r" t="t"/>
              <a:pathLst>
                <a:path extrusionOk="0" h="21600" w="21259">
                  <a:moveTo>
                    <a:pt x="15252" y="0"/>
                  </a:moveTo>
                  <a:cubicBezTo>
                    <a:pt x="15076" y="0"/>
                    <a:pt x="14907" y="62"/>
                    <a:pt x="14768" y="181"/>
                  </a:cubicBezTo>
                  <a:cubicBezTo>
                    <a:pt x="13466" y="1921"/>
                    <a:pt x="11964" y="2771"/>
                    <a:pt x="10470" y="2771"/>
                  </a:cubicBezTo>
                  <a:cubicBezTo>
                    <a:pt x="9056" y="2771"/>
                    <a:pt x="7644" y="2012"/>
                    <a:pt x="6415" y="538"/>
                  </a:cubicBezTo>
                  <a:cubicBezTo>
                    <a:pt x="6231" y="300"/>
                    <a:pt x="6030" y="170"/>
                    <a:pt x="5829" y="170"/>
                  </a:cubicBezTo>
                  <a:cubicBezTo>
                    <a:pt x="5566" y="170"/>
                    <a:pt x="5301" y="391"/>
                    <a:pt x="5066" y="895"/>
                  </a:cubicBezTo>
                  <a:lnTo>
                    <a:pt x="339" y="10891"/>
                  </a:lnTo>
                  <a:cubicBezTo>
                    <a:pt x="-167" y="12143"/>
                    <a:pt x="-81" y="13571"/>
                    <a:pt x="425" y="14460"/>
                  </a:cubicBezTo>
                  <a:cubicBezTo>
                    <a:pt x="3379" y="19282"/>
                    <a:pt x="6836" y="21600"/>
                    <a:pt x="10547" y="21600"/>
                  </a:cubicBezTo>
                  <a:cubicBezTo>
                    <a:pt x="14262" y="21600"/>
                    <a:pt x="17804" y="19282"/>
                    <a:pt x="20758" y="14285"/>
                  </a:cubicBezTo>
                  <a:cubicBezTo>
                    <a:pt x="21347" y="13390"/>
                    <a:pt x="21433" y="11786"/>
                    <a:pt x="20927" y="10709"/>
                  </a:cubicBezTo>
                  <a:lnTo>
                    <a:pt x="16200" y="714"/>
                  </a:lnTo>
                  <a:cubicBezTo>
                    <a:pt x="15975" y="238"/>
                    <a:pt x="15601" y="0"/>
                    <a:pt x="15252"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15ffb4dd3d2_14_67"/>
            <p:cNvSpPr/>
            <p:nvPr/>
          </p:nvSpPr>
          <p:spPr>
            <a:xfrm>
              <a:off x="242696" y="0"/>
              <a:ext cx="214465" cy="372044"/>
            </a:xfrm>
            <a:custGeom>
              <a:rect b="b" l="l" r="r" t="t"/>
              <a:pathLst>
                <a:path extrusionOk="0" h="21600" w="21600">
                  <a:moveTo>
                    <a:pt x="1505" y="0"/>
                  </a:moveTo>
                  <a:cubicBezTo>
                    <a:pt x="682" y="0"/>
                    <a:pt x="0" y="377"/>
                    <a:pt x="0" y="870"/>
                  </a:cubicBezTo>
                  <a:lnTo>
                    <a:pt x="0" y="6175"/>
                  </a:lnTo>
                  <a:cubicBezTo>
                    <a:pt x="0" y="6573"/>
                    <a:pt x="455" y="6906"/>
                    <a:pt x="1137" y="6971"/>
                  </a:cubicBezTo>
                  <a:cubicBezTo>
                    <a:pt x="5911" y="7702"/>
                    <a:pt x="9548" y="10222"/>
                    <a:pt x="9548" y="13208"/>
                  </a:cubicBezTo>
                  <a:cubicBezTo>
                    <a:pt x="9548" y="14334"/>
                    <a:pt x="8978" y="15528"/>
                    <a:pt x="7957" y="16524"/>
                  </a:cubicBezTo>
                  <a:cubicBezTo>
                    <a:pt x="7502" y="16856"/>
                    <a:pt x="7614" y="17254"/>
                    <a:pt x="8184" y="17585"/>
                  </a:cubicBezTo>
                  <a:lnTo>
                    <a:pt x="14665" y="21366"/>
                  </a:lnTo>
                  <a:cubicBezTo>
                    <a:pt x="14924" y="21518"/>
                    <a:pt x="15303" y="21600"/>
                    <a:pt x="15693" y="21600"/>
                  </a:cubicBezTo>
                  <a:cubicBezTo>
                    <a:pt x="16155" y="21600"/>
                    <a:pt x="16628" y="21484"/>
                    <a:pt x="16938" y="21234"/>
                  </a:cubicBezTo>
                  <a:cubicBezTo>
                    <a:pt x="19893" y="18911"/>
                    <a:pt x="21600" y="16126"/>
                    <a:pt x="21600" y="13208"/>
                  </a:cubicBezTo>
                  <a:cubicBezTo>
                    <a:pt x="21257" y="6573"/>
                    <a:pt x="12958" y="935"/>
                    <a:pt x="1703" y="6"/>
                  </a:cubicBezTo>
                  <a:cubicBezTo>
                    <a:pt x="1638" y="2"/>
                    <a:pt x="1570" y="0"/>
                    <a:pt x="1505"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15ffb4dd3d2_14_67"/>
            <p:cNvSpPr/>
            <p:nvPr/>
          </p:nvSpPr>
          <p:spPr>
            <a:xfrm>
              <a:off x="181718" y="123519"/>
              <a:ext cx="90323" cy="210230"/>
            </a:xfrm>
            <a:custGeom>
              <a:rect b="b" l="l" r="r" t="t"/>
              <a:pathLst>
                <a:path extrusionOk="0" h="21600" w="21600">
                  <a:moveTo>
                    <a:pt x="10796" y="0"/>
                  </a:moveTo>
                  <a:cubicBezTo>
                    <a:pt x="8911" y="0"/>
                    <a:pt x="7017" y="704"/>
                    <a:pt x="7017" y="1408"/>
                  </a:cubicBezTo>
                  <a:lnTo>
                    <a:pt x="7017" y="2463"/>
                  </a:lnTo>
                  <a:cubicBezTo>
                    <a:pt x="2973" y="3052"/>
                    <a:pt x="0" y="4814"/>
                    <a:pt x="0" y="6927"/>
                  </a:cubicBezTo>
                  <a:cubicBezTo>
                    <a:pt x="0" y="9390"/>
                    <a:pt x="4858" y="10798"/>
                    <a:pt x="8371" y="11972"/>
                  </a:cubicBezTo>
                  <a:cubicBezTo>
                    <a:pt x="11070" y="12911"/>
                    <a:pt x="14309" y="13734"/>
                    <a:pt x="14309" y="14673"/>
                  </a:cubicBezTo>
                  <a:cubicBezTo>
                    <a:pt x="14309" y="15497"/>
                    <a:pt x="12424" y="16316"/>
                    <a:pt x="10796" y="16316"/>
                  </a:cubicBezTo>
                  <a:cubicBezTo>
                    <a:pt x="9176" y="16316"/>
                    <a:pt x="7017" y="15497"/>
                    <a:pt x="7017" y="14673"/>
                  </a:cubicBezTo>
                  <a:cubicBezTo>
                    <a:pt x="7017" y="13734"/>
                    <a:pt x="5398" y="13146"/>
                    <a:pt x="3779" y="13146"/>
                  </a:cubicBezTo>
                  <a:cubicBezTo>
                    <a:pt x="2159" y="13146"/>
                    <a:pt x="274" y="13969"/>
                    <a:pt x="274" y="14673"/>
                  </a:cubicBezTo>
                  <a:cubicBezTo>
                    <a:pt x="274" y="16670"/>
                    <a:pt x="3513" y="18314"/>
                    <a:pt x="7557" y="19018"/>
                  </a:cubicBezTo>
                  <a:lnTo>
                    <a:pt x="7557" y="20072"/>
                  </a:lnTo>
                  <a:cubicBezTo>
                    <a:pt x="7557" y="21011"/>
                    <a:pt x="9176" y="21600"/>
                    <a:pt x="11070" y="21600"/>
                  </a:cubicBezTo>
                  <a:cubicBezTo>
                    <a:pt x="13229" y="21600"/>
                    <a:pt x="14583" y="20777"/>
                    <a:pt x="14583" y="20072"/>
                  </a:cubicBezTo>
                  <a:lnTo>
                    <a:pt x="14583" y="18899"/>
                  </a:lnTo>
                  <a:cubicBezTo>
                    <a:pt x="18627" y="18314"/>
                    <a:pt x="21600" y="16551"/>
                    <a:pt x="21600" y="14554"/>
                  </a:cubicBezTo>
                  <a:cubicBezTo>
                    <a:pt x="21600" y="11972"/>
                    <a:pt x="17008" y="10563"/>
                    <a:pt x="13229" y="9390"/>
                  </a:cubicBezTo>
                  <a:cubicBezTo>
                    <a:pt x="10530" y="8451"/>
                    <a:pt x="7557" y="7631"/>
                    <a:pt x="7557" y="6692"/>
                  </a:cubicBezTo>
                  <a:cubicBezTo>
                    <a:pt x="7557" y="5869"/>
                    <a:pt x="9176" y="5284"/>
                    <a:pt x="11070" y="5284"/>
                  </a:cubicBezTo>
                  <a:cubicBezTo>
                    <a:pt x="13229" y="5284"/>
                    <a:pt x="14583" y="5988"/>
                    <a:pt x="14583" y="6692"/>
                  </a:cubicBezTo>
                  <a:cubicBezTo>
                    <a:pt x="14583" y="7631"/>
                    <a:pt x="16202" y="8335"/>
                    <a:pt x="18361" y="8335"/>
                  </a:cubicBezTo>
                  <a:cubicBezTo>
                    <a:pt x="20246" y="8335"/>
                    <a:pt x="21600" y="7631"/>
                    <a:pt x="21600" y="6692"/>
                  </a:cubicBezTo>
                  <a:cubicBezTo>
                    <a:pt x="21600" y="4695"/>
                    <a:pt x="18627" y="3052"/>
                    <a:pt x="14583" y="2347"/>
                  </a:cubicBezTo>
                  <a:lnTo>
                    <a:pt x="14583" y="1289"/>
                  </a:lnTo>
                  <a:cubicBezTo>
                    <a:pt x="14583" y="585"/>
                    <a:pt x="12963" y="0"/>
                    <a:pt x="10796" y="0"/>
                  </a:cubicBezTo>
                  <a:close/>
                </a:path>
              </a:pathLst>
            </a:custGeom>
            <a:solidFill>
              <a:srgbClr val="8B7CF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g15ffb4dd3d2_14_67"/>
          <p:cNvSpPr/>
          <p:nvPr/>
        </p:nvSpPr>
        <p:spPr>
          <a:xfrm>
            <a:off x="882774" y="3567461"/>
            <a:ext cx="397057" cy="397021"/>
          </a:xfrm>
          <a:custGeom>
            <a:rect b="b" l="l" r="r" t="t"/>
            <a:pathLst>
              <a:path extrusionOk="0" h="21600" w="21600">
                <a:moveTo>
                  <a:pt x="10801" y="0"/>
                </a:moveTo>
                <a:cubicBezTo>
                  <a:pt x="4876" y="0"/>
                  <a:pt x="0" y="4813"/>
                  <a:pt x="0" y="10800"/>
                </a:cubicBezTo>
                <a:cubicBezTo>
                  <a:pt x="0" y="16726"/>
                  <a:pt x="4876" y="21600"/>
                  <a:pt x="10801" y="21600"/>
                </a:cubicBezTo>
                <a:cubicBezTo>
                  <a:pt x="16724" y="21600"/>
                  <a:pt x="21600" y="16726"/>
                  <a:pt x="21600" y="10800"/>
                </a:cubicBezTo>
                <a:cubicBezTo>
                  <a:pt x="21600" y="10369"/>
                  <a:pt x="21291" y="9999"/>
                  <a:pt x="20860" y="9999"/>
                </a:cubicBezTo>
                <a:lnTo>
                  <a:pt x="11665" y="9999"/>
                </a:lnTo>
                <a:lnTo>
                  <a:pt x="11665" y="801"/>
                </a:lnTo>
                <a:cubicBezTo>
                  <a:pt x="11665" y="370"/>
                  <a:pt x="11295" y="0"/>
                  <a:pt x="10801"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5ffb4dd3d2_14_67"/>
          <p:cNvSpPr/>
          <p:nvPr/>
        </p:nvSpPr>
        <p:spPr>
          <a:xfrm>
            <a:off x="1133718" y="3498443"/>
            <a:ext cx="214427" cy="212122"/>
          </a:xfrm>
          <a:custGeom>
            <a:rect b="b" l="l" r="r" t="t"/>
            <a:pathLst>
              <a:path extrusionOk="0" h="21600" w="21600">
                <a:moveTo>
                  <a:pt x="1600" y="0"/>
                </a:moveTo>
                <a:cubicBezTo>
                  <a:pt x="686" y="0"/>
                  <a:pt x="0" y="579"/>
                  <a:pt x="0" y="1386"/>
                </a:cubicBezTo>
                <a:lnTo>
                  <a:pt x="0" y="20214"/>
                </a:lnTo>
                <a:cubicBezTo>
                  <a:pt x="0" y="20907"/>
                  <a:pt x="686" y="21600"/>
                  <a:pt x="1600" y="21600"/>
                </a:cubicBezTo>
                <a:lnTo>
                  <a:pt x="20000" y="21600"/>
                </a:lnTo>
                <a:cubicBezTo>
                  <a:pt x="20798" y="21600"/>
                  <a:pt x="21600" y="20907"/>
                  <a:pt x="21600" y="20214"/>
                </a:cubicBezTo>
                <a:cubicBezTo>
                  <a:pt x="21600" y="9126"/>
                  <a:pt x="12572" y="0"/>
                  <a:pt x="1600" y="0"/>
                </a:cubicBezTo>
                <a:close/>
              </a:path>
            </a:pathLst>
          </a:custGeom>
          <a:solidFill>
            <a:srgbClr val="6541C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2" name="Google Shape;942;g15ffb4dd3d2_14_67"/>
          <p:cNvGrpSpPr/>
          <p:nvPr/>
        </p:nvGrpSpPr>
        <p:grpSpPr>
          <a:xfrm>
            <a:off x="6987950" y="1111550"/>
            <a:ext cx="1869898" cy="3204349"/>
            <a:chOff x="-1" y="-1"/>
            <a:chExt cx="2147827" cy="3204349"/>
          </a:xfrm>
        </p:grpSpPr>
        <p:sp>
          <p:nvSpPr>
            <p:cNvPr id="943" name="Google Shape;943;g15ffb4dd3d2_14_67"/>
            <p:cNvSpPr/>
            <p:nvPr/>
          </p:nvSpPr>
          <p:spPr>
            <a:xfrm>
              <a:off x="4" y="157548"/>
              <a:ext cx="2123400" cy="3046800"/>
            </a:xfrm>
            <a:prstGeom prst="roundRect">
              <a:avLst>
                <a:gd fmla="val 0" name="adj"/>
              </a:avLst>
            </a:prstGeom>
            <a:no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r">
                <a:spcBef>
                  <a:spcPts val="0"/>
                </a:spcBef>
                <a:spcAft>
                  <a:spcPts val="0"/>
                </a:spcAft>
                <a:buClr>
                  <a:schemeClr val="accent4"/>
                </a:buClr>
                <a:buSzPts val="2000"/>
                <a:buFont typeface="Fira Sans Extra Condensed"/>
                <a:buNone/>
              </a:pPr>
              <a:r>
                <a:t/>
              </a:r>
              <a:endParaRPr b="1" sz="2000">
                <a:solidFill>
                  <a:schemeClr val="accent4"/>
                </a:solidFill>
                <a:latin typeface="Fira Sans Extra Condensed"/>
                <a:ea typeface="Fira Sans Extra Condensed"/>
                <a:cs typeface="Fira Sans Extra Condensed"/>
                <a:sym typeface="Fira Sans Extra Condensed"/>
              </a:endParaRPr>
            </a:p>
            <a:p>
              <a:pPr indent="0" lvl="0" marL="0" rtl="0" algn="r">
                <a:spcBef>
                  <a:spcPts val="0"/>
                </a:spcBef>
                <a:spcAft>
                  <a:spcPts val="0"/>
                </a:spcAft>
                <a:buClr>
                  <a:schemeClr val="accent4"/>
                </a:buClr>
                <a:buSzPts val="2000"/>
                <a:buFont typeface="Fira Sans Extra Condensed"/>
                <a:buNone/>
              </a:pPr>
              <a:r>
                <a:t/>
              </a:r>
              <a:endParaRPr b="1" sz="2000">
                <a:solidFill>
                  <a:schemeClr val="accent4"/>
                </a:solidFill>
                <a:latin typeface="Fira Sans Extra Condensed"/>
                <a:ea typeface="Fira Sans Extra Condensed"/>
                <a:cs typeface="Fira Sans Extra Condensed"/>
                <a:sym typeface="Fira Sans Extra Condensed"/>
              </a:endParaRPr>
            </a:p>
            <a:p>
              <a:pPr indent="0" lvl="0" marL="0" rtl="0" algn="r">
                <a:spcBef>
                  <a:spcPts val="0"/>
                </a:spcBef>
                <a:spcAft>
                  <a:spcPts val="0"/>
                </a:spcAft>
                <a:buClr>
                  <a:schemeClr val="accent4"/>
                </a:buClr>
                <a:buSzPts val="2000"/>
                <a:buFont typeface="Fira Sans Extra Condensed"/>
                <a:buNone/>
              </a:pPr>
              <a:r>
                <a:t/>
              </a:r>
              <a:endParaRPr>
                <a:solidFill>
                  <a:schemeClr val="dk1"/>
                </a:solidFill>
              </a:endParaRPr>
            </a:p>
            <a:p>
              <a:pPr indent="0" lvl="0" marL="0" marR="0" rtl="0" algn="r">
                <a:lnSpc>
                  <a:spcPct val="100000"/>
                </a:lnSpc>
                <a:spcBef>
                  <a:spcPts val="0"/>
                </a:spcBef>
                <a:spcAft>
                  <a:spcPts val="0"/>
                </a:spcAft>
                <a:buClr>
                  <a:srgbClr val="000000"/>
                </a:buClr>
                <a:buSzPts val="1400"/>
                <a:buFont typeface="Arial"/>
                <a:buNone/>
              </a:pPr>
              <a:r>
                <a:t/>
              </a:r>
              <a:endParaRPr/>
            </a:p>
          </p:txBody>
        </p:sp>
        <p:sp>
          <p:nvSpPr>
            <p:cNvPr id="944" name="Google Shape;944;g15ffb4dd3d2_14_67"/>
            <p:cNvSpPr/>
            <p:nvPr/>
          </p:nvSpPr>
          <p:spPr>
            <a:xfrm>
              <a:off x="809058" y="2065375"/>
              <a:ext cx="1338768"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chemeClr val="accent4"/>
                </a:buClr>
                <a:buSzPts val="2000"/>
                <a:buFont typeface="Fira Sans Extra Condensed"/>
                <a:buNone/>
              </a:pPr>
              <a:r>
                <a:rPr b="1" i="0" lang="en-US" sz="2000" u="none" cap="none" strike="noStrike">
                  <a:solidFill>
                    <a:schemeClr val="accent4"/>
                  </a:solidFill>
                  <a:latin typeface="Fira Sans Extra Condensed"/>
                  <a:ea typeface="Fira Sans Extra Condensed"/>
                  <a:cs typeface="Fira Sans Extra Condensed"/>
                  <a:sym typeface="Fira Sans Extra Condensed"/>
                </a:rPr>
                <a:t>Technical Barriers to Trade for importer and exporter</a:t>
              </a:r>
              <a:endParaRPr/>
            </a:p>
          </p:txBody>
        </p:sp>
        <p:sp>
          <p:nvSpPr>
            <p:cNvPr id="945" name="Google Shape;945;g15ffb4dd3d2_14_67"/>
            <p:cNvSpPr/>
            <p:nvPr/>
          </p:nvSpPr>
          <p:spPr>
            <a:xfrm>
              <a:off x="-1" y="-1"/>
              <a:ext cx="2123400" cy="952800"/>
            </a:xfrm>
            <a:prstGeom prst="roundRect">
              <a:avLst>
                <a:gd fmla="val 0" name="adj"/>
              </a:avLst>
            </a:pr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200"/>
                <a:buFont typeface="Roboto"/>
                <a:buNone/>
              </a:pPr>
              <a:r>
                <a:rPr lang="en-US" sz="1500">
                  <a:solidFill>
                    <a:schemeClr val="lt1"/>
                  </a:solidFill>
                  <a:latin typeface="Roboto"/>
                  <a:ea typeface="Roboto"/>
                  <a:cs typeface="Roboto"/>
                  <a:sym typeface="Roboto"/>
                </a:rPr>
                <a:t>CEPII</a:t>
              </a:r>
              <a:endParaRPr b="0" i="0" sz="1700" u="none" cap="none" strike="noStrike">
                <a:solidFill>
                  <a:srgbClr val="000000"/>
                </a:solidFill>
                <a:latin typeface="Arial"/>
                <a:ea typeface="Arial"/>
                <a:cs typeface="Arial"/>
                <a:sym typeface="Arial"/>
              </a:endParaRPr>
            </a:p>
          </p:txBody>
        </p:sp>
        <p:sp>
          <p:nvSpPr>
            <p:cNvPr id="946" name="Google Shape;946;g15ffb4dd3d2_14_67"/>
            <p:cNvSpPr/>
            <p:nvPr/>
          </p:nvSpPr>
          <p:spPr>
            <a:xfrm>
              <a:off x="164345" y="661952"/>
              <a:ext cx="1817424"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1200"/>
                <a:buFont typeface="Roboto"/>
                <a:buNone/>
              </a:pPr>
              <a:r>
                <a:rPr b="0" i="0" lang="en-US" sz="1300" u="none" cap="none" strike="noStrike">
                  <a:solidFill>
                    <a:srgbClr val="FFFFFF"/>
                  </a:solidFill>
                  <a:latin typeface="Roboto"/>
                  <a:ea typeface="Roboto"/>
                  <a:cs typeface="Roboto"/>
                  <a:sym typeface="Roboto"/>
                </a:rPr>
                <a:t>United Nations Conference on Trade and Development (UNCTAD) </a:t>
              </a:r>
              <a:br>
                <a:rPr b="0" i="0" lang="en-US" sz="1200" u="none" cap="none" strike="noStrike">
                  <a:solidFill>
                    <a:srgbClr val="000000"/>
                  </a:solidFill>
                  <a:latin typeface="Roboto"/>
                  <a:ea typeface="Roboto"/>
                  <a:cs typeface="Roboto"/>
                  <a:sym typeface="Roboto"/>
                </a:rPr>
              </a:br>
              <a:endParaRPr b="0" i="0" sz="1400" u="none" cap="none" strike="noStrike">
                <a:solidFill>
                  <a:srgbClr val="000000"/>
                </a:solidFill>
                <a:latin typeface="Arial"/>
                <a:ea typeface="Arial"/>
                <a:cs typeface="Arial"/>
                <a:sym typeface="Arial"/>
              </a:endParaRPr>
            </a:p>
          </p:txBody>
        </p:sp>
      </p:grpSp>
      <p:sp>
        <p:nvSpPr>
          <p:cNvPr id="947" name="Google Shape;947;g15ffb4dd3d2_14_67"/>
          <p:cNvSpPr txBox="1"/>
          <p:nvPr/>
        </p:nvSpPr>
        <p:spPr>
          <a:xfrm>
            <a:off x="7622450" y="2485150"/>
            <a:ext cx="1235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accent4"/>
              </a:buClr>
              <a:buSzPts val="2000"/>
              <a:buFont typeface="Fira Sans Extra Condensed"/>
              <a:buNone/>
            </a:pPr>
            <a:r>
              <a:rPr b="1" lang="en-US" sz="2000">
                <a:solidFill>
                  <a:schemeClr val="accent4"/>
                </a:solidFill>
                <a:latin typeface="Fira Sans Extra Condensed"/>
                <a:ea typeface="Fira Sans Extra Condensed"/>
                <a:cs typeface="Fira Sans Extra Condensed"/>
                <a:sym typeface="Fira Sans Extra Condensed"/>
              </a:rPr>
              <a:t>Distance between countries</a:t>
            </a:r>
            <a:endParaRPr>
              <a:latin typeface="Roboto"/>
              <a:ea typeface="Roboto"/>
              <a:cs typeface="Roboto"/>
              <a:sym typeface="Roboto"/>
            </a:endParaRPr>
          </a:p>
        </p:txBody>
      </p:sp>
      <p:grpSp>
        <p:nvGrpSpPr>
          <p:cNvPr id="948" name="Google Shape;948;g15ffb4dd3d2_14_67"/>
          <p:cNvGrpSpPr/>
          <p:nvPr/>
        </p:nvGrpSpPr>
        <p:grpSpPr>
          <a:xfrm>
            <a:off x="7066805" y="2730488"/>
            <a:ext cx="457144" cy="457149"/>
            <a:chOff x="-1" y="0"/>
            <a:chExt cx="457144" cy="457149"/>
          </a:xfrm>
        </p:grpSpPr>
        <p:sp>
          <p:nvSpPr>
            <p:cNvPr id="949" name="Google Shape;949;g15ffb4dd3d2_14_67"/>
            <p:cNvSpPr/>
            <p:nvPr/>
          </p:nvSpPr>
          <p:spPr>
            <a:xfrm>
              <a:off x="0" y="427611"/>
              <a:ext cx="456148" cy="29538"/>
            </a:xfrm>
            <a:custGeom>
              <a:rect b="b" l="l" r="r" t="t"/>
              <a:pathLst>
                <a:path extrusionOk="0" h="21600" w="21552">
                  <a:moveTo>
                    <a:pt x="748" y="0"/>
                  </a:moveTo>
                  <a:cubicBezTo>
                    <a:pt x="373" y="0"/>
                    <a:pt x="0" y="4985"/>
                    <a:pt x="0" y="11631"/>
                  </a:cubicBezTo>
                  <a:cubicBezTo>
                    <a:pt x="0" y="17459"/>
                    <a:pt x="373" y="21600"/>
                    <a:pt x="748" y="21600"/>
                  </a:cubicBezTo>
                  <a:lnTo>
                    <a:pt x="20852" y="21600"/>
                  </a:lnTo>
                  <a:cubicBezTo>
                    <a:pt x="21279" y="21600"/>
                    <a:pt x="21546" y="16615"/>
                    <a:pt x="21546" y="11631"/>
                  </a:cubicBezTo>
                  <a:cubicBezTo>
                    <a:pt x="21600" y="4167"/>
                    <a:pt x="21279" y="0"/>
                    <a:pt x="20852"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5ffb4dd3d2_14_67"/>
            <p:cNvSpPr/>
            <p:nvPr/>
          </p:nvSpPr>
          <p:spPr>
            <a:xfrm>
              <a:off x="-1" y="247917"/>
              <a:ext cx="121068" cy="150120"/>
            </a:xfrm>
            <a:custGeom>
              <a:rect b="b" l="l" r="r" t="t"/>
              <a:pathLst>
                <a:path extrusionOk="0" h="21600" w="21600">
                  <a:moveTo>
                    <a:pt x="6459" y="0"/>
                  </a:moveTo>
                  <a:cubicBezTo>
                    <a:pt x="2826" y="0"/>
                    <a:pt x="0" y="2296"/>
                    <a:pt x="0" y="5240"/>
                  </a:cubicBezTo>
                  <a:lnTo>
                    <a:pt x="0" y="16692"/>
                  </a:lnTo>
                  <a:cubicBezTo>
                    <a:pt x="404" y="19310"/>
                    <a:pt x="3024" y="21600"/>
                    <a:pt x="6459" y="21600"/>
                  </a:cubicBezTo>
                  <a:lnTo>
                    <a:pt x="15135" y="21600"/>
                  </a:lnTo>
                  <a:cubicBezTo>
                    <a:pt x="18774" y="21600"/>
                    <a:pt x="21600" y="19310"/>
                    <a:pt x="21600" y="16692"/>
                  </a:cubicBezTo>
                  <a:lnTo>
                    <a:pt x="21600" y="5240"/>
                  </a:lnTo>
                  <a:cubicBezTo>
                    <a:pt x="21600" y="2296"/>
                    <a:pt x="18774" y="0"/>
                    <a:pt x="15135"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15ffb4dd3d2_14_67"/>
            <p:cNvSpPr/>
            <p:nvPr/>
          </p:nvSpPr>
          <p:spPr>
            <a:xfrm>
              <a:off x="169710" y="0"/>
              <a:ext cx="118800" cy="398034"/>
            </a:xfrm>
            <a:custGeom>
              <a:rect b="b" l="l" r="r" t="t"/>
              <a:pathLst>
                <a:path extrusionOk="0" h="21600" w="21600">
                  <a:moveTo>
                    <a:pt x="6177" y="0"/>
                  </a:moveTo>
                  <a:cubicBezTo>
                    <a:pt x="2677" y="0"/>
                    <a:pt x="0" y="803"/>
                    <a:pt x="0" y="1914"/>
                  </a:cubicBezTo>
                  <a:lnTo>
                    <a:pt x="0" y="19749"/>
                  </a:lnTo>
                  <a:cubicBezTo>
                    <a:pt x="0" y="20799"/>
                    <a:pt x="2880" y="21600"/>
                    <a:pt x="6177" y="21600"/>
                  </a:cubicBezTo>
                  <a:lnTo>
                    <a:pt x="15227" y="21600"/>
                  </a:lnTo>
                  <a:cubicBezTo>
                    <a:pt x="18929" y="21600"/>
                    <a:pt x="21600" y="20736"/>
                    <a:pt x="21600" y="19749"/>
                  </a:cubicBezTo>
                  <a:lnTo>
                    <a:pt x="21600" y="1914"/>
                  </a:lnTo>
                  <a:cubicBezTo>
                    <a:pt x="21600" y="803"/>
                    <a:pt x="18929" y="0"/>
                    <a:pt x="15227"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15ffb4dd3d2_14_67"/>
            <p:cNvSpPr/>
            <p:nvPr/>
          </p:nvSpPr>
          <p:spPr>
            <a:xfrm>
              <a:off x="338343" y="128506"/>
              <a:ext cx="118800" cy="269568"/>
            </a:xfrm>
            <a:custGeom>
              <a:rect b="b" l="l" r="r" t="t"/>
              <a:pathLst>
                <a:path extrusionOk="0" h="21600" w="21600">
                  <a:moveTo>
                    <a:pt x="6170" y="0"/>
                  </a:moveTo>
                  <a:cubicBezTo>
                    <a:pt x="2671" y="0"/>
                    <a:pt x="0" y="1279"/>
                    <a:pt x="0" y="2919"/>
                  </a:cubicBezTo>
                  <a:lnTo>
                    <a:pt x="0" y="18866"/>
                  </a:lnTo>
                  <a:cubicBezTo>
                    <a:pt x="0" y="20417"/>
                    <a:pt x="2880" y="21600"/>
                    <a:pt x="6170" y="21600"/>
                  </a:cubicBezTo>
                  <a:lnTo>
                    <a:pt x="15221" y="21600"/>
                  </a:lnTo>
                  <a:cubicBezTo>
                    <a:pt x="18720" y="21600"/>
                    <a:pt x="21600" y="20324"/>
                    <a:pt x="21600" y="18866"/>
                  </a:cubicBezTo>
                  <a:lnTo>
                    <a:pt x="21600" y="2919"/>
                  </a:lnTo>
                  <a:cubicBezTo>
                    <a:pt x="21600" y="1279"/>
                    <a:pt x="18720" y="0"/>
                    <a:pt x="15221" y="0"/>
                  </a:cubicBez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g15ffb4dd3d2_19_0"/>
          <p:cNvSpPr txBox="1"/>
          <p:nvPr>
            <p:ph type="title"/>
          </p:nvPr>
        </p:nvSpPr>
        <p:spPr>
          <a:xfrm>
            <a:off x="262350" y="1"/>
            <a:ext cx="8431800" cy="8808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000000"/>
              </a:buClr>
              <a:buSzPts val="2700"/>
              <a:buFont typeface="Fira Sans Extra Condensed SemiBold"/>
              <a:buNone/>
            </a:pPr>
            <a:r>
              <a:rPr lang="en-US" sz="2400"/>
              <a:t>Methodology</a:t>
            </a:r>
            <a:endParaRPr sz="2400"/>
          </a:p>
        </p:txBody>
      </p:sp>
      <p:sp>
        <p:nvSpPr>
          <p:cNvPr id="958" name="Google Shape;958;g15ffb4dd3d2_19_0"/>
          <p:cNvSpPr txBox="1"/>
          <p:nvPr/>
        </p:nvSpPr>
        <p:spPr>
          <a:xfrm>
            <a:off x="569185" y="839227"/>
            <a:ext cx="7818265" cy="3124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959" name="Google Shape;959;g15ffb4dd3d2_19_0"/>
          <p:cNvSpPr txBox="1"/>
          <p:nvPr/>
        </p:nvSpPr>
        <p:spPr>
          <a:xfrm>
            <a:off x="262350" y="620775"/>
            <a:ext cx="8584500" cy="12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We will be estimating structural gravity model to analyse current trade scenario between India and CPTPP nations using three methods.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Two-way fixed effects methodology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poisson pseudo maximum likelihood estimation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non-linear least squares</a:t>
            </a:r>
            <a:endParaRPr>
              <a:latin typeface="Roboto"/>
              <a:ea typeface="Roboto"/>
              <a:cs typeface="Roboto"/>
              <a:sym typeface="Roboto"/>
            </a:endParaRPr>
          </a:p>
        </p:txBody>
      </p:sp>
      <p:sp>
        <p:nvSpPr>
          <p:cNvPr id="960" name="Google Shape;960;g15ffb4dd3d2_19_0"/>
          <p:cNvSpPr txBox="1"/>
          <p:nvPr/>
        </p:nvSpPr>
        <p:spPr>
          <a:xfrm>
            <a:off x="466350" y="1522500"/>
            <a:ext cx="8431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sp>
        <p:nvSpPr>
          <p:cNvPr id="961" name="Google Shape;961;g15ffb4dd3d2_19_0"/>
          <p:cNvSpPr txBox="1"/>
          <p:nvPr/>
        </p:nvSpPr>
        <p:spPr>
          <a:xfrm>
            <a:off x="262350" y="2785125"/>
            <a:ext cx="8431800" cy="22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latin typeface="Roboto"/>
                <a:ea typeface="Roboto"/>
                <a:cs typeface="Roboto"/>
                <a:sym typeface="Roboto"/>
              </a:rPr>
              <a:t>GDP</a:t>
            </a:r>
            <a:r>
              <a:rPr b="1" baseline="-25000" lang="en-US" sz="1300">
                <a:latin typeface="Roboto"/>
                <a:ea typeface="Roboto"/>
                <a:cs typeface="Roboto"/>
                <a:sym typeface="Roboto"/>
              </a:rPr>
              <a:t>exp</a:t>
            </a:r>
            <a:r>
              <a:rPr b="1" lang="en-US" sz="1300">
                <a:latin typeface="Roboto"/>
                <a:ea typeface="Roboto"/>
                <a:cs typeface="Roboto"/>
                <a:sym typeface="Roboto"/>
              </a:rPr>
              <a:t>, GDP</a:t>
            </a:r>
            <a:r>
              <a:rPr b="1" baseline="-25000" lang="en-US" sz="1300">
                <a:latin typeface="Roboto"/>
                <a:ea typeface="Roboto"/>
                <a:cs typeface="Roboto"/>
                <a:sym typeface="Roboto"/>
              </a:rPr>
              <a:t>imp</a:t>
            </a:r>
            <a:r>
              <a:rPr b="1" lang="en-US" sz="1300">
                <a:latin typeface="Roboto"/>
                <a:ea typeface="Roboto"/>
                <a:cs typeface="Roboto"/>
                <a:sym typeface="Roboto"/>
              </a:rPr>
              <a:t> </a:t>
            </a:r>
            <a:r>
              <a:rPr lang="en-US" sz="1300">
                <a:latin typeface="Roboto"/>
                <a:ea typeface="Roboto"/>
                <a:cs typeface="Roboto"/>
                <a:sym typeface="Roboto"/>
              </a:rPr>
              <a:t>		Exporter and importer nations GDP respectively</a:t>
            </a:r>
            <a:r>
              <a:rPr b="1" lang="en-US" sz="1300">
                <a:latin typeface="Roboto"/>
                <a:ea typeface="Roboto"/>
                <a:cs typeface="Roboto"/>
                <a:sym typeface="Roboto"/>
              </a:rPr>
              <a:t> </a:t>
            </a:r>
            <a:endParaRPr sz="1300">
              <a:latin typeface="Roboto"/>
              <a:ea typeface="Roboto"/>
              <a:cs typeface="Roboto"/>
              <a:sym typeface="Roboto"/>
            </a:endParaRPr>
          </a:p>
          <a:p>
            <a:pPr indent="0" lvl="0" marL="0" rtl="0" algn="l">
              <a:lnSpc>
                <a:spcPct val="115000"/>
              </a:lnSpc>
              <a:spcBef>
                <a:spcPts val="0"/>
              </a:spcBef>
              <a:spcAft>
                <a:spcPts val="0"/>
              </a:spcAft>
              <a:buNone/>
            </a:pPr>
            <a:r>
              <a:rPr b="1" lang="en-US" sz="1300">
                <a:latin typeface="Roboto"/>
                <a:ea typeface="Roboto"/>
                <a:cs typeface="Roboto"/>
                <a:sym typeface="Roboto"/>
              </a:rPr>
              <a:t>t</a:t>
            </a:r>
            <a:r>
              <a:rPr b="1" baseline="-25000" lang="en-US" sz="1300">
                <a:latin typeface="Roboto"/>
                <a:ea typeface="Roboto"/>
                <a:cs typeface="Roboto"/>
                <a:sym typeface="Roboto"/>
              </a:rPr>
              <a:t>ij</a:t>
            </a:r>
            <a:r>
              <a:rPr baseline="-25000" lang="en-US" sz="1300">
                <a:latin typeface="Roboto"/>
                <a:ea typeface="Roboto"/>
                <a:cs typeface="Roboto"/>
                <a:sym typeface="Roboto"/>
              </a:rPr>
              <a:t> </a:t>
            </a:r>
            <a:r>
              <a:rPr lang="en-US" sz="1300">
                <a:latin typeface="Roboto"/>
                <a:ea typeface="Roboto"/>
                <a:cs typeface="Roboto"/>
                <a:sym typeface="Roboto"/>
              </a:rPr>
              <a:t> 				Tariff rate between countries i and j. </a:t>
            </a:r>
            <a:endParaRPr sz="1300">
              <a:latin typeface="Roboto"/>
              <a:ea typeface="Roboto"/>
              <a:cs typeface="Roboto"/>
              <a:sym typeface="Roboto"/>
            </a:endParaRPr>
          </a:p>
          <a:p>
            <a:pPr indent="0" lvl="0" marL="0" rtl="0" algn="l">
              <a:lnSpc>
                <a:spcPct val="115000"/>
              </a:lnSpc>
              <a:spcBef>
                <a:spcPts val="0"/>
              </a:spcBef>
              <a:spcAft>
                <a:spcPts val="0"/>
              </a:spcAft>
              <a:buNone/>
            </a:pPr>
            <a:r>
              <a:rPr b="1" lang="en-US" sz="1300">
                <a:latin typeface="Roboto"/>
                <a:ea typeface="Roboto"/>
                <a:cs typeface="Roboto"/>
                <a:sym typeface="Roboto"/>
              </a:rPr>
              <a:t>TB</a:t>
            </a:r>
            <a:r>
              <a:rPr b="1" baseline="-25000" lang="en-US" sz="1300">
                <a:latin typeface="Roboto"/>
                <a:ea typeface="Roboto"/>
                <a:cs typeface="Roboto"/>
                <a:sym typeface="Roboto"/>
              </a:rPr>
              <a:t>i </a:t>
            </a:r>
            <a:r>
              <a:rPr b="1" lang="en-US" sz="1300">
                <a:latin typeface="Roboto"/>
                <a:ea typeface="Roboto"/>
                <a:cs typeface="Roboto"/>
                <a:sym typeface="Roboto"/>
              </a:rPr>
              <a:t>, TB</a:t>
            </a:r>
            <a:r>
              <a:rPr b="1" baseline="-25000" lang="en-US" sz="1300">
                <a:latin typeface="Roboto"/>
                <a:ea typeface="Roboto"/>
                <a:cs typeface="Roboto"/>
                <a:sym typeface="Roboto"/>
              </a:rPr>
              <a:t>j</a:t>
            </a:r>
            <a:r>
              <a:rPr lang="en-US" sz="1300">
                <a:latin typeface="Roboto"/>
                <a:ea typeface="Roboto"/>
                <a:cs typeface="Roboto"/>
                <a:sym typeface="Roboto"/>
              </a:rPr>
              <a:t> 			Technical barriers to trade present in country i and j respectively</a:t>
            </a:r>
            <a:endParaRPr sz="1300">
              <a:latin typeface="Roboto"/>
              <a:ea typeface="Roboto"/>
              <a:cs typeface="Roboto"/>
              <a:sym typeface="Roboto"/>
            </a:endParaRPr>
          </a:p>
          <a:p>
            <a:pPr indent="0" lvl="0" marL="0" rtl="0" algn="l">
              <a:lnSpc>
                <a:spcPct val="115000"/>
              </a:lnSpc>
              <a:spcBef>
                <a:spcPts val="0"/>
              </a:spcBef>
              <a:spcAft>
                <a:spcPts val="0"/>
              </a:spcAft>
              <a:buNone/>
            </a:pPr>
            <a:r>
              <a:rPr b="1" lang="en-US" sz="1300">
                <a:latin typeface="Roboto"/>
                <a:ea typeface="Roboto"/>
                <a:cs typeface="Roboto"/>
                <a:sym typeface="Roboto"/>
              </a:rPr>
              <a:t>border</a:t>
            </a:r>
            <a:r>
              <a:rPr b="1" baseline="-25000" lang="en-US" sz="1300">
                <a:latin typeface="Roboto"/>
                <a:ea typeface="Roboto"/>
                <a:cs typeface="Roboto"/>
                <a:sym typeface="Roboto"/>
              </a:rPr>
              <a:t>ij</a:t>
            </a:r>
            <a:r>
              <a:rPr b="1" lang="en-US" sz="1300">
                <a:latin typeface="Roboto"/>
                <a:ea typeface="Roboto"/>
                <a:cs typeface="Roboto"/>
                <a:sym typeface="Roboto"/>
              </a:rPr>
              <a:t>,</a:t>
            </a:r>
            <a:r>
              <a:rPr b="1" lang="en-US" sz="1300">
                <a:solidFill>
                  <a:schemeClr val="dk1"/>
                </a:solidFill>
                <a:latin typeface="Roboto"/>
                <a:ea typeface="Roboto"/>
                <a:cs typeface="Roboto"/>
                <a:sym typeface="Roboto"/>
              </a:rPr>
              <a:t>distance</a:t>
            </a:r>
            <a:r>
              <a:rPr b="1" baseline="-25000" lang="en-US" sz="1300">
                <a:solidFill>
                  <a:schemeClr val="dk1"/>
                </a:solidFill>
                <a:latin typeface="Roboto"/>
                <a:ea typeface="Roboto"/>
                <a:cs typeface="Roboto"/>
                <a:sym typeface="Roboto"/>
              </a:rPr>
              <a:t>ij</a:t>
            </a:r>
            <a:r>
              <a:rPr b="1" lang="en-US" sz="1300">
                <a:latin typeface="Roboto"/>
                <a:ea typeface="Roboto"/>
                <a:cs typeface="Roboto"/>
                <a:sym typeface="Roboto"/>
              </a:rPr>
              <a:t> </a:t>
            </a:r>
            <a:r>
              <a:rPr lang="en-US" sz="1300">
                <a:latin typeface="Roboto"/>
                <a:ea typeface="Roboto"/>
                <a:cs typeface="Roboto"/>
                <a:sym typeface="Roboto"/>
              </a:rPr>
              <a:t> 		variables accounting for if there exists a land border b/w i,j nations, and distance b/w i,j </a:t>
            </a:r>
            <a:endParaRPr sz="1300">
              <a:latin typeface="Roboto"/>
              <a:ea typeface="Roboto"/>
              <a:cs typeface="Roboto"/>
              <a:sym typeface="Roboto"/>
            </a:endParaRPr>
          </a:p>
          <a:p>
            <a:pPr indent="0" lvl="0" marL="0" rtl="0" algn="l">
              <a:lnSpc>
                <a:spcPct val="115000"/>
              </a:lnSpc>
              <a:spcBef>
                <a:spcPts val="0"/>
              </a:spcBef>
              <a:spcAft>
                <a:spcPts val="0"/>
              </a:spcAft>
              <a:buNone/>
            </a:pPr>
            <a:r>
              <a:rPr b="1" lang="en-US" sz="1300">
                <a:latin typeface="Roboto"/>
                <a:ea typeface="Roboto"/>
                <a:cs typeface="Roboto"/>
                <a:sym typeface="Roboto"/>
              </a:rPr>
              <a:t>language</a:t>
            </a:r>
            <a:r>
              <a:rPr b="1" baseline="-25000" lang="en-US" sz="1300">
                <a:latin typeface="Roboto"/>
                <a:ea typeface="Roboto"/>
                <a:cs typeface="Roboto"/>
                <a:sym typeface="Roboto"/>
              </a:rPr>
              <a:t>ij</a:t>
            </a:r>
            <a:r>
              <a:rPr b="1" lang="en-US" sz="1300">
                <a:latin typeface="Roboto"/>
                <a:ea typeface="Roboto"/>
                <a:cs typeface="Roboto"/>
                <a:sym typeface="Roboto"/>
              </a:rPr>
              <a:t> </a:t>
            </a:r>
            <a:r>
              <a:rPr lang="en-US" sz="1300">
                <a:latin typeface="Roboto"/>
                <a:ea typeface="Roboto"/>
                <a:cs typeface="Roboto"/>
                <a:sym typeface="Roboto"/>
              </a:rPr>
              <a:t>	 		whether the nations i,j </a:t>
            </a:r>
            <a:r>
              <a:rPr lang="en-US" sz="1300">
                <a:latin typeface="Roboto"/>
                <a:ea typeface="Roboto"/>
                <a:cs typeface="Roboto"/>
                <a:sym typeface="Roboto"/>
              </a:rPr>
              <a:t>speak</a:t>
            </a:r>
            <a:r>
              <a:rPr lang="en-US" sz="1300">
                <a:latin typeface="Roboto"/>
                <a:ea typeface="Roboto"/>
                <a:cs typeface="Roboto"/>
                <a:sym typeface="Roboto"/>
              </a:rPr>
              <a:t> common language</a:t>
            </a:r>
            <a:r>
              <a:rPr lang="en-US" sz="1300">
                <a:latin typeface="Roboto"/>
                <a:ea typeface="Roboto"/>
                <a:cs typeface="Roboto"/>
                <a:sym typeface="Roboto"/>
              </a:rPr>
              <a:t> </a:t>
            </a:r>
            <a:endParaRPr sz="1300">
              <a:latin typeface="Roboto"/>
              <a:ea typeface="Roboto"/>
              <a:cs typeface="Roboto"/>
              <a:sym typeface="Roboto"/>
            </a:endParaRPr>
          </a:p>
          <a:p>
            <a:pPr indent="0" lvl="0" marL="0" rtl="0" algn="l">
              <a:lnSpc>
                <a:spcPct val="115000"/>
              </a:lnSpc>
              <a:spcBef>
                <a:spcPts val="0"/>
              </a:spcBef>
              <a:spcAft>
                <a:spcPts val="0"/>
              </a:spcAft>
              <a:buNone/>
            </a:pPr>
            <a:r>
              <a:rPr b="1" lang="en-US" sz="1300">
                <a:latin typeface="Roboto"/>
                <a:ea typeface="Roboto"/>
                <a:cs typeface="Roboto"/>
                <a:sym typeface="Roboto"/>
              </a:rPr>
              <a:t>Imp</a:t>
            </a:r>
            <a:r>
              <a:rPr b="1" baseline="-25000" lang="en-US" sz="1300">
                <a:latin typeface="Roboto"/>
                <a:ea typeface="Roboto"/>
                <a:cs typeface="Roboto"/>
                <a:sym typeface="Roboto"/>
              </a:rPr>
              <a:t>k </a:t>
            </a:r>
            <a:r>
              <a:rPr lang="en-US" sz="1300">
                <a:latin typeface="Roboto"/>
                <a:ea typeface="Roboto"/>
                <a:cs typeface="Roboto"/>
                <a:sym typeface="Roboto"/>
              </a:rPr>
              <a:t>	 			Importer dummies, take value 1 if k</a:t>
            </a:r>
            <a:r>
              <a:rPr baseline="30000" lang="en-US" sz="1300">
                <a:latin typeface="Roboto"/>
                <a:ea typeface="Roboto"/>
                <a:cs typeface="Roboto"/>
                <a:sym typeface="Roboto"/>
              </a:rPr>
              <a:t>th </a:t>
            </a:r>
            <a:r>
              <a:rPr lang="en-US" sz="1300">
                <a:latin typeface="Roboto"/>
                <a:ea typeface="Roboto"/>
                <a:cs typeface="Roboto"/>
                <a:sym typeface="Roboto"/>
              </a:rPr>
              <a:t>nation is importer, 0 otherwise for </a:t>
            </a:r>
            <a:r>
              <a:rPr lang="en-US" sz="1300">
                <a:solidFill>
                  <a:schemeClr val="dk1"/>
                </a:solidFill>
                <a:latin typeface="Roboto"/>
                <a:ea typeface="Roboto"/>
                <a:cs typeface="Roboto"/>
                <a:sym typeface="Roboto"/>
              </a:rPr>
              <a:t>k∈[1,12]</a:t>
            </a:r>
            <a:endParaRPr sz="1300">
              <a:latin typeface="Roboto"/>
              <a:ea typeface="Roboto"/>
              <a:cs typeface="Roboto"/>
              <a:sym typeface="Roboto"/>
            </a:endParaRPr>
          </a:p>
          <a:p>
            <a:pPr indent="0" lvl="0" marL="0" rtl="0" algn="l">
              <a:lnSpc>
                <a:spcPct val="115000"/>
              </a:lnSpc>
              <a:spcBef>
                <a:spcPts val="0"/>
              </a:spcBef>
              <a:spcAft>
                <a:spcPts val="0"/>
              </a:spcAft>
              <a:buNone/>
            </a:pPr>
            <a:r>
              <a:rPr b="1" lang="en-US" sz="1300">
                <a:latin typeface="Roboto"/>
                <a:ea typeface="Roboto"/>
                <a:cs typeface="Roboto"/>
                <a:sym typeface="Roboto"/>
              </a:rPr>
              <a:t>Exp</a:t>
            </a:r>
            <a:r>
              <a:rPr b="1" baseline="-25000" lang="en-US" sz="1300">
                <a:latin typeface="Roboto"/>
                <a:ea typeface="Roboto"/>
                <a:cs typeface="Roboto"/>
                <a:sym typeface="Roboto"/>
              </a:rPr>
              <a:t>k</a:t>
            </a:r>
            <a:r>
              <a:rPr b="1" lang="en-US" sz="1300">
                <a:latin typeface="Roboto"/>
                <a:ea typeface="Roboto"/>
                <a:cs typeface="Roboto"/>
                <a:sym typeface="Roboto"/>
              </a:rPr>
              <a:t> </a:t>
            </a:r>
            <a:r>
              <a:rPr lang="en-US" sz="1300">
                <a:latin typeface="Roboto"/>
                <a:ea typeface="Roboto"/>
                <a:cs typeface="Roboto"/>
                <a:sym typeface="Roboto"/>
              </a:rPr>
              <a:t>  				Exporter dummies, take value 1 if k</a:t>
            </a:r>
            <a:r>
              <a:rPr baseline="30000" lang="en-US" sz="1300">
                <a:latin typeface="Roboto"/>
                <a:ea typeface="Roboto"/>
                <a:cs typeface="Roboto"/>
                <a:sym typeface="Roboto"/>
              </a:rPr>
              <a:t>th </a:t>
            </a:r>
            <a:r>
              <a:rPr lang="en-US" sz="1300">
                <a:latin typeface="Roboto"/>
                <a:ea typeface="Roboto"/>
                <a:cs typeface="Roboto"/>
                <a:sym typeface="Roboto"/>
              </a:rPr>
              <a:t>nation is exporter, 0 otherwise for </a:t>
            </a:r>
            <a:r>
              <a:rPr lang="en-US" sz="1300">
                <a:solidFill>
                  <a:schemeClr val="dk1"/>
                </a:solidFill>
                <a:latin typeface="Roboto"/>
                <a:ea typeface="Roboto"/>
                <a:cs typeface="Roboto"/>
                <a:sym typeface="Roboto"/>
              </a:rPr>
              <a:t>k∈[1,12]</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US" sz="1300">
                <a:solidFill>
                  <a:schemeClr val="dk1"/>
                </a:solidFill>
                <a:latin typeface="Roboto"/>
                <a:ea typeface="Roboto"/>
                <a:cs typeface="Roboto"/>
                <a:sym typeface="Roboto"/>
              </a:rPr>
              <a:t>Imp</a:t>
            </a:r>
            <a:r>
              <a:rPr b="1" baseline="-25000" lang="en-US" sz="1300">
                <a:solidFill>
                  <a:schemeClr val="dk1"/>
                </a:solidFill>
                <a:latin typeface="Roboto"/>
                <a:ea typeface="Roboto"/>
                <a:cs typeface="Roboto"/>
                <a:sym typeface="Roboto"/>
              </a:rPr>
              <a:t>k </a:t>
            </a:r>
            <a:r>
              <a:rPr b="1" lang="en-US" sz="1300">
                <a:solidFill>
                  <a:schemeClr val="dk1"/>
                </a:solidFill>
                <a:latin typeface="Roboto"/>
                <a:ea typeface="Roboto"/>
                <a:cs typeface="Roboto"/>
                <a:sym typeface="Roboto"/>
              </a:rPr>
              <a:t>and exp</a:t>
            </a:r>
            <a:r>
              <a:rPr b="1" baseline="-25000" lang="en-US" sz="1300">
                <a:solidFill>
                  <a:schemeClr val="dk1"/>
                </a:solidFill>
                <a:latin typeface="Roboto"/>
                <a:ea typeface="Roboto"/>
                <a:cs typeface="Roboto"/>
                <a:sym typeface="Roboto"/>
              </a:rPr>
              <a:t>k</a:t>
            </a:r>
            <a:r>
              <a:rPr b="1" lang="en-US" sz="1300">
                <a:solidFill>
                  <a:schemeClr val="dk1"/>
                </a:solidFill>
                <a:latin typeface="Roboto"/>
                <a:ea typeface="Roboto"/>
                <a:cs typeface="Roboto"/>
                <a:sym typeface="Roboto"/>
              </a:rPr>
              <a:t> account for multilateral trade resistance</a:t>
            </a:r>
            <a:endParaRPr b="1"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
        <p:nvSpPr>
          <p:cNvPr id="962" name="Google Shape;962;g15ffb4dd3d2_19_0"/>
          <p:cNvSpPr txBox="1"/>
          <p:nvPr/>
        </p:nvSpPr>
        <p:spPr>
          <a:xfrm>
            <a:off x="278025" y="1904175"/>
            <a:ext cx="8568900" cy="8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Roboto"/>
                <a:ea typeface="Roboto"/>
                <a:cs typeface="Roboto"/>
                <a:sym typeface="Roboto"/>
              </a:rPr>
              <a:t>logX</a:t>
            </a:r>
            <a:r>
              <a:rPr baseline="-25000" lang="en-US" sz="1600">
                <a:solidFill>
                  <a:schemeClr val="dk1"/>
                </a:solidFill>
                <a:latin typeface="Roboto"/>
                <a:ea typeface="Roboto"/>
                <a:cs typeface="Roboto"/>
                <a:sym typeface="Roboto"/>
              </a:rPr>
              <a:t>ij </a:t>
            </a:r>
            <a:r>
              <a:rPr lang="en-US" sz="1600">
                <a:solidFill>
                  <a:schemeClr val="dk1"/>
                </a:solidFill>
                <a:latin typeface="Roboto"/>
                <a:ea typeface="Roboto"/>
                <a:cs typeface="Roboto"/>
                <a:sym typeface="Roboto"/>
              </a:rPr>
              <a:t> = β</a:t>
            </a:r>
            <a:r>
              <a:rPr b="1" baseline="-25000" lang="en-US" sz="1600">
                <a:solidFill>
                  <a:schemeClr val="dk1"/>
                </a:solidFill>
              </a:rPr>
              <a:t>1</a:t>
            </a:r>
            <a:r>
              <a:rPr b="1" lang="en-US" sz="1600">
                <a:solidFill>
                  <a:schemeClr val="dk1"/>
                </a:solidFill>
              </a:rPr>
              <a:t>log(gdp</a:t>
            </a:r>
            <a:r>
              <a:rPr b="1" baseline="-25000" lang="en-US" sz="1600">
                <a:solidFill>
                  <a:schemeClr val="dk1"/>
                </a:solidFill>
              </a:rPr>
              <a:t>exp</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2</a:t>
            </a:r>
            <a:r>
              <a:rPr b="1" lang="en-US" sz="1600">
                <a:solidFill>
                  <a:schemeClr val="dk1"/>
                </a:solidFill>
              </a:rPr>
              <a:t>log(gdp</a:t>
            </a:r>
            <a:r>
              <a:rPr b="1" baseline="-25000" lang="en-US" sz="1600">
                <a:solidFill>
                  <a:schemeClr val="dk1"/>
                </a:solidFill>
              </a:rPr>
              <a:t>imp</a:t>
            </a:r>
            <a:r>
              <a:rPr b="1" lang="en-US" sz="1600">
                <a:solidFill>
                  <a:schemeClr val="dk1"/>
                </a:solidFill>
              </a:rPr>
              <a:t>)</a:t>
            </a:r>
            <a:r>
              <a:rPr b="1" baseline="-25000" lang="en-US" sz="1600">
                <a:solidFill>
                  <a:schemeClr val="dk1"/>
                </a:solidFill>
              </a:rPr>
              <a:t> </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3</a:t>
            </a:r>
            <a:r>
              <a:rPr b="1" lang="en-US" sz="1600">
                <a:solidFill>
                  <a:schemeClr val="dk1"/>
                </a:solidFill>
              </a:rPr>
              <a:t>log(distance</a:t>
            </a:r>
            <a:r>
              <a:rPr b="1" baseline="-25000" lang="en-US" sz="1600">
                <a:solidFill>
                  <a:schemeClr val="dk1"/>
                </a:solidFill>
              </a:rPr>
              <a:t>ij</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4</a:t>
            </a:r>
            <a:r>
              <a:rPr b="1" lang="en-US" sz="1600">
                <a:solidFill>
                  <a:schemeClr val="dk1"/>
                </a:solidFill>
              </a:rPr>
              <a:t>border</a:t>
            </a:r>
            <a:r>
              <a:rPr b="1" baseline="-25000" lang="en-US" sz="1600">
                <a:solidFill>
                  <a:schemeClr val="dk1"/>
                </a:solidFill>
              </a:rPr>
              <a:t>ij </a:t>
            </a:r>
            <a:r>
              <a:rPr b="1" lang="en-US" sz="1600">
                <a:solidFill>
                  <a:schemeClr val="dk1"/>
                </a:solidFill>
              </a:rPr>
              <a:t>+ </a:t>
            </a:r>
            <a:r>
              <a:rPr lang="en-US" sz="1600">
                <a:solidFill>
                  <a:schemeClr val="dk1"/>
                </a:solidFill>
                <a:latin typeface="Roboto"/>
                <a:ea typeface="Roboto"/>
                <a:cs typeface="Roboto"/>
                <a:sym typeface="Roboto"/>
              </a:rPr>
              <a:t>β</a:t>
            </a:r>
            <a:r>
              <a:rPr baseline="-25000" lang="en-US" sz="1600">
                <a:solidFill>
                  <a:schemeClr val="dk1"/>
                </a:solidFill>
                <a:latin typeface="Roboto"/>
                <a:ea typeface="Roboto"/>
                <a:cs typeface="Roboto"/>
                <a:sym typeface="Roboto"/>
              </a:rPr>
              <a:t>5</a:t>
            </a:r>
            <a:r>
              <a:rPr lang="en-US" sz="1600">
                <a:solidFill>
                  <a:schemeClr val="dk1"/>
                </a:solidFill>
                <a:latin typeface="Roboto"/>
                <a:ea typeface="Roboto"/>
                <a:cs typeface="Roboto"/>
                <a:sym typeface="Roboto"/>
              </a:rPr>
              <a:t>t</a:t>
            </a:r>
            <a:r>
              <a:rPr baseline="-25000" lang="en-US" sz="1600">
                <a:solidFill>
                  <a:schemeClr val="dk1"/>
                </a:solidFill>
                <a:latin typeface="Roboto"/>
                <a:ea typeface="Roboto"/>
                <a:cs typeface="Roboto"/>
                <a:sym typeface="Roboto"/>
              </a:rPr>
              <a:t>ij</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5</a:t>
            </a:r>
            <a:r>
              <a:rPr b="1" lang="en-US" sz="1600">
                <a:solidFill>
                  <a:schemeClr val="dk1"/>
                </a:solidFill>
              </a:rPr>
              <a:t>TB</a:t>
            </a:r>
            <a:r>
              <a:rPr b="1" baseline="-25000" lang="en-US" sz="1600">
                <a:solidFill>
                  <a:schemeClr val="dk1"/>
                </a:solidFill>
              </a:rPr>
              <a:t>i</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6</a:t>
            </a:r>
            <a:r>
              <a:rPr b="1" lang="en-US" sz="1600">
                <a:solidFill>
                  <a:schemeClr val="dk1"/>
                </a:solidFill>
              </a:rPr>
              <a:t>TB</a:t>
            </a:r>
            <a:r>
              <a:rPr b="1" baseline="-25000" lang="en-US" sz="1600">
                <a:solidFill>
                  <a:schemeClr val="dk1"/>
                </a:solidFill>
              </a:rPr>
              <a:t>j</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7</a:t>
            </a:r>
            <a:r>
              <a:rPr b="1" lang="en-US" sz="1600">
                <a:solidFill>
                  <a:schemeClr val="dk1"/>
                </a:solidFill>
              </a:rPr>
              <a:t>language</a:t>
            </a:r>
            <a:r>
              <a:rPr b="1" baseline="-25000" lang="en-US" sz="1600">
                <a:solidFill>
                  <a:schemeClr val="dk1"/>
                </a:solidFill>
              </a:rPr>
              <a:t>ij </a:t>
            </a:r>
            <a:r>
              <a:rPr b="1" lang="en-US" sz="1600">
                <a:solidFill>
                  <a:schemeClr val="dk1"/>
                </a:solidFill>
              </a:rPr>
              <a:t>+ </a:t>
            </a:r>
            <a:r>
              <a:rPr b="1" lang="en-US" sz="2000">
                <a:solidFill>
                  <a:schemeClr val="dk1"/>
                </a:solidFill>
              </a:rPr>
              <a:t>Σ</a:t>
            </a:r>
            <a:r>
              <a:rPr b="1" lang="en-US" sz="1600">
                <a:solidFill>
                  <a:schemeClr val="dk1"/>
                </a:solidFill>
              </a:rPr>
              <a:t>a</a:t>
            </a:r>
            <a:r>
              <a:rPr b="1" baseline="-25000" lang="en-US" sz="1600">
                <a:solidFill>
                  <a:schemeClr val="dk1"/>
                </a:solidFill>
              </a:rPr>
              <a:t>k</a:t>
            </a:r>
            <a:r>
              <a:rPr b="1" lang="en-US" sz="1600">
                <a:solidFill>
                  <a:schemeClr val="dk1"/>
                </a:solidFill>
              </a:rPr>
              <a:t>Imp</a:t>
            </a:r>
            <a:r>
              <a:rPr b="1" baseline="-25000" lang="en-US" sz="1600">
                <a:solidFill>
                  <a:schemeClr val="dk1"/>
                </a:solidFill>
              </a:rPr>
              <a:t>k</a:t>
            </a:r>
            <a:r>
              <a:rPr b="1" lang="en-US" sz="1600">
                <a:solidFill>
                  <a:schemeClr val="dk1"/>
                </a:solidFill>
              </a:rPr>
              <a:t> + </a:t>
            </a:r>
            <a:r>
              <a:rPr b="1" lang="en-US" sz="2000">
                <a:solidFill>
                  <a:schemeClr val="dk1"/>
                </a:solidFill>
              </a:rPr>
              <a:t>Σ</a:t>
            </a:r>
            <a:r>
              <a:rPr b="1" lang="en-US" sz="1600">
                <a:solidFill>
                  <a:schemeClr val="dk1"/>
                </a:solidFill>
              </a:rPr>
              <a:t>b</a:t>
            </a:r>
            <a:r>
              <a:rPr b="1" baseline="-25000" lang="en-US" sz="1600">
                <a:solidFill>
                  <a:schemeClr val="dk1"/>
                </a:solidFill>
              </a:rPr>
              <a:t>k</a:t>
            </a:r>
            <a:r>
              <a:rPr b="1" lang="en-US" sz="1600">
                <a:solidFill>
                  <a:schemeClr val="dk1"/>
                </a:solidFill>
              </a:rPr>
              <a:t>Exp</a:t>
            </a:r>
            <a:r>
              <a:rPr b="1" baseline="-25000" lang="en-US" sz="1600">
                <a:solidFill>
                  <a:schemeClr val="dk1"/>
                </a:solidFill>
              </a:rPr>
              <a:t>k</a:t>
            </a:r>
            <a:r>
              <a:rPr b="1" lang="en-US" sz="1600">
                <a:solidFill>
                  <a:schemeClr val="dk1"/>
                </a:solidFill>
              </a:rPr>
              <a:t> + ξ</a:t>
            </a:r>
            <a:r>
              <a:rPr b="1" baseline="-25000" lang="en-US" sz="1600">
                <a:solidFill>
                  <a:schemeClr val="dk1"/>
                </a:solidFill>
              </a:rPr>
              <a:t>ij,t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1000"/>
                                        <p:tgtEl>
                                          <p:spTgt spid="9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g1602a929aa0_0_0"/>
          <p:cNvSpPr txBox="1"/>
          <p:nvPr/>
        </p:nvSpPr>
        <p:spPr>
          <a:xfrm>
            <a:off x="326850" y="380050"/>
            <a:ext cx="84903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And to analyse trade creation and trade diversion effects by two way fixed effects method when India joins CPTPP(i.e CPTPP+) we will using following log-linear specification of gravity model </a:t>
            </a:r>
            <a:endParaRPr>
              <a:latin typeface="Roboto"/>
              <a:ea typeface="Roboto"/>
              <a:cs typeface="Roboto"/>
              <a:sym typeface="Roboto"/>
            </a:endParaRPr>
          </a:p>
        </p:txBody>
      </p:sp>
      <p:sp>
        <p:nvSpPr>
          <p:cNvPr id="968" name="Google Shape;968;g1602a929aa0_0_0"/>
          <p:cNvSpPr txBox="1"/>
          <p:nvPr/>
        </p:nvSpPr>
        <p:spPr>
          <a:xfrm>
            <a:off x="168275" y="2128200"/>
            <a:ext cx="8569200" cy="30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Roboto"/>
                <a:ea typeface="Roboto"/>
                <a:cs typeface="Roboto"/>
                <a:sym typeface="Roboto"/>
              </a:rPr>
              <a:t>Some Dummy variables used in order to capture trade diversion and trade creation are as follows:</a:t>
            </a:r>
            <a:endParaRPr>
              <a:solidFill>
                <a:schemeClr val="dk1"/>
              </a:solidFill>
              <a:latin typeface="Roboto"/>
              <a:ea typeface="Roboto"/>
              <a:cs typeface="Roboto"/>
              <a:sym typeface="Roboto"/>
            </a:endParaRPr>
          </a:p>
          <a:p>
            <a:pPr indent="0" lvl="0" marL="0" rtl="0" algn="l">
              <a:lnSpc>
                <a:spcPct val="50000"/>
              </a:lnSpc>
              <a:spcBef>
                <a:spcPts val="1000"/>
              </a:spcBef>
              <a:spcAft>
                <a:spcPts val="0"/>
              </a:spcAft>
              <a:buNone/>
            </a:pPr>
            <a:r>
              <a:rPr b="1" lang="en-US">
                <a:solidFill>
                  <a:schemeClr val="dk1"/>
                </a:solidFill>
                <a:latin typeface="Roboto"/>
                <a:ea typeface="Roboto"/>
                <a:cs typeface="Roboto"/>
                <a:sym typeface="Roboto"/>
              </a:rPr>
              <a:t>TC</a:t>
            </a:r>
            <a:r>
              <a:rPr b="1" baseline="-25000" lang="en-US">
                <a:solidFill>
                  <a:schemeClr val="dk1"/>
                </a:solidFill>
                <a:latin typeface="Roboto"/>
                <a:ea typeface="Roboto"/>
                <a:cs typeface="Roboto"/>
                <a:sym typeface="Roboto"/>
              </a:rPr>
              <a:t>ij</a:t>
            </a:r>
            <a:r>
              <a:rPr lang="en-US"/>
              <a:t> 	 		measure of trade creation, 1 if both i,j are part of agreement,0 otherwise</a:t>
            </a:r>
            <a:endParaRPr/>
          </a:p>
          <a:p>
            <a:pPr indent="0" lvl="0" marL="0" rtl="0" algn="l">
              <a:lnSpc>
                <a:spcPct val="50000"/>
              </a:lnSpc>
              <a:spcBef>
                <a:spcPts val="1000"/>
              </a:spcBef>
              <a:spcAft>
                <a:spcPts val="0"/>
              </a:spcAft>
              <a:buNone/>
            </a:pPr>
            <a:r>
              <a:rPr b="1" lang="en-US">
                <a:solidFill>
                  <a:schemeClr val="dk1"/>
                </a:solidFill>
                <a:latin typeface="Roboto"/>
                <a:ea typeface="Roboto"/>
                <a:cs typeface="Roboto"/>
                <a:sym typeface="Roboto"/>
              </a:rPr>
              <a:t>TD</a:t>
            </a:r>
            <a:r>
              <a:rPr b="1" baseline="-25000" lang="en-US">
                <a:solidFill>
                  <a:schemeClr val="dk1"/>
                </a:solidFill>
                <a:latin typeface="Roboto"/>
                <a:ea typeface="Roboto"/>
                <a:cs typeface="Roboto"/>
                <a:sym typeface="Roboto"/>
              </a:rPr>
              <a:t>1i</a:t>
            </a:r>
            <a:r>
              <a:rPr lang="en-US">
                <a:solidFill>
                  <a:schemeClr val="dk1"/>
                </a:solidFill>
                <a:latin typeface="Roboto"/>
                <a:ea typeface="Roboto"/>
                <a:cs typeface="Roboto"/>
                <a:sym typeface="Roboto"/>
              </a:rPr>
              <a:t>  			measure of importer’s trade diversion,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0"/>
              </a:spcAft>
              <a:buNone/>
            </a:pPr>
            <a:r>
              <a:rPr lang="en-US">
                <a:solidFill>
                  <a:schemeClr val="dk1"/>
                </a:solidFill>
                <a:latin typeface="Roboto"/>
                <a:ea typeface="Roboto"/>
                <a:cs typeface="Roboto"/>
                <a:sym typeface="Roboto"/>
              </a:rPr>
              <a:t>=1 if importer is part of agreement and exporter is not,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0"/>
              </a:spcAft>
              <a:buNone/>
            </a:pPr>
            <a:r>
              <a:rPr lang="en-US">
                <a:solidFill>
                  <a:schemeClr val="dk1"/>
                </a:solidFill>
                <a:latin typeface="Roboto"/>
                <a:ea typeface="Roboto"/>
                <a:cs typeface="Roboto"/>
                <a:sym typeface="Roboto"/>
              </a:rPr>
              <a:t>=0 otherwise</a:t>
            </a:r>
            <a:endParaRPr>
              <a:solidFill>
                <a:schemeClr val="dk1"/>
              </a:solidFill>
              <a:latin typeface="Roboto"/>
              <a:ea typeface="Roboto"/>
              <a:cs typeface="Roboto"/>
              <a:sym typeface="Roboto"/>
            </a:endParaRPr>
          </a:p>
          <a:p>
            <a:pPr indent="0" lvl="0" marL="0" rtl="0" algn="l">
              <a:lnSpc>
                <a:spcPct val="50000"/>
              </a:lnSpc>
              <a:spcBef>
                <a:spcPts val="1000"/>
              </a:spcBef>
              <a:spcAft>
                <a:spcPts val="0"/>
              </a:spcAft>
              <a:buNone/>
            </a:pPr>
            <a:r>
              <a:rPr b="1" lang="en-US">
                <a:solidFill>
                  <a:schemeClr val="dk1"/>
                </a:solidFill>
                <a:latin typeface="Roboto"/>
                <a:ea typeface="Roboto"/>
                <a:cs typeface="Roboto"/>
                <a:sym typeface="Roboto"/>
              </a:rPr>
              <a:t>TD</a:t>
            </a:r>
            <a:r>
              <a:rPr b="1" baseline="-25000" lang="en-US">
                <a:solidFill>
                  <a:schemeClr val="dk1"/>
                </a:solidFill>
                <a:latin typeface="Roboto"/>
                <a:ea typeface="Roboto"/>
                <a:cs typeface="Roboto"/>
                <a:sym typeface="Roboto"/>
              </a:rPr>
              <a:t>2j</a:t>
            </a:r>
            <a:r>
              <a:rPr lang="en-US">
                <a:solidFill>
                  <a:schemeClr val="dk1"/>
                </a:solidFill>
                <a:latin typeface="Roboto"/>
                <a:ea typeface="Roboto"/>
                <a:cs typeface="Roboto"/>
                <a:sym typeface="Roboto"/>
              </a:rPr>
              <a:t> </a:t>
            </a:r>
            <a:r>
              <a:rPr lang="en-US">
                <a:solidFill>
                  <a:schemeClr val="dk1"/>
                </a:solidFill>
                <a:latin typeface="Roboto"/>
                <a:ea typeface="Roboto"/>
                <a:cs typeface="Roboto"/>
                <a:sym typeface="Roboto"/>
              </a:rPr>
              <a:t>	 		measure of exporter’s trade diversion,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0"/>
              </a:spcAft>
              <a:buNone/>
            </a:pPr>
            <a:r>
              <a:rPr lang="en-US">
                <a:solidFill>
                  <a:schemeClr val="dk1"/>
                </a:solidFill>
                <a:latin typeface="Roboto"/>
                <a:ea typeface="Roboto"/>
                <a:cs typeface="Roboto"/>
                <a:sym typeface="Roboto"/>
              </a:rPr>
              <a:t>= 1 if exporter is part of agreement and importer is not,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0"/>
              </a:spcAft>
              <a:buNone/>
            </a:pPr>
            <a:r>
              <a:rPr lang="en-US">
                <a:solidFill>
                  <a:schemeClr val="dk1"/>
                </a:solidFill>
                <a:latin typeface="Roboto"/>
                <a:ea typeface="Roboto"/>
                <a:cs typeface="Roboto"/>
                <a:sym typeface="Roboto"/>
              </a:rPr>
              <a:t>= 0 otherwise</a:t>
            </a:r>
            <a:endParaRPr>
              <a:solidFill>
                <a:schemeClr val="dk1"/>
              </a:solidFill>
              <a:latin typeface="Roboto"/>
              <a:ea typeface="Roboto"/>
              <a:cs typeface="Roboto"/>
              <a:sym typeface="Roboto"/>
            </a:endParaRPr>
          </a:p>
          <a:p>
            <a:pPr indent="0" lvl="0" marL="0" rtl="0" algn="l">
              <a:lnSpc>
                <a:spcPct val="100000"/>
              </a:lnSpc>
              <a:spcBef>
                <a:spcPts val="1000"/>
              </a:spcBef>
              <a:spcAft>
                <a:spcPts val="1000"/>
              </a:spcAft>
              <a:buNone/>
            </a:pPr>
            <a:r>
              <a:rPr lang="en-US">
                <a:solidFill>
                  <a:schemeClr val="dk1"/>
                </a:solidFill>
                <a:latin typeface="Roboto"/>
                <a:ea typeface="Roboto"/>
                <a:cs typeface="Roboto"/>
                <a:sym typeface="Roboto"/>
              </a:rPr>
              <a:t>We will only focus on merchandise trade between countries, as data related to services for countries of interest was unavailable.</a:t>
            </a:r>
            <a:endParaRPr>
              <a:solidFill>
                <a:schemeClr val="dk1"/>
              </a:solidFill>
              <a:latin typeface="Roboto"/>
              <a:ea typeface="Roboto"/>
              <a:cs typeface="Roboto"/>
              <a:sym typeface="Roboto"/>
            </a:endParaRPr>
          </a:p>
        </p:txBody>
      </p:sp>
      <p:sp>
        <p:nvSpPr>
          <p:cNvPr id="969" name="Google Shape;969;g1602a929aa0_0_0"/>
          <p:cNvSpPr txBox="1"/>
          <p:nvPr/>
        </p:nvSpPr>
        <p:spPr>
          <a:xfrm>
            <a:off x="168275" y="943825"/>
            <a:ext cx="8743200" cy="9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logX</a:t>
            </a:r>
            <a:r>
              <a:rPr baseline="-25000" lang="en-US" sz="1600">
                <a:solidFill>
                  <a:schemeClr val="dk1"/>
                </a:solidFill>
                <a:latin typeface="Roboto"/>
                <a:ea typeface="Roboto"/>
                <a:cs typeface="Roboto"/>
                <a:sym typeface="Roboto"/>
              </a:rPr>
              <a:t>ij </a:t>
            </a:r>
            <a:r>
              <a:rPr lang="en-US" sz="1600">
                <a:solidFill>
                  <a:schemeClr val="dk1"/>
                </a:solidFill>
                <a:latin typeface="Roboto"/>
                <a:ea typeface="Roboto"/>
                <a:cs typeface="Roboto"/>
                <a:sym typeface="Roboto"/>
              </a:rPr>
              <a:t> = β</a:t>
            </a:r>
            <a:r>
              <a:rPr b="1" baseline="-25000" lang="en-US" sz="1600">
                <a:solidFill>
                  <a:schemeClr val="dk1"/>
                </a:solidFill>
              </a:rPr>
              <a:t>1</a:t>
            </a:r>
            <a:r>
              <a:rPr b="1" lang="en-US" sz="1600">
                <a:solidFill>
                  <a:schemeClr val="dk1"/>
                </a:solidFill>
              </a:rPr>
              <a:t>log(gdp</a:t>
            </a:r>
            <a:r>
              <a:rPr b="1" baseline="-25000" lang="en-US" sz="1600">
                <a:solidFill>
                  <a:schemeClr val="dk1"/>
                </a:solidFill>
              </a:rPr>
              <a:t>exp</a:t>
            </a: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2</a:t>
            </a:r>
            <a:r>
              <a:rPr b="1" lang="en-US" sz="1600">
                <a:solidFill>
                  <a:schemeClr val="dk1"/>
                </a:solidFill>
              </a:rPr>
              <a:t>log(gdp</a:t>
            </a:r>
            <a:r>
              <a:rPr b="1" baseline="-25000" lang="en-US" sz="1600">
                <a:solidFill>
                  <a:schemeClr val="dk1"/>
                </a:solidFill>
              </a:rPr>
              <a:t>imp</a:t>
            </a:r>
            <a:r>
              <a:rPr b="1" lang="en-US" sz="1600">
                <a:solidFill>
                  <a:schemeClr val="dk1"/>
                </a:solidFill>
              </a:rPr>
              <a:t>)</a:t>
            </a:r>
            <a:r>
              <a:rPr b="1" baseline="-25000" lang="en-US" sz="1600">
                <a:solidFill>
                  <a:schemeClr val="dk1"/>
                </a:solidFill>
              </a:rPr>
              <a:t> </a:t>
            </a: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3</a:t>
            </a:r>
            <a:r>
              <a:rPr b="1" lang="en-US" sz="1600">
                <a:solidFill>
                  <a:schemeClr val="dk1"/>
                </a:solidFill>
              </a:rPr>
              <a:t>log(distance</a:t>
            </a:r>
            <a:r>
              <a:rPr b="1" baseline="-25000" lang="en-US" sz="1600">
                <a:solidFill>
                  <a:schemeClr val="dk1"/>
                </a:solidFill>
              </a:rPr>
              <a:t>ij</a:t>
            </a: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4</a:t>
            </a:r>
            <a:r>
              <a:rPr b="1" lang="en-US" sz="1600">
                <a:solidFill>
                  <a:schemeClr val="dk1"/>
                </a:solidFill>
              </a:rPr>
              <a:t>border</a:t>
            </a:r>
            <a:r>
              <a:rPr b="1" baseline="-25000" lang="en-US" sz="1600">
                <a:solidFill>
                  <a:schemeClr val="dk1"/>
                </a:solidFill>
              </a:rPr>
              <a:t>ij </a:t>
            </a:r>
            <a:r>
              <a:rPr b="1" lang="en-US" sz="1600">
                <a:solidFill>
                  <a:schemeClr val="dk1"/>
                </a:solidFill>
              </a:rPr>
              <a:t>+</a:t>
            </a:r>
            <a:r>
              <a:rPr lang="en-US" sz="1600">
                <a:solidFill>
                  <a:schemeClr val="dk1"/>
                </a:solidFill>
                <a:latin typeface="Roboto"/>
                <a:ea typeface="Roboto"/>
                <a:cs typeface="Roboto"/>
                <a:sym typeface="Roboto"/>
              </a:rPr>
              <a:t>β</a:t>
            </a:r>
            <a:r>
              <a:rPr baseline="-25000" lang="en-US" sz="1600">
                <a:solidFill>
                  <a:schemeClr val="dk1"/>
                </a:solidFill>
                <a:latin typeface="Roboto"/>
                <a:ea typeface="Roboto"/>
                <a:cs typeface="Roboto"/>
                <a:sym typeface="Roboto"/>
              </a:rPr>
              <a:t>5</a:t>
            </a:r>
            <a:r>
              <a:rPr lang="en-US" sz="1600">
                <a:solidFill>
                  <a:schemeClr val="dk1"/>
                </a:solidFill>
                <a:latin typeface="Roboto"/>
                <a:ea typeface="Roboto"/>
                <a:cs typeface="Roboto"/>
                <a:sym typeface="Roboto"/>
              </a:rPr>
              <a:t>t</a:t>
            </a:r>
            <a:r>
              <a:rPr baseline="-25000" lang="en-US" sz="1600">
                <a:solidFill>
                  <a:schemeClr val="dk1"/>
                </a:solidFill>
                <a:latin typeface="Roboto"/>
                <a:ea typeface="Roboto"/>
                <a:cs typeface="Roboto"/>
                <a:sym typeface="Roboto"/>
              </a:rPr>
              <a:t>ij</a:t>
            </a: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5</a:t>
            </a:r>
            <a:r>
              <a:rPr b="1" lang="en-US" sz="1600">
                <a:solidFill>
                  <a:schemeClr val="dk1"/>
                </a:solidFill>
              </a:rPr>
              <a:t>TB</a:t>
            </a:r>
            <a:r>
              <a:rPr b="1" baseline="-25000" lang="en-US" sz="1600">
                <a:solidFill>
                  <a:schemeClr val="dk1"/>
                </a:solidFill>
              </a:rPr>
              <a:t>i</a:t>
            </a: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6</a:t>
            </a:r>
            <a:r>
              <a:rPr b="1" lang="en-US" sz="1600">
                <a:solidFill>
                  <a:schemeClr val="dk1"/>
                </a:solidFill>
              </a:rPr>
              <a:t>TB</a:t>
            </a:r>
            <a:r>
              <a:rPr b="1" baseline="-25000" lang="en-US" sz="1600">
                <a:solidFill>
                  <a:schemeClr val="dk1"/>
                </a:solidFill>
              </a:rPr>
              <a:t>j</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5</a:t>
            </a:r>
            <a:r>
              <a:rPr b="1" lang="en-US" sz="1600">
                <a:solidFill>
                  <a:schemeClr val="dk1"/>
                </a:solidFill>
              </a:rPr>
              <a:t>t</a:t>
            </a:r>
            <a:r>
              <a:rPr b="1" baseline="-25000" lang="en-US" sz="1600">
                <a:solidFill>
                  <a:schemeClr val="dk1"/>
                </a:solidFill>
              </a:rPr>
              <a:t>ij</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7</a:t>
            </a:r>
            <a:r>
              <a:rPr b="1" lang="en-US" sz="1600">
                <a:solidFill>
                  <a:schemeClr val="dk1"/>
                </a:solidFill>
              </a:rPr>
              <a:t>language</a:t>
            </a:r>
            <a:r>
              <a:rPr b="1" baseline="-25000" lang="en-US" sz="1600">
                <a:solidFill>
                  <a:schemeClr val="dk1"/>
                </a:solidFill>
              </a:rPr>
              <a:t>ij </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8</a:t>
            </a:r>
            <a:r>
              <a:rPr b="1" lang="en-US" sz="1600">
                <a:solidFill>
                  <a:schemeClr val="dk1"/>
                </a:solidFill>
              </a:rPr>
              <a:t>otherRTA</a:t>
            </a:r>
            <a:r>
              <a:rPr b="1" baseline="-25000" lang="en-US" sz="1600">
                <a:solidFill>
                  <a:schemeClr val="dk1"/>
                </a:solidFill>
              </a:rPr>
              <a:t>ij</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9</a:t>
            </a:r>
            <a:r>
              <a:rPr b="1" lang="en-US" sz="1600">
                <a:solidFill>
                  <a:schemeClr val="dk1"/>
                </a:solidFill>
              </a:rPr>
              <a:t>TC</a:t>
            </a:r>
            <a:r>
              <a:rPr b="1" baseline="-25000" lang="en-US" sz="1600">
                <a:solidFill>
                  <a:schemeClr val="dk1"/>
                </a:solidFill>
              </a:rPr>
              <a:t>ij</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10</a:t>
            </a:r>
            <a:r>
              <a:rPr b="1" lang="en-US" sz="1600">
                <a:solidFill>
                  <a:schemeClr val="dk1"/>
                </a:solidFill>
              </a:rPr>
              <a:t>TD_1</a:t>
            </a:r>
            <a:r>
              <a:rPr b="1" baseline="-25000" lang="en-US" sz="1600">
                <a:solidFill>
                  <a:schemeClr val="dk1"/>
                </a:solidFill>
              </a:rPr>
              <a:t>j </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11</a:t>
            </a:r>
            <a:r>
              <a:rPr b="1" lang="en-US" sz="1600">
                <a:solidFill>
                  <a:schemeClr val="dk1"/>
                </a:solidFill>
              </a:rPr>
              <a:t>TD_2</a:t>
            </a:r>
            <a:r>
              <a:rPr b="1" baseline="-25000" lang="en-US" sz="1600">
                <a:solidFill>
                  <a:schemeClr val="dk1"/>
                </a:solidFill>
              </a:rPr>
              <a:t>i </a:t>
            </a:r>
            <a:r>
              <a:rPr b="1" lang="en-US" sz="1600">
                <a:solidFill>
                  <a:schemeClr val="dk1"/>
                </a:solidFill>
              </a:rPr>
              <a:t>+ </a:t>
            </a:r>
            <a:r>
              <a:rPr b="1" lang="en-US" sz="2000">
                <a:solidFill>
                  <a:schemeClr val="dk1"/>
                </a:solidFill>
              </a:rPr>
              <a:t>Σ</a:t>
            </a:r>
            <a:r>
              <a:rPr b="1" lang="en-US" sz="1600">
                <a:solidFill>
                  <a:schemeClr val="dk1"/>
                </a:solidFill>
              </a:rPr>
              <a:t>a</a:t>
            </a:r>
            <a:r>
              <a:rPr b="1" baseline="-25000" lang="en-US" sz="1600">
                <a:solidFill>
                  <a:schemeClr val="dk1"/>
                </a:solidFill>
              </a:rPr>
              <a:t>k</a:t>
            </a:r>
            <a:r>
              <a:rPr b="1" lang="en-US" sz="1600">
                <a:solidFill>
                  <a:schemeClr val="dk1"/>
                </a:solidFill>
              </a:rPr>
              <a:t>Imp</a:t>
            </a:r>
            <a:r>
              <a:rPr b="1" baseline="-25000" lang="en-US" sz="1600">
                <a:solidFill>
                  <a:schemeClr val="dk1"/>
                </a:solidFill>
              </a:rPr>
              <a:t>k</a:t>
            </a:r>
            <a:r>
              <a:rPr b="1" lang="en-US" sz="1600">
                <a:solidFill>
                  <a:schemeClr val="dk1"/>
                </a:solidFill>
              </a:rPr>
              <a:t> + </a:t>
            </a:r>
            <a:r>
              <a:rPr b="1" lang="en-US" sz="2000">
                <a:solidFill>
                  <a:schemeClr val="dk1"/>
                </a:solidFill>
              </a:rPr>
              <a:t>Σ</a:t>
            </a:r>
            <a:r>
              <a:rPr b="1" lang="en-US" sz="1600">
                <a:solidFill>
                  <a:schemeClr val="dk1"/>
                </a:solidFill>
              </a:rPr>
              <a:t>b</a:t>
            </a:r>
            <a:r>
              <a:rPr b="1" baseline="-25000" lang="en-US" sz="1600">
                <a:solidFill>
                  <a:schemeClr val="dk1"/>
                </a:solidFill>
              </a:rPr>
              <a:t>k</a:t>
            </a:r>
            <a:r>
              <a:rPr b="1" lang="en-US" sz="1600">
                <a:solidFill>
                  <a:schemeClr val="dk1"/>
                </a:solidFill>
              </a:rPr>
              <a:t>Exp</a:t>
            </a:r>
            <a:r>
              <a:rPr b="1" baseline="-25000" lang="en-US" sz="1600">
                <a:solidFill>
                  <a:schemeClr val="dk1"/>
                </a:solidFill>
              </a:rPr>
              <a:t>k</a:t>
            </a:r>
            <a:r>
              <a:rPr b="1" lang="en-US" sz="1600">
                <a:solidFill>
                  <a:schemeClr val="dk1"/>
                </a:solidFill>
              </a:rPr>
              <a:t> </a:t>
            </a:r>
            <a:r>
              <a:rPr b="1" baseline="-25000" lang="en-US" sz="1600">
                <a:solidFill>
                  <a:schemeClr val="dk1"/>
                </a:solidFill>
              </a:rPr>
              <a:t>i</a:t>
            </a:r>
            <a:r>
              <a:rPr b="1" lang="en-US" sz="1600">
                <a:solidFill>
                  <a:schemeClr val="dk1"/>
                </a:solidFill>
              </a:rPr>
              <a:t> + ξ</a:t>
            </a:r>
            <a:r>
              <a:rPr b="1" baseline="-25000" lang="en-US" sz="1600">
                <a:solidFill>
                  <a:schemeClr val="dk1"/>
                </a:solidFill>
              </a:rPr>
              <a:t>ij,t</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g16398aa6e02_0_0"/>
          <p:cNvSpPr txBox="1"/>
          <p:nvPr/>
        </p:nvSpPr>
        <p:spPr>
          <a:xfrm>
            <a:off x="1034600" y="458175"/>
            <a:ext cx="63186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75" name="Google Shape;975;g16398aa6e02_0_0"/>
          <p:cNvSpPr txBox="1"/>
          <p:nvPr/>
        </p:nvSpPr>
        <p:spPr>
          <a:xfrm>
            <a:off x="1412700" y="380050"/>
            <a:ext cx="63186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Fira Sans Extra Condensed"/>
                <a:ea typeface="Fira Sans Extra Condensed"/>
                <a:cs typeface="Fira Sans Extra Condensed"/>
                <a:sym typeface="Fira Sans Extra Condensed"/>
              </a:rPr>
              <a:t>Poisson Pseudo - Maximum Likelihood Method </a:t>
            </a:r>
            <a:endParaRPr sz="2000">
              <a:latin typeface="Fira Sans Extra Condensed"/>
              <a:ea typeface="Fira Sans Extra Condensed"/>
              <a:cs typeface="Fira Sans Extra Condensed"/>
              <a:sym typeface="Fira Sans Extra Condensed"/>
            </a:endParaRPr>
          </a:p>
        </p:txBody>
      </p:sp>
      <p:sp>
        <p:nvSpPr>
          <p:cNvPr id="976" name="Google Shape;976;g16398aa6e02_0_0"/>
          <p:cNvSpPr txBox="1"/>
          <p:nvPr/>
        </p:nvSpPr>
        <p:spPr>
          <a:xfrm>
            <a:off x="731250" y="1013500"/>
            <a:ext cx="71463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Fira Sans Extra Condensed"/>
                <a:ea typeface="Fira Sans Extra Condensed"/>
                <a:cs typeface="Fira Sans Extra Condensed"/>
                <a:sym typeface="Fira Sans Extra Condensed"/>
              </a:rPr>
              <a:t>The PPML estimator is a generalised linear model and can be used to estimate the gravity </a:t>
            </a:r>
            <a:r>
              <a:rPr lang="en-US" sz="1600">
                <a:latin typeface="Fira Sans Extra Condensed"/>
                <a:ea typeface="Fira Sans Extra Condensed"/>
                <a:cs typeface="Fira Sans Extra Condensed"/>
                <a:sym typeface="Fira Sans Extra Condensed"/>
              </a:rPr>
              <a:t>model in its multiplicative form. This model is given by </a:t>
            </a:r>
            <a:endParaRPr sz="1600">
              <a:latin typeface="Fira Sans Extra Condensed"/>
              <a:ea typeface="Fira Sans Extra Condensed"/>
              <a:cs typeface="Fira Sans Extra Condensed"/>
              <a:sym typeface="Fira Sans Extra Condensed"/>
            </a:endParaRPr>
          </a:p>
        </p:txBody>
      </p:sp>
      <p:sp>
        <p:nvSpPr>
          <p:cNvPr id="977" name="Google Shape;977;g16398aa6e02_0_0"/>
          <p:cNvSpPr txBox="1"/>
          <p:nvPr/>
        </p:nvSpPr>
        <p:spPr>
          <a:xfrm>
            <a:off x="731250" y="1723000"/>
            <a:ext cx="8053200" cy="26349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None/>
            </a:pPr>
            <a:r>
              <a:t/>
            </a:r>
            <a:endParaRPr sz="1600">
              <a:latin typeface="Roboto"/>
              <a:ea typeface="Roboto"/>
              <a:cs typeface="Roboto"/>
              <a:sym typeface="Roboto"/>
            </a:endParaRPr>
          </a:p>
          <a:p>
            <a:pPr indent="0" lvl="0" marL="0" rtl="0" algn="l">
              <a:lnSpc>
                <a:spcPct val="60000"/>
              </a:lnSpc>
              <a:spcBef>
                <a:spcPts val="0"/>
              </a:spcBef>
              <a:spcAft>
                <a:spcPts val="0"/>
              </a:spcAft>
              <a:buNone/>
            </a:pPr>
            <a:r>
              <a:rPr lang="en-US" sz="1600">
                <a:latin typeface="Roboto"/>
                <a:ea typeface="Roboto"/>
                <a:cs typeface="Roboto"/>
                <a:sym typeface="Roboto"/>
              </a:rPr>
              <a:t>λ</a:t>
            </a:r>
            <a:r>
              <a:rPr baseline="-25000" lang="en-US" sz="1600">
                <a:latin typeface="Roboto"/>
                <a:ea typeface="Roboto"/>
                <a:cs typeface="Roboto"/>
                <a:sym typeface="Roboto"/>
              </a:rPr>
              <a:t>ij </a:t>
            </a:r>
            <a:r>
              <a:rPr lang="en-US" sz="1600">
                <a:latin typeface="Roboto"/>
                <a:ea typeface="Roboto"/>
                <a:cs typeface="Roboto"/>
                <a:sym typeface="Roboto"/>
              </a:rPr>
              <a:t> = β</a:t>
            </a:r>
            <a:r>
              <a:rPr b="1" baseline="-25000" lang="en-US" sz="1600">
                <a:solidFill>
                  <a:schemeClr val="dk1"/>
                </a:solidFill>
              </a:rPr>
              <a:t>1</a:t>
            </a:r>
            <a:r>
              <a:rPr b="1" lang="en-US" sz="1600">
                <a:solidFill>
                  <a:schemeClr val="dk1"/>
                </a:solidFill>
              </a:rPr>
              <a:t>gdp</a:t>
            </a:r>
            <a:r>
              <a:rPr b="1" baseline="-25000" lang="en-US" sz="1600">
                <a:solidFill>
                  <a:schemeClr val="dk1"/>
                </a:solidFill>
              </a:rPr>
              <a:t>exp</a:t>
            </a: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2</a:t>
            </a:r>
            <a:r>
              <a:rPr b="1" lang="en-US" sz="1600">
                <a:solidFill>
                  <a:schemeClr val="dk1"/>
                </a:solidFill>
              </a:rPr>
              <a:t>gdp</a:t>
            </a:r>
            <a:r>
              <a:rPr b="1" baseline="-25000" lang="en-US" sz="1600">
                <a:solidFill>
                  <a:schemeClr val="dk1"/>
                </a:solidFill>
              </a:rPr>
              <a:t>imp</a:t>
            </a: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3</a:t>
            </a:r>
            <a:r>
              <a:rPr b="1" lang="en-US" sz="1600">
                <a:solidFill>
                  <a:schemeClr val="dk1"/>
                </a:solidFill>
              </a:rPr>
              <a:t>distance</a:t>
            </a:r>
            <a:r>
              <a:rPr b="1" baseline="-25000" lang="en-US" sz="1600">
                <a:solidFill>
                  <a:schemeClr val="dk1"/>
                </a:solidFill>
              </a:rPr>
              <a:t>ij</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4</a:t>
            </a:r>
            <a:r>
              <a:rPr b="1" lang="en-US" sz="1600">
                <a:solidFill>
                  <a:schemeClr val="dk1"/>
                </a:solidFill>
              </a:rPr>
              <a:t>border</a:t>
            </a:r>
            <a:r>
              <a:rPr b="1" baseline="-25000" lang="en-US" sz="1600">
                <a:solidFill>
                  <a:schemeClr val="dk1"/>
                </a:solidFill>
              </a:rPr>
              <a:t>ij </a:t>
            </a:r>
            <a:r>
              <a:rPr b="1" lang="en-US" sz="1600">
                <a:solidFill>
                  <a:schemeClr val="dk1"/>
                </a:solidFill>
              </a:rPr>
              <a:t>+</a:t>
            </a:r>
            <a:r>
              <a:rPr lang="en-US" sz="1600">
                <a:solidFill>
                  <a:schemeClr val="dk1"/>
                </a:solidFill>
                <a:latin typeface="Roboto"/>
                <a:ea typeface="Roboto"/>
                <a:cs typeface="Roboto"/>
                <a:sym typeface="Roboto"/>
              </a:rPr>
              <a:t>β</a:t>
            </a:r>
            <a:r>
              <a:rPr baseline="-25000" lang="en-US" sz="1600">
                <a:solidFill>
                  <a:schemeClr val="dk1"/>
                </a:solidFill>
                <a:latin typeface="Roboto"/>
                <a:ea typeface="Roboto"/>
                <a:cs typeface="Roboto"/>
                <a:sym typeface="Roboto"/>
              </a:rPr>
              <a:t>5</a:t>
            </a:r>
            <a:r>
              <a:rPr lang="en-US" sz="1600">
                <a:solidFill>
                  <a:schemeClr val="dk1"/>
                </a:solidFill>
                <a:latin typeface="Roboto"/>
                <a:ea typeface="Roboto"/>
                <a:cs typeface="Roboto"/>
                <a:sym typeface="Roboto"/>
              </a:rPr>
              <a:t>t</a:t>
            </a:r>
            <a:r>
              <a:rPr baseline="-25000" lang="en-US" sz="1600">
                <a:solidFill>
                  <a:schemeClr val="dk1"/>
                </a:solidFill>
                <a:latin typeface="Roboto"/>
                <a:ea typeface="Roboto"/>
                <a:cs typeface="Roboto"/>
                <a:sym typeface="Roboto"/>
              </a:rPr>
              <a:t>ij</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5</a:t>
            </a:r>
            <a:r>
              <a:rPr b="1" lang="en-US" sz="1600">
                <a:solidFill>
                  <a:schemeClr val="dk1"/>
                </a:solidFill>
              </a:rPr>
              <a:t>TB</a:t>
            </a:r>
            <a:r>
              <a:rPr b="1" baseline="-25000" lang="en-US" sz="1600">
                <a:solidFill>
                  <a:schemeClr val="dk1"/>
                </a:solidFill>
              </a:rPr>
              <a:t>i</a:t>
            </a:r>
            <a:r>
              <a:rPr b="1" lang="en-US" sz="1600">
                <a:solidFill>
                  <a:schemeClr val="dk1"/>
                </a:solidFill>
              </a:rPr>
              <a:t> + </a:t>
            </a:r>
            <a:r>
              <a:rPr lang="en-US" sz="1600">
                <a:solidFill>
                  <a:schemeClr val="dk1"/>
                </a:solidFill>
                <a:latin typeface="Roboto"/>
                <a:ea typeface="Roboto"/>
                <a:cs typeface="Roboto"/>
                <a:sym typeface="Roboto"/>
              </a:rPr>
              <a:t>β</a:t>
            </a:r>
            <a:r>
              <a:rPr b="1" baseline="-25000" lang="en-US" sz="1600">
                <a:solidFill>
                  <a:schemeClr val="dk1"/>
                </a:solidFill>
              </a:rPr>
              <a:t>6</a:t>
            </a:r>
            <a:r>
              <a:rPr b="1" lang="en-US" sz="1600">
                <a:solidFill>
                  <a:schemeClr val="dk1"/>
                </a:solidFill>
              </a:rPr>
              <a:t>TB</a:t>
            </a:r>
            <a:r>
              <a:rPr b="1" baseline="-25000" lang="en-US" sz="1600">
                <a:solidFill>
                  <a:schemeClr val="dk1"/>
                </a:solidFill>
              </a:rPr>
              <a:t>j</a:t>
            </a:r>
            <a:r>
              <a:rPr b="1" lang="en-US" sz="1600">
                <a:solidFill>
                  <a:schemeClr val="dk1"/>
                </a:solidFill>
              </a:rPr>
              <a:t> </a:t>
            </a:r>
            <a:endParaRPr b="1" sz="1600">
              <a:solidFill>
                <a:schemeClr val="dk1"/>
              </a:solidFill>
            </a:endParaRPr>
          </a:p>
          <a:p>
            <a:pPr indent="0" lvl="0" marL="0" rtl="0" algn="l">
              <a:lnSpc>
                <a:spcPct val="60000"/>
              </a:lnSpc>
              <a:spcBef>
                <a:spcPts val="0"/>
              </a:spcBef>
              <a:spcAft>
                <a:spcPts val="0"/>
              </a:spcAft>
              <a:buNone/>
            </a:pPr>
            <a:r>
              <a:t/>
            </a:r>
            <a:endParaRPr b="1" sz="1600">
              <a:solidFill>
                <a:schemeClr val="dk1"/>
              </a:solidFill>
            </a:endParaRPr>
          </a:p>
          <a:p>
            <a:pPr indent="0" lvl="0" marL="0" rtl="0" algn="l">
              <a:lnSpc>
                <a:spcPct val="60000"/>
              </a:lnSpc>
              <a:spcBef>
                <a:spcPts val="0"/>
              </a:spcBef>
              <a:spcAft>
                <a:spcPts val="0"/>
              </a:spcAft>
              <a:buNone/>
            </a:pPr>
            <a:r>
              <a:rPr b="1" lang="en-US" sz="1600">
                <a:solidFill>
                  <a:schemeClr val="dk1"/>
                </a:solidFill>
              </a:rPr>
              <a:t>+</a:t>
            </a:r>
            <a:r>
              <a:rPr lang="en-US" sz="1600">
                <a:solidFill>
                  <a:schemeClr val="dk1"/>
                </a:solidFill>
                <a:latin typeface="Roboto"/>
                <a:ea typeface="Roboto"/>
                <a:cs typeface="Roboto"/>
                <a:sym typeface="Roboto"/>
              </a:rPr>
              <a:t>β</a:t>
            </a:r>
            <a:r>
              <a:rPr b="1" baseline="-25000" lang="en-US" sz="1600">
                <a:solidFill>
                  <a:schemeClr val="dk1"/>
                </a:solidFill>
              </a:rPr>
              <a:t>7</a:t>
            </a:r>
            <a:r>
              <a:rPr b="1" lang="en-US" sz="1600">
                <a:solidFill>
                  <a:schemeClr val="dk1"/>
                </a:solidFill>
              </a:rPr>
              <a:t>language</a:t>
            </a:r>
            <a:r>
              <a:rPr b="1" baseline="-25000" lang="en-US" sz="1600">
                <a:solidFill>
                  <a:schemeClr val="dk1"/>
                </a:solidFill>
              </a:rPr>
              <a:t>ij </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9</a:t>
            </a:r>
            <a:r>
              <a:rPr b="1" lang="en-US" sz="1600">
                <a:solidFill>
                  <a:schemeClr val="dk1"/>
                </a:solidFill>
              </a:rPr>
              <a:t>TC</a:t>
            </a:r>
            <a:r>
              <a:rPr b="1" baseline="-25000" lang="en-US" sz="1600">
                <a:solidFill>
                  <a:schemeClr val="dk1"/>
                </a:solidFill>
              </a:rPr>
              <a:t>ij</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10</a:t>
            </a:r>
            <a:r>
              <a:rPr b="1" lang="en-US" sz="1600">
                <a:solidFill>
                  <a:schemeClr val="dk1"/>
                </a:solidFill>
              </a:rPr>
              <a:t>TD_1</a:t>
            </a:r>
            <a:r>
              <a:rPr b="1" baseline="-25000" lang="en-US" sz="1600">
                <a:solidFill>
                  <a:schemeClr val="dk1"/>
                </a:solidFill>
              </a:rPr>
              <a:t>j </a:t>
            </a:r>
            <a:r>
              <a:rPr b="1" lang="en-US" sz="1600">
                <a:solidFill>
                  <a:schemeClr val="dk1"/>
                </a:solidFill>
              </a:rPr>
              <a:t>+ </a:t>
            </a:r>
            <a:r>
              <a:rPr lang="en-US" sz="1600">
                <a:solidFill>
                  <a:schemeClr val="dk1"/>
                </a:solidFill>
                <a:latin typeface="Roboto"/>
                <a:ea typeface="Roboto"/>
                <a:cs typeface="Roboto"/>
                <a:sym typeface="Roboto"/>
              </a:rPr>
              <a:t>β</a:t>
            </a:r>
            <a:r>
              <a:rPr b="1" baseline="-25000" lang="en-US" sz="1600">
                <a:solidFill>
                  <a:schemeClr val="dk1"/>
                </a:solidFill>
              </a:rPr>
              <a:t>11</a:t>
            </a:r>
            <a:r>
              <a:rPr b="1" lang="en-US" sz="1600">
                <a:solidFill>
                  <a:schemeClr val="dk1"/>
                </a:solidFill>
              </a:rPr>
              <a:t>TD_2</a:t>
            </a:r>
            <a:r>
              <a:rPr b="1" baseline="-25000" lang="en-US" sz="1600">
                <a:solidFill>
                  <a:schemeClr val="dk1"/>
                </a:solidFill>
              </a:rPr>
              <a:t>i </a:t>
            </a:r>
            <a:r>
              <a:rPr b="1" lang="en-US" sz="1600">
                <a:solidFill>
                  <a:schemeClr val="dk1"/>
                </a:solidFill>
              </a:rPr>
              <a:t>+ </a:t>
            </a:r>
            <a:r>
              <a:rPr b="1" lang="en-US" sz="2000">
                <a:solidFill>
                  <a:schemeClr val="dk1"/>
                </a:solidFill>
              </a:rPr>
              <a:t>Σ</a:t>
            </a:r>
            <a:r>
              <a:rPr b="1" lang="en-US" sz="1600">
                <a:solidFill>
                  <a:schemeClr val="dk1"/>
                </a:solidFill>
              </a:rPr>
              <a:t>a</a:t>
            </a:r>
            <a:r>
              <a:rPr b="1" baseline="-25000" lang="en-US" sz="1600">
                <a:solidFill>
                  <a:schemeClr val="dk1"/>
                </a:solidFill>
              </a:rPr>
              <a:t>k</a:t>
            </a:r>
            <a:r>
              <a:rPr b="1" lang="en-US" sz="1600">
                <a:solidFill>
                  <a:schemeClr val="dk1"/>
                </a:solidFill>
              </a:rPr>
              <a:t>Imp</a:t>
            </a:r>
            <a:r>
              <a:rPr b="1" baseline="-25000" lang="en-US" sz="1600">
                <a:solidFill>
                  <a:schemeClr val="dk1"/>
                </a:solidFill>
              </a:rPr>
              <a:t>k</a:t>
            </a:r>
            <a:r>
              <a:rPr b="1" lang="en-US" sz="1600">
                <a:solidFill>
                  <a:schemeClr val="dk1"/>
                </a:solidFill>
              </a:rPr>
              <a:t> + </a:t>
            </a:r>
            <a:r>
              <a:rPr b="1" lang="en-US" sz="2000">
                <a:solidFill>
                  <a:schemeClr val="dk1"/>
                </a:solidFill>
              </a:rPr>
              <a:t>Σ</a:t>
            </a:r>
            <a:r>
              <a:rPr b="1" lang="en-US" sz="1600">
                <a:solidFill>
                  <a:schemeClr val="dk1"/>
                </a:solidFill>
              </a:rPr>
              <a:t>b</a:t>
            </a:r>
            <a:r>
              <a:rPr b="1" baseline="-25000" lang="en-US" sz="1600">
                <a:solidFill>
                  <a:schemeClr val="dk1"/>
                </a:solidFill>
              </a:rPr>
              <a:t>k</a:t>
            </a:r>
            <a:r>
              <a:rPr b="1" lang="en-US" sz="1600">
                <a:solidFill>
                  <a:schemeClr val="dk1"/>
                </a:solidFill>
              </a:rPr>
              <a:t>Exp</a:t>
            </a:r>
            <a:r>
              <a:rPr b="1" baseline="-25000" lang="en-US" sz="1600">
                <a:solidFill>
                  <a:schemeClr val="dk1"/>
                </a:solidFill>
              </a:rPr>
              <a:t>k</a:t>
            </a:r>
            <a:r>
              <a:rPr b="1" lang="en-US" sz="1600">
                <a:solidFill>
                  <a:schemeClr val="dk1"/>
                </a:solidFill>
              </a:rPr>
              <a:t> + ξ</a:t>
            </a:r>
            <a:r>
              <a:rPr b="1" baseline="-25000" lang="en-US" sz="1600">
                <a:solidFill>
                  <a:schemeClr val="dk1"/>
                </a:solidFill>
              </a:rPr>
              <a:t>ij,t</a:t>
            </a:r>
            <a:r>
              <a:rPr lang="en-US" sz="1600">
                <a:latin typeface="Roboto"/>
                <a:ea typeface="Roboto"/>
                <a:cs typeface="Roboto"/>
                <a:sym typeface="Roboto"/>
              </a:rPr>
              <a:t> </a:t>
            </a:r>
            <a:endParaRPr sz="1600">
              <a:latin typeface="Roboto"/>
              <a:ea typeface="Roboto"/>
              <a:cs typeface="Roboto"/>
              <a:sym typeface="Roboto"/>
            </a:endParaRPr>
          </a:p>
          <a:p>
            <a:pPr indent="0" lvl="0" marL="0" rtl="0" algn="l">
              <a:lnSpc>
                <a:spcPct val="60000"/>
              </a:lnSpc>
              <a:spcBef>
                <a:spcPts val="0"/>
              </a:spcBef>
              <a:spcAft>
                <a:spcPts val="0"/>
              </a:spcAft>
              <a:buNone/>
            </a:pPr>
            <a:r>
              <a:t/>
            </a:r>
            <a:endParaRPr sz="1600">
              <a:latin typeface="Roboto"/>
              <a:ea typeface="Roboto"/>
              <a:cs typeface="Roboto"/>
              <a:sym typeface="Roboto"/>
            </a:endParaRPr>
          </a:p>
          <a:p>
            <a:pPr indent="0" lvl="0" marL="0" rtl="0" algn="l">
              <a:lnSpc>
                <a:spcPct val="100000"/>
              </a:lnSpc>
              <a:spcBef>
                <a:spcPts val="0"/>
              </a:spcBef>
              <a:spcAft>
                <a:spcPts val="0"/>
              </a:spcAft>
              <a:buNone/>
            </a:pPr>
            <a:r>
              <a:rPr lang="en-US">
                <a:solidFill>
                  <a:schemeClr val="dk1"/>
                </a:solidFill>
                <a:latin typeface="Roboto"/>
                <a:ea typeface="Roboto"/>
                <a:cs typeface="Roboto"/>
                <a:sym typeface="Roboto"/>
              </a:rPr>
              <a:t>This specification will be used to estimate trade diversion and trade creation effects using PPML estimator. </a:t>
            </a:r>
            <a:r>
              <a:rPr lang="en-US">
                <a:solidFill>
                  <a:schemeClr val="dk1"/>
                </a:solidFill>
                <a:latin typeface="Roboto"/>
                <a:ea typeface="Roboto"/>
                <a:cs typeface="Roboto"/>
                <a:sym typeface="Roboto"/>
              </a:rPr>
              <a:t>Some Dummy variables used in order to capture trade diversion and trade creation are:</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50000"/>
              </a:lnSpc>
              <a:spcBef>
                <a:spcPts val="0"/>
              </a:spcBef>
              <a:spcAft>
                <a:spcPts val="0"/>
              </a:spcAft>
              <a:buClr>
                <a:schemeClr val="dk1"/>
              </a:buClr>
              <a:buSzPts val="1100"/>
              <a:buFont typeface="Arial"/>
              <a:buNone/>
            </a:pPr>
            <a:r>
              <a:rPr b="1" lang="en-US">
                <a:solidFill>
                  <a:schemeClr val="dk1"/>
                </a:solidFill>
                <a:latin typeface="Roboto"/>
                <a:ea typeface="Roboto"/>
                <a:cs typeface="Roboto"/>
                <a:sym typeface="Roboto"/>
              </a:rPr>
              <a:t>TC</a:t>
            </a:r>
            <a:r>
              <a:rPr b="1" baseline="-25000" lang="en-US">
                <a:solidFill>
                  <a:schemeClr val="dk1"/>
                </a:solidFill>
                <a:latin typeface="Roboto"/>
                <a:ea typeface="Roboto"/>
                <a:cs typeface="Roboto"/>
                <a:sym typeface="Roboto"/>
              </a:rPr>
              <a:t>ij</a:t>
            </a:r>
            <a:r>
              <a:rPr lang="en-US">
                <a:solidFill>
                  <a:schemeClr val="dk1"/>
                </a:solidFill>
              </a:rPr>
              <a:t> 	 		measure of trade creation, 1 if both i,j are part of agreement,0 otherwise</a:t>
            </a:r>
            <a:endParaRPr>
              <a:solidFill>
                <a:schemeClr val="dk1"/>
              </a:solidFill>
            </a:endParaRPr>
          </a:p>
          <a:p>
            <a:pPr indent="0" lvl="0" marL="0" rtl="0" algn="l">
              <a:lnSpc>
                <a:spcPct val="50000"/>
              </a:lnSpc>
              <a:spcBef>
                <a:spcPts val="1000"/>
              </a:spcBef>
              <a:spcAft>
                <a:spcPts val="0"/>
              </a:spcAft>
              <a:buClr>
                <a:schemeClr val="dk1"/>
              </a:buClr>
              <a:buSzPts val="1100"/>
              <a:buFont typeface="Arial"/>
              <a:buNone/>
            </a:pPr>
            <a:r>
              <a:rPr b="1" lang="en-US">
                <a:solidFill>
                  <a:schemeClr val="dk1"/>
                </a:solidFill>
                <a:latin typeface="Roboto"/>
                <a:ea typeface="Roboto"/>
                <a:cs typeface="Roboto"/>
                <a:sym typeface="Roboto"/>
              </a:rPr>
              <a:t>TD</a:t>
            </a:r>
            <a:r>
              <a:rPr b="1" baseline="-25000" lang="en-US">
                <a:solidFill>
                  <a:schemeClr val="dk1"/>
                </a:solidFill>
                <a:latin typeface="Roboto"/>
                <a:ea typeface="Roboto"/>
                <a:cs typeface="Roboto"/>
                <a:sym typeface="Roboto"/>
              </a:rPr>
              <a:t>1i</a:t>
            </a:r>
            <a:r>
              <a:rPr lang="en-US">
                <a:solidFill>
                  <a:schemeClr val="dk1"/>
                </a:solidFill>
                <a:latin typeface="Roboto"/>
                <a:ea typeface="Roboto"/>
                <a:cs typeface="Roboto"/>
                <a:sym typeface="Roboto"/>
              </a:rPr>
              <a:t>  			measure of importer’s trade diversion,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0"/>
              </a:spcAft>
              <a:buClr>
                <a:schemeClr val="dk1"/>
              </a:buClr>
              <a:buSzPts val="1100"/>
              <a:buFont typeface="Arial"/>
              <a:buNone/>
            </a:pPr>
            <a:r>
              <a:rPr lang="en-US">
                <a:solidFill>
                  <a:schemeClr val="dk1"/>
                </a:solidFill>
                <a:latin typeface="Roboto"/>
                <a:ea typeface="Roboto"/>
                <a:cs typeface="Roboto"/>
                <a:sym typeface="Roboto"/>
              </a:rPr>
              <a:t>=1 if importer is part of agreement and exporter is not,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0"/>
              </a:spcAft>
              <a:buClr>
                <a:schemeClr val="dk1"/>
              </a:buClr>
              <a:buSzPts val="1100"/>
              <a:buFont typeface="Arial"/>
              <a:buNone/>
            </a:pPr>
            <a:r>
              <a:rPr lang="en-US">
                <a:solidFill>
                  <a:schemeClr val="dk1"/>
                </a:solidFill>
                <a:latin typeface="Roboto"/>
                <a:ea typeface="Roboto"/>
                <a:cs typeface="Roboto"/>
                <a:sym typeface="Roboto"/>
              </a:rPr>
              <a:t>=0 otherwise</a:t>
            </a:r>
            <a:endParaRPr>
              <a:solidFill>
                <a:schemeClr val="dk1"/>
              </a:solidFill>
              <a:latin typeface="Roboto"/>
              <a:ea typeface="Roboto"/>
              <a:cs typeface="Roboto"/>
              <a:sym typeface="Roboto"/>
            </a:endParaRPr>
          </a:p>
          <a:p>
            <a:pPr indent="0" lvl="0" marL="0" rtl="0" algn="l">
              <a:lnSpc>
                <a:spcPct val="50000"/>
              </a:lnSpc>
              <a:spcBef>
                <a:spcPts val="1000"/>
              </a:spcBef>
              <a:spcAft>
                <a:spcPts val="0"/>
              </a:spcAft>
              <a:buClr>
                <a:schemeClr val="dk1"/>
              </a:buClr>
              <a:buSzPts val="1100"/>
              <a:buFont typeface="Arial"/>
              <a:buNone/>
            </a:pPr>
            <a:r>
              <a:rPr b="1" lang="en-US">
                <a:solidFill>
                  <a:schemeClr val="dk1"/>
                </a:solidFill>
                <a:latin typeface="Roboto"/>
                <a:ea typeface="Roboto"/>
                <a:cs typeface="Roboto"/>
                <a:sym typeface="Roboto"/>
              </a:rPr>
              <a:t>TD</a:t>
            </a:r>
            <a:r>
              <a:rPr b="1" baseline="-25000" lang="en-US">
                <a:solidFill>
                  <a:schemeClr val="dk1"/>
                </a:solidFill>
                <a:latin typeface="Roboto"/>
                <a:ea typeface="Roboto"/>
                <a:cs typeface="Roboto"/>
                <a:sym typeface="Roboto"/>
              </a:rPr>
              <a:t>2j</a:t>
            </a:r>
            <a:r>
              <a:rPr lang="en-US">
                <a:solidFill>
                  <a:schemeClr val="dk1"/>
                </a:solidFill>
                <a:latin typeface="Roboto"/>
                <a:ea typeface="Roboto"/>
                <a:cs typeface="Roboto"/>
                <a:sym typeface="Roboto"/>
              </a:rPr>
              <a:t> 	 		measure of exporter’s trade diversion,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0"/>
              </a:spcAft>
              <a:buClr>
                <a:schemeClr val="dk1"/>
              </a:buClr>
              <a:buSzPts val="1100"/>
              <a:buFont typeface="Arial"/>
              <a:buNone/>
            </a:pPr>
            <a:r>
              <a:rPr lang="en-US">
                <a:solidFill>
                  <a:schemeClr val="dk1"/>
                </a:solidFill>
                <a:latin typeface="Roboto"/>
                <a:ea typeface="Roboto"/>
                <a:cs typeface="Roboto"/>
                <a:sym typeface="Roboto"/>
              </a:rPr>
              <a:t>= 1 if exporter is part of agreement and importer is not, 			</a:t>
            </a:r>
            <a:endParaRPr>
              <a:solidFill>
                <a:schemeClr val="dk1"/>
              </a:solidFill>
              <a:latin typeface="Roboto"/>
              <a:ea typeface="Roboto"/>
              <a:cs typeface="Roboto"/>
              <a:sym typeface="Roboto"/>
            </a:endParaRPr>
          </a:p>
          <a:p>
            <a:pPr indent="457200" lvl="0" marL="914400" rtl="0" algn="l">
              <a:lnSpc>
                <a:spcPct val="50000"/>
              </a:lnSpc>
              <a:spcBef>
                <a:spcPts val="1000"/>
              </a:spcBef>
              <a:spcAft>
                <a:spcPts val="1000"/>
              </a:spcAft>
              <a:buClr>
                <a:schemeClr val="dk1"/>
              </a:buClr>
              <a:buSzPts val="1100"/>
              <a:buFont typeface="Arial"/>
              <a:buNone/>
            </a:pPr>
            <a:r>
              <a:rPr lang="en-US">
                <a:solidFill>
                  <a:schemeClr val="dk1"/>
                </a:solidFill>
                <a:latin typeface="Roboto"/>
                <a:ea typeface="Roboto"/>
                <a:cs typeface="Roboto"/>
                <a:sym typeface="Roboto"/>
              </a:rPr>
              <a:t>= 0 otherwise</a:t>
            </a:r>
            <a:endParaRPr sz="15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1000"/>
                                        <p:tgtEl>
                                          <p:spTgt spid="9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1000"/>
                                        <p:tgtEl>
                                          <p:spTgt spid="9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nternational Trade Infographics by Slidesgo">
  <a:themeElements>
    <a:clrScheme name="International Trade Infographics by Slidesgo">
      <a:dk1>
        <a:srgbClr val="000000"/>
      </a:dk1>
      <a:lt1>
        <a:srgbClr val="FFFFFF"/>
      </a:lt1>
      <a:dk2>
        <a:srgbClr val="A7A7A7"/>
      </a:dk2>
      <a:lt2>
        <a:srgbClr val="535353"/>
      </a:lt2>
      <a:accent1>
        <a:srgbClr val="B0A1FF"/>
      </a:accent1>
      <a:accent2>
        <a:srgbClr val="C5B8F1"/>
      </a:accent2>
      <a:accent3>
        <a:srgbClr val="ECBC92"/>
      </a:accent3>
      <a:accent4>
        <a:srgbClr val="EC9B5B"/>
      </a:accent4>
      <a:accent5>
        <a:srgbClr val="D66E2D"/>
      </a:accent5>
      <a:accent6>
        <a:srgbClr val="E6D6C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Trade Infographics by Slidesgo">
  <a:themeElements>
    <a:clrScheme name="International Trade Infographics by Slidesgo">
      <a:dk1>
        <a:srgbClr val="000000"/>
      </a:dk1>
      <a:lt1>
        <a:srgbClr val="FFFFFF"/>
      </a:lt1>
      <a:dk2>
        <a:srgbClr val="A7A7A7"/>
      </a:dk2>
      <a:lt2>
        <a:srgbClr val="535353"/>
      </a:lt2>
      <a:accent1>
        <a:srgbClr val="B0A1FF"/>
      </a:accent1>
      <a:accent2>
        <a:srgbClr val="C5B8F1"/>
      </a:accent2>
      <a:accent3>
        <a:srgbClr val="ECBC92"/>
      </a:accent3>
      <a:accent4>
        <a:srgbClr val="EC9B5B"/>
      </a:accent4>
      <a:accent5>
        <a:srgbClr val="D66E2D"/>
      </a:accent5>
      <a:accent6>
        <a:srgbClr val="E6D6C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tional Trade Infographics by Slidesgo">
  <a:themeElements>
    <a:clrScheme name="International Trade Infographics by Slidesgo">
      <a:dk1>
        <a:srgbClr val="000000"/>
      </a:dk1>
      <a:lt1>
        <a:srgbClr val="FFFFFF"/>
      </a:lt1>
      <a:dk2>
        <a:srgbClr val="A7A7A7"/>
      </a:dk2>
      <a:lt2>
        <a:srgbClr val="535353"/>
      </a:lt2>
      <a:accent1>
        <a:srgbClr val="B0A1FF"/>
      </a:accent1>
      <a:accent2>
        <a:srgbClr val="C5B8F1"/>
      </a:accent2>
      <a:accent3>
        <a:srgbClr val="ECBC92"/>
      </a:accent3>
      <a:accent4>
        <a:srgbClr val="EC9B5B"/>
      </a:accent4>
      <a:accent5>
        <a:srgbClr val="D66E2D"/>
      </a:accent5>
      <a:accent6>
        <a:srgbClr val="E6D6C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nternational Trade Infographics by Slidesgo">
  <a:themeElements>
    <a:clrScheme name="International Trade Infographics by Slidesgo">
      <a:dk1>
        <a:srgbClr val="000000"/>
      </a:dk1>
      <a:lt1>
        <a:srgbClr val="FFFFFF"/>
      </a:lt1>
      <a:dk2>
        <a:srgbClr val="A7A7A7"/>
      </a:dk2>
      <a:lt2>
        <a:srgbClr val="535353"/>
      </a:lt2>
      <a:accent1>
        <a:srgbClr val="B0A1FF"/>
      </a:accent1>
      <a:accent2>
        <a:srgbClr val="C5B8F1"/>
      </a:accent2>
      <a:accent3>
        <a:srgbClr val="ECBC92"/>
      </a:accent3>
      <a:accent4>
        <a:srgbClr val="EC9B5B"/>
      </a:accent4>
      <a:accent5>
        <a:srgbClr val="D66E2D"/>
      </a:accent5>
      <a:accent6>
        <a:srgbClr val="E6D6C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Read a Road Map Week by Slidesgo">
  <a:themeElements>
    <a:clrScheme name="Read a Road Map Week by Slidesgo">
      <a:dk1>
        <a:srgbClr val="302320"/>
      </a:dk1>
      <a:lt1>
        <a:srgbClr val="FCF9F7"/>
      </a:lt1>
      <a:dk2>
        <a:srgbClr val="A7A7A7"/>
      </a:dk2>
      <a:lt2>
        <a:srgbClr val="535353"/>
      </a:lt2>
      <a:accent1>
        <a:srgbClr val="EBE5D8"/>
      </a:accent1>
      <a:accent2>
        <a:srgbClr val="C9C0AD"/>
      </a:accent2>
      <a:accent3>
        <a:srgbClr val="FFBA4C"/>
      </a:accent3>
      <a:accent4>
        <a:srgbClr val="F07E53"/>
      </a:accent4>
      <a:accent5>
        <a:srgbClr val="63B389"/>
      </a:accent5>
      <a:accent6>
        <a:srgbClr val="878E9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