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7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49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2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1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8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3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8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9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6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AC6F-6B62-4A15-9DD2-57546C89E199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A2E0F-85FA-4D17-8915-118EDFE50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09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1815-BDD5-F550-53DA-036D96A8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184"/>
            <a:ext cx="8804988" cy="90506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DC39-AD16-1B8F-D579-F3FD06DF5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0891"/>
            <a:ext cx="9144000" cy="526246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sz="1800" dirty="0"/>
              <a:t>Comments doesn’t exist without post</a:t>
            </a:r>
          </a:p>
          <a:p>
            <a:pPr marL="457200" indent="-457200" algn="l">
              <a:buAutoNum type="arabicPeriod"/>
            </a:pPr>
            <a:r>
              <a:rPr lang="en-IN" sz="1800" dirty="0"/>
              <a:t>Using same comment_id and same type of object for all types of comments</a:t>
            </a:r>
          </a:p>
          <a:p>
            <a:pPr marL="457200" indent="-457200" algn="l">
              <a:buAutoNum type="arabicPeriod"/>
            </a:pPr>
            <a:r>
              <a:rPr lang="en-IN" sz="1800" dirty="0"/>
              <a:t>“ParentComment” of all direct comments to a post are set to </a:t>
            </a:r>
            <a:r>
              <a:rPr lang="en-IN" sz="1800" i="1" dirty="0"/>
              <a:t>null</a:t>
            </a:r>
          </a:p>
          <a:p>
            <a:pPr marL="457200" indent="-457200" algn="l">
              <a:buAutoNum type="arabicPeriod"/>
            </a:pPr>
            <a:r>
              <a:rPr lang="en-IN" sz="1800" i="1" dirty="0"/>
              <a:t>To get the comments passing commentId – set to -1 for post.</a:t>
            </a:r>
          </a:p>
          <a:p>
            <a:pPr marL="457200" indent="-457200" algn="l">
              <a:buAutoNum type="arabicPeriod"/>
            </a:pPr>
            <a:r>
              <a:rPr lang="en-IN" i="1" dirty="0"/>
              <a:t>New comments will be shown only when they are requested, so https protocol is the best suited protocol for them. </a:t>
            </a:r>
          </a:p>
          <a:p>
            <a:pPr marL="457200" indent="-457200" algn="l">
              <a:buAutoNum type="arabicPeriod"/>
            </a:pPr>
            <a:r>
              <a:rPr lang="en-IN" i="1" dirty="0"/>
              <a:t>A user can only like like/dislike once</a:t>
            </a:r>
          </a:p>
          <a:p>
            <a:pPr marL="457200" indent="-457200" algn="l">
              <a:buAutoNum type="arabicPeriod"/>
            </a:pPr>
            <a:r>
              <a:rPr lang="en-IN" i="1" dirty="0"/>
              <a:t>A user can comment multiple times</a:t>
            </a:r>
          </a:p>
          <a:p>
            <a:pPr marL="457200" indent="-457200" algn="l">
              <a:buAutoNum type="arabicPeriod"/>
            </a:pPr>
            <a:endParaRPr lang="en-IN" sz="1800" i="1" dirty="0"/>
          </a:p>
          <a:p>
            <a:pPr marL="914400" lvl="1" indent="-457200" algn="l">
              <a:buAutoNum type="arabicPeriod"/>
            </a:pPr>
            <a:endParaRPr lang="en-IN" sz="1800" i="1" dirty="0"/>
          </a:p>
          <a:p>
            <a:pPr marL="914400" lvl="1" indent="-457200" algn="l">
              <a:buAutoNum type="arabicPeriod"/>
            </a:pPr>
            <a:endParaRPr lang="en-IN" sz="1800" dirty="0"/>
          </a:p>
          <a:p>
            <a:pPr marL="914400" lvl="1" indent="-457200" algn="l"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13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9A26-A0D0-CD10-800C-7C64AA07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7861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F3D9-D4D3-F033-C154-A7F55B8B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sz="2000" dirty="0"/>
              <a:t>User can do these functionalities : </a:t>
            </a:r>
          </a:p>
          <a:p>
            <a:pPr marL="0" indent="0" algn="l">
              <a:buNone/>
            </a:pPr>
            <a:endParaRPr lang="en-IN" sz="2000" dirty="0"/>
          </a:p>
          <a:p>
            <a:pPr marL="914400" lvl="1" indent="-457200" algn="l">
              <a:buAutoNum type="arabicPeriod"/>
            </a:pPr>
            <a:r>
              <a:rPr lang="en-IN" sz="1800" dirty="0"/>
              <a:t>Post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Add Comment to Post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Add Comment to a Comment of Post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Like/</a:t>
            </a:r>
            <a:r>
              <a:rPr lang="en-IN" sz="1800" dirty="0" err="1"/>
              <a:t>DisLike</a:t>
            </a:r>
            <a:r>
              <a:rPr lang="en-IN" sz="1800" dirty="0"/>
              <a:t> a Post/Comment/</a:t>
            </a:r>
            <a:r>
              <a:rPr lang="en-IN" sz="1800" dirty="0" err="1"/>
              <a:t>CommentOfComment</a:t>
            </a:r>
            <a:endParaRPr lang="en-IN" sz="1800" dirty="0"/>
          </a:p>
          <a:p>
            <a:pPr marL="914400" lvl="1" indent="-457200" algn="l">
              <a:buAutoNum type="arabicPeriod"/>
            </a:pPr>
            <a:r>
              <a:rPr lang="en-IN" sz="1800" dirty="0"/>
              <a:t>Get N Posts from a particular offset (Pagination)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Get N Comments of a post from a particular offset (Pagination)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Get N Relies (nested comment) of a Comment from a particular offset (Pagination)</a:t>
            </a:r>
          </a:p>
          <a:p>
            <a:pPr marL="914400" lvl="1" indent="-457200" algn="l">
              <a:buAutoNum type="arabicPeriod"/>
            </a:pPr>
            <a:r>
              <a:rPr lang="en-IN" sz="1800" dirty="0"/>
              <a:t>Get list of Users who have Likes/Disliked the Post/Comment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3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187A-416C-9EB5-F35E-019FF78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B8A-869D-9458-E451-BEDD9847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690688"/>
            <a:ext cx="11532636" cy="4486275"/>
          </a:xfrm>
        </p:spPr>
        <p:txBody>
          <a:bodyPr>
            <a:normAutofit fontScale="85000" lnSpcReduction="10000"/>
          </a:bodyPr>
          <a:lstStyle/>
          <a:p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POST /v1/comment/addCommentToPost?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 Postid={{postId}} &amp; user={{user}}</a:t>
            </a:r>
          </a:p>
          <a:p>
            <a:pPr marL="0" indent="0"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POST /v1/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addCommentToComment?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 Postid={{postId}} &amp; user={{user}} &amp; parentCommentId={{parentCommentId}}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 </a:t>
            </a:r>
          </a:p>
          <a:p>
            <a:pPr marL="0" indent="0"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POST /v1/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likeComment ?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 commentId={{commentId}} &amp; user={{user}}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 </a:t>
            </a:r>
          </a:p>
          <a:p>
            <a:pPr marL="0" indent="0" algn="l"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POST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disLikeComment?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 commentId={{commentId}} &amp; user={{user}}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  </a:t>
            </a:r>
          </a:p>
          <a:p>
            <a:pPr marL="0" indent="0" algn="l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GET /v1/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getComments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? Postid={{PostId}} &amp; commentId={{commentId}}&amp; offset={{offset}} &amp; n={{n}}</a:t>
            </a:r>
            <a:endParaRPr lang="en-IN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endParaRPr lang="en-IN" sz="1800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GET /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getCommentLikesUsers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?commentId={{commentId}}</a:t>
            </a:r>
            <a:endParaRPr lang="en-IN" sz="1800" b="0" i="0" dirty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GET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v1/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comment 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/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getCommentDisLikesUsers</a:t>
            </a:r>
            <a:r>
              <a:rPr lang="en-IN" sz="1800" dirty="0">
                <a:solidFill>
                  <a:schemeClr val="tx1"/>
                </a:solidFill>
                <a:latin typeface="Helvetica" panose="020B0604020202020204" pitchFamily="34" charset="0"/>
              </a:rPr>
              <a:t> ?commentId={{commentId}}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0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5F5AF8-C9A5-6DB6-71F5-1ADEA82DE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09" y="0"/>
            <a:ext cx="800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4FAC0-5F93-7B3B-EC0A-36DEC03D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56" y="139960"/>
            <a:ext cx="9649816" cy="63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6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2076</TotalTime>
  <Words>293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Helvetica</vt:lpstr>
      <vt:lpstr>Trebuchet MS</vt:lpstr>
      <vt:lpstr>Wingdings 3</vt:lpstr>
      <vt:lpstr>Facet</vt:lpstr>
      <vt:lpstr>Assumptions</vt:lpstr>
      <vt:lpstr>Features</vt:lpstr>
      <vt:lpstr>Comment APIs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shubhi jain</dc:creator>
  <cp:lastModifiedBy>shubhi jain</cp:lastModifiedBy>
  <cp:revision>5</cp:revision>
  <dcterms:created xsi:type="dcterms:W3CDTF">2024-02-14T15:53:31Z</dcterms:created>
  <dcterms:modified xsi:type="dcterms:W3CDTF">2024-02-16T17:50:56Z</dcterms:modified>
</cp:coreProperties>
</file>