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c4e7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4c4e7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4c4e7d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4c4e7d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4c4e7d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4c4e7d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4c4e7d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4c4e7d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b4c4e7d5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b4c4e7d5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4c4e7d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4c4e7d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4975" y="1202225"/>
            <a:ext cx="85206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Acies </a:t>
            </a:r>
            <a:r>
              <a:rPr lang="en" sz="3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Consulting LLP</a:t>
            </a:r>
            <a:r>
              <a:rPr lang="en" sz="3500"/>
              <a:t> -Case Study Round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Front End Developer Intern Position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21275" y="3850425"/>
            <a:ext cx="392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by~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Jhanwar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Tabs to Display Distinct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to print Content of individual Tabs(Container) in </a:t>
            </a:r>
            <a:r>
              <a:rPr lang="en"/>
              <a:t>PDF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to P</a:t>
            </a:r>
            <a:r>
              <a:rPr lang="en"/>
              <a:t>rint Content of All Tab in single page (PDF format).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Libraries/Methods That could be Usefull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TABS=====&gt;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Router,</a:t>
            </a:r>
            <a:r>
              <a:rPr lang="en"/>
              <a:t>React Router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PDF====&gt;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Htmltopdf.js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Hooks====&gt;(General Purpose in order to destructure the input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createRef, useState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Email===&gt;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Regex, emailRegex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Graphs===&gt;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Bar,Line Doughnut,etc. from react-chart-js2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 =(1)=&gt; App.js =</a:t>
            </a:r>
            <a:r>
              <a:rPr lang="en"/>
              <a:t>(2)</a:t>
            </a:r>
            <a:r>
              <a:rPr lang="en"/>
              <a:t>=&gt; Nav.js =</a:t>
            </a:r>
            <a:r>
              <a:rPr lang="en"/>
              <a:t>(3)</a:t>
            </a:r>
            <a:r>
              <a:rPr lang="en"/>
              <a:t>=&gt; App.js =</a:t>
            </a:r>
            <a:r>
              <a:rPr lang="en"/>
              <a:t>(4)</a:t>
            </a:r>
            <a:r>
              <a:rPr lang="en"/>
              <a:t>=&gt; Container.js =</a:t>
            </a:r>
            <a:r>
              <a:rPr lang="en"/>
              <a:t>(5)</a:t>
            </a:r>
            <a:r>
              <a:rPr lang="en"/>
              <a:t>=&gt; Tab.js =</a:t>
            </a:r>
            <a:r>
              <a:rPr lang="en"/>
              <a:t>(6)</a:t>
            </a:r>
            <a:r>
              <a:rPr lang="en"/>
              <a:t>=&gt; Container.js =</a:t>
            </a:r>
            <a:r>
              <a:rPr lang="en"/>
              <a:t>(7)</a:t>
            </a:r>
            <a:r>
              <a:rPr lang="en"/>
              <a:t>=&gt; </a:t>
            </a:r>
            <a:r>
              <a:rPr lang="en"/>
              <a:t> Emal.js=8=&gt; Container.js=9=&gt;</a:t>
            </a:r>
            <a:r>
              <a:rPr lang="en"/>
              <a:t>App.js =</a:t>
            </a:r>
            <a:r>
              <a:rPr lang="en"/>
              <a:t>(10)</a:t>
            </a:r>
            <a:r>
              <a:rPr lang="en"/>
              <a:t>=&gt; index.js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Style:  A CSS File for UI purposes.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84225" y="2268100"/>
            <a:ext cx="7138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Kickin Starting the project by rendering(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returns a DOM element by its id).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Imports and uses switch, router, redirect, etc, for routing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purposes Switches,Router etc.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as tabs are used. Asks value of path before that from Nav.js.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Creating tabs(links) and return to App.js.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Routes using the link to Container to display content for each tab.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Container uses switches to decide content for each tab by passing value to Tab.js(where Graphs are created).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Tab.js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creates Graph for each individua ltab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using the same data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variable.returns to Container.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Container now has the data, calls createPDF from pdfWrapper.js, thus creates pdf;s of data and then cinvokes functionality like Print,Print all and Email are called.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00" y="1095000"/>
            <a:ext cx="42139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825" y="1136225"/>
            <a:ext cx="4065226" cy="33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380475"/>
            <a:ext cx="7446024" cy="41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You for the opportunity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110900"/>
            <a:ext cx="85206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