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72" r:id="rId5"/>
    <p:sldId id="271" r:id="rId6"/>
    <p:sldId id="265" r:id="rId7"/>
    <p:sldId id="260" r:id="rId8"/>
    <p:sldId id="273" r:id="rId9"/>
    <p:sldId id="274" r:id="rId10"/>
    <p:sldId id="261" r:id="rId11"/>
    <p:sldId id="266" r:id="rId12"/>
    <p:sldId id="267" r:id="rId13"/>
    <p:sldId id="270" r:id="rId14"/>
    <p:sldId id="268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48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33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4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10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14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6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2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/Facebook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3241-07E4-3F4D-9A3B-E645BF6A7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44071"/>
            <a:ext cx="8791575" cy="16057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</a:rPr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C10F-EA25-BC41-AC07-A800DB70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77386"/>
            <a:ext cx="8791575" cy="325825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MINI FACEBOOK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endParaRPr lang="en-US" sz="2800" dirty="0">
              <a:solidFill>
                <a:srgbClr val="002060"/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BY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Shubh </a:t>
            </a:r>
            <a:r>
              <a:rPr lang="en-US" sz="2800" dirty="0" err="1">
                <a:solidFill>
                  <a:srgbClr val="002060"/>
                </a:solidFill>
              </a:rPr>
              <a:t>johri</a:t>
            </a:r>
            <a:endParaRPr lang="en-US" sz="2800" dirty="0">
              <a:solidFill>
                <a:srgbClr val="002060"/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Sameer Rajput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Divya </a:t>
            </a:r>
            <a:r>
              <a:rPr lang="en-US" sz="2800" dirty="0" err="1">
                <a:solidFill>
                  <a:srgbClr val="002060"/>
                </a:solidFill>
              </a:rPr>
              <a:t>puraswani</a:t>
            </a:r>
            <a:endParaRPr lang="en-US" sz="2800" dirty="0">
              <a:solidFill>
                <a:srgbClr val="002060"/>
              </a:solidFill>
            </a:endParaRP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3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3C19-04B6-F848-866E-32F5210C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DEMO-UI AND DATABASE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44C0-D9CB-E044-9D78-3AB27325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2800" dirty="0"/>
              <a:t>User interface showing log in for existing user, sign up for new user and navigating to other pages for posts etc.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http://localhost/project/Facebook.php</a:t>
            </a:r>
          </a:p>
          <a:p>
            <a:r>
              <a:rPr lang="en-US" sz="2800" dirty="0"/>
              <a:t>Link to phpmyadmin</a:t>
            </a:r>
            <a:endParaRPr lang="en-US" sz="2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http://localhost/phpmyadmin/db_structure.php?server=1&amp;db=mini_facebook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0FDF-34E8-FD4C-A89C-1EAEF60B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047"/>
            <a:ext cx="9905998" cy="12057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BUSINESS INSIGHTS FROM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86DF70-E216-4E85-A72F-8B0C01FB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42" y="1295400"/>
            <a:ext cx="9735670" cy="4545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2DCC9-3818-0C43-BE2B-8021B5F60D55}"/>
              </a:ext>
            </a:extLst>
          </p:cNvPr>
          <p:cNvSpPr txBox="1"/>
          <p:nvPr/>
        </p:nvSpPr>
        <p:spPr>
          <a:xfrm>
            <a:off x="1877438" y="5593404"/>
            <a:ext cx="85117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500" dirty="0"/>
              <a:t>On the basis of User’s Date of birth deriving and depicting age groups of people using Mini-Facebook</a:t>
            </a:r>
          </a:p>
        </p:txBody>
      </p:sp>
    </p:spTree>
    <p:extLst>
      <p:ext uri="{BB962C8B-B14F-4D97-AF65-F5344CB8AC3E}">
        <p14:creationId xmlns:p14="http://schemas.microsoft.com/office/powerpoint/2010/main" val="83708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5364-5886-1248-85FC-B2F97EDD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4118"/>
            <a:ext cx="9905998" cy="9233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BUSINESS INSIGHTS FROM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2ED781-BD5D-4EB7-AB4C-D2279C09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329" y="947588"/>
            <a:ext cx="9668436" cy="473603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03C0D8-1D88-734F-A16C-9E3B7E99F9F2}"/>
              </a:ext>
            </a:extLst>
          </p:cNvPr>
          <p:cNvSpPr/>
          <p:nvPr/>
        </p:nvSpPr>
        <p:spPr>
          <a:xfrm>
            <a:off x="1974714" y="5593151"/>
            <a:ext cx="84436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/>
              <a:t>On the basis of Joining date deriving and depicting number of people who joined Mini-Facebook</a:t>
            </a:r>
          </a:p>
        </p:txBody>
      </p:sp>
    </p:spTree>
    <p:extLst>
      <p:ext uri="{BB962C8B-B14F-4D97-AF65-F5344CB8AC3E}">
        <p14:creationId xmlns:p14="http://schemas.microsoft.com/office/powerpoint/2010/main" val="225819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7ABE-D3CB-478B-80F2-B1440AE4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306"/>
            <a:ext cx="9905998" cy="104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   BUSINESS INSIGHTS FROM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28B56-CAB6-4108-9FE9-B8DA7500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028710"/>
            <a:ext cx="9906000" cy="47355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4BBE0-ABE5-4750-B775-29745C091910}"/>
              </a:ext>
            </a:extLst>
          </p:cNvPr>
          <p:cNvSpPr txBox="1"/>
          <p:nvPr/>
        </p:nvSpPr>
        <p:spPr>
          <a:xfrm>
            <a:off x="1586753" y="5813612"/>
            <a:ext cx="90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Majority of users concentrated in US</a:t>
            </a:r>
          </a:p>
        </p:txBody>
      </p:sp>
    </p:spTree>
    <p:extLst>
      <p:ext uri="{BB962C8B-B14F-4D97-AF65-F5344CB8AC3E}">
        <p14:creationId xmlns:p14="http://schemas.microsoft.com/office/powerpoint/2010/main" val="132248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2F8-C572-654D-9D9D-3FC064CE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8588"/>
            <a:ext cx="9905998" cy="10712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BUSINESS INSIGHTS FROM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2A43B-F778-4BBF-A6F6-ABCCEC65C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905" y="1295400"/>
            <a:ext cx="9495766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7FC2C-EE54-EF4A-86A7-E3C32399AC72}"/>
              </a:ext>
            </a:extLst>
          </p:cNvPr>
          <p:cNvSpPr txBox="1"/>
          <p:nvPr/>
        </p:nvSpPr>
        <p:spPr>
          <a:xfrm>
            <a:off x="1141414" y="5730258"/>
            <a:ext cx="121071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On the basis of posts depicting number of posts by users who joined Mini-Facebook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3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DB52-52F9-D742-9D47-A41D7DAF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F50D-5739-6742-B2DC-273DEF60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6789"/>
            <a:ext cx="9905999" cy="4751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Mini Facebook covers all the basic features of any social networking database.</a:t>
            </a:r>
          </a:p>
          <a:p>
            <a:r>
              <a:rPr lang="en-US" sz="2800" dirty="0"/>
              <a:t>User interface which we provided is simple and user friendly.</a:t>
            </a:r>
          </a:p>
          <a:p>
            <a:r>
              <a:rPr lang="en-US" sz="2800" dirty="0"/>
              <a:t>This database project, fulfilled our objective of learning MySQL and implementing queries to create user information, uploading status, finding friends of friends etc. </a:t>
            </a:r>
          </a:p>
        </p:txBody>
      </p:sp>
    </p:spTree>
    <p:extLst>
      <p:ext uri="{BB962C8B-B14F-4D97-AF65-F5344CB8AC3E}">
        <p14:creationId xmlns:p14="http://schemas.microsoft.com/office/powerpoint/2010/main" val="401118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CCFA-ABBE-7541-A523-09C7CE6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7FB9-21DC-224C-AE9B-85A89DDD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can further implement some features like-</a:t>
            </a:r>
          </a:p>
          <a:p>
            <a:r>
              <a:rPr lang="en-US" sz="2800" dirty="0"/>
              <a:t>Better interface for the website using </a:t>
            </a:r>
            <a:r>
              <a:rPr lang="en-US" sz="2800"/>
              <a:t>AJAX,Javascript</a:t>
            </a:r>
            <a:endParaRPr lang="en-US" sz="2800" dirty="0"/>
          </a:p>
          <a:p>
            <a:r>
              <a:rPr lang="en-US" sz="2800" dirty="0"/>
              <a:t>Using database like MongoDB or Graph databases</a:t>
            </a:r>
          </a:p>
          <a:p>
            <a:r>
              <a:rPr lang="en-US" sz="2800" dirty="0"/>
              <a:t>Alert emails or notifications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6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A6D-0DE8-924C-B81C-70086FC6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98" y="2573777"/>
            <a:ext cx="9905998" cy="85522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QUESTIONs AND ANSWERS ?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60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214D-E070-CE40-85C6-178A477A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6EBF-E884-F14C-A20C-AD74B2B8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59" y="2186734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purpose of the project is to create a platform where people/users can create profile, make friends, post statuses, upload photos and comment.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Aim of this project is to understand and create a relational database from designing to its implementation phase; and run queries using MySQL.</a:t>
            </a:r>
          </a:p>
        </p:txBody>
      </p:sp>
    </p:spTree>
    <p:extLst>
      <p:ext uri="{BB962C8B-B14F-4D97-AF65-F5344CB8AC3E}">
        <p14:creationId xmlns:p14="http://schemas.microsoft.com/office/powerpoint/2010/main" val="382364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D5AD-7F8C-4949-A6D1-BDEC2CA6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A3C9-AE17-7641-81BC-36CBE096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8129"/>
            <a:ext cx="10136188" cy="3442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Database – MySQL</a:t>
            </a:r>
          </a:p>
          <a:p>
            <a:r>
              <a:rPr lang="en-US" sz="2800" dirty="0"/>
              <a:t>Web Application (For querying) – phpMyAdmin</a:t>
            </a:r>
          </a:p>
          <a:p>
            <a:r>
              <a:rPr lang="en-US" sz="2800" dirty="0"/>
              <a:t>Data Visualization - Tableau</a:t>
            </a:r>
          </a:p>
          <a:p>
            <a:r>
              <a:rPr lang="en-US" sz="2800" dirty="0"/>
              <a:t>Web Server used - XAMPP</a:t>
            </a:r>
          </a:p>
          <a:p>
            <a:r>
              <a:rPr lang="en-US" sz="2800" dirty="0"/>
              <a:t>Code Standard - HTML, PHP</a:t>
            </a:r>
          </a:p>
        </p:txBody>
      </p:sp>
    </p:spTree>
    <p:extLst>
      <p:ext uri="{BB962C8B-B14F-4D97-AF65-F5344CB8AC3E}">
        <p14:creationId xmlns:p14="http://schemas.microsoft.com/office/powerpoint/2010/main" val="316719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509B-FFDF-4DA3-878F-4B03B47B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894"/>
            <a:ext cx="9905998" cy="10936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DB79-5161-4510-9388-23D30917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2223"/>
            <a:ext cx="9905999" cy="3688977"/>
          </a:xfrm>
        </p:spPr>
        <p:txBody>
          <a:bodyPr/>
          <a:lstStyle/>
          <a:p>
            <a:r>
              <a:rPr lang="en-US" sz="2800" dirty="0"/>
              <a:t>Allow users to view, upload and comment on posts.</a:t>
            </a:r>
          </a:p>
          <a:p>
            <a:r>
              <a:rPr lang="en-US" sz="2800" dirty="0"/>
              <a:t>Provide friend recommendations to the users.</a:t>
            </a:r>
          </a:p>
          <a:p>
            <a:r>
              <a:rPr lang="en-US" sz="2800" dirty="0"/>
              <a:t>Allow users to view the mutual friends and friends of friends.</a:t>
            </a:r>
          </a:p>
          <a:p>
            <a:r>
              <a:rPr lang="en-US" sz="2800" dirty="0"/>
              <a:t>Notify the users about their friends’ birthdays and anniversaries.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83F-F808-4362-8F92-0E9F2B0F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2706"/>
            <a:ext cx="9905998" cy="1026459"/>
          </a:xfrm>
        </p:spPr>
        <p:txBody>
          <a:bodyPr/>
          <a:lstStyle/>
          <a:p>
            <a:pPr algn="just"/>
            <a:r>
              <a:rPr lang="en-US" dirty="0"/>
              <a:t>               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B93A-2283-4464-91D8-EAD63F5B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3694"/>
            <a:ext cx="9905999" cy="486335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 user can have zero to many friends and a friend belongs to a single user.</a:t>
            </a:r>
          </a:p>
          <a:p>
            <a:r>
              <a:rPr lang="en-US" dirty="0">
                <a:solidFill>
                  <a:srgbClr val="002060"/>
                </a:solidFill>
              </a:rPr>
              <a:t>A user can have zero to many posts and one post can be posted only by a single user. </a:t>
            </a:r>
          </a:p>
          <a:p>
            <a:r>
              <a:rPr lang="en-US" dirty="0">
                <a:solidFill>
                  <a:srgbClr val="002060"/>
                </a:solidFill>
              </a:rPr>
              <a:t>A post can either be a status or a wall message, and both the status and wall message can be in the form of either text or a photo. </a:t>
            </a:r>
          </a:p>
          <a:p>
            <a:r>
              <a:rPr lang="en-US" dirty="0">
                <a:solidFill>
                  <a:srgbClr val="002060"/>
                </a:solidFill>
              </a:rPr>
              <a:t>A post contains zero to many photos and a photo is contained in a unique post.</a:t>
            </a:r>
          </a:p>
          <a:p>
            <a:r>
              <a:rPr lang="en-US" dirty="0">
                <a:solidFill>
                  <a:srgbClr val="002060"/>
                </a:solidFill>
              </a:rPr>
              <a:t>A post can have multiple comments and a comment is unique to a post. </a:t>
            </a:r>
          </a:p>
        </p:txBody>
      </p:sp>
    </p:spTree>
    <p:extLst>
      <p:ext uri="{BB962C8B-B14F-4D97-AF65-F5344CB8AC3E}">
        <p14:creationId xmlns:p14="http://schemas.microsoft.com/office/powerpoint/2010/main" val="7293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739B-4420-194E-A38E-942A71DA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0"/>
            <a:ext cx="9905998" cy="105783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DATABASE DESIGN-ER DIAGRAM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D07B32-A6BD-443D-B91B-5EEB8F1FA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682" y="1057835"/>
            <a:ext cx="9005047" cy="5428130"/>
          </a:xfrm>
        </p:spPr>
      </p:pic>
    </p:spTree>
    <p:extLst>
      <p:ext uri="{BB962C8B-B14F-4D97-AF65-F5344CB8AC3E}">
        <p14:creationId xmlns:p14="http://schemas.microsoft.com/office/powerpoint/2010/main" val="107370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8FDB-FEDB-B743-A2FF-1B655C60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859"/>
            <a:ext cx="9905998" cy="2061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STRUCTURE OF DATABASE-TABLES</a:t>
            </a:r>
          </a:p>
        </p:txBody>
      </p:sp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E22F9-E200-4037-B6A0-C904C9926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77788"/>
            <a:ext cx="9906000" cy="4276165"/>
          </a:xfrm>
        </p:spPr>
      </p:pic>
    </p:spTree>
    <p:extLst>
      <p:ext uri="{BB962C8B-B14F-4D97-AF65-F5344CB8AC3E}">
        <p14:creationId xmlns:p14="http://schemas.microsoft.com/office/powerpoint/2010/main" val="21047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3695-9E8E-2740-931A-40F7575A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 1- FRIENDS AND FRIENDS OF FRIENDS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3E87E3-0AFF-DB41-8EFC-633FDCE982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42" y="2701159"/>
            <a:ext cx="7451834" cy="20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DEC7-1E60-3240-89BA-0F5D8CA2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 2-MUTUAL FRIENDS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E4B89-9804-D74A-9A9A-73D0F25432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35" y="2406868"/>
            <a:ext cx="8082455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0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rgbClr val="002060"/>
      </a:dk1>
      <a:lt1>
        <a:srgbClr val="002060"/>
      </a:lt1>
      <a:dk2>
        <a:srgbClr val="4FCEFF"/>
      </a:dk2>
      <a:lt2>
        <a:srgbClr val="4FCEFF"/>
      </a:lt2>
      <a:accent1>
        <a:srgbClr val="4FCEFF"/>
      </a:accent1>
      <a:accent2>
        <a:srgbClr val="009DD9"/>
      </a:accent2>
      <a:accent3>
        <a:srgbClr val="89DEFF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1998</TotalTime>
  <Words>467</Words>
  <Application>Microsoft Macintosh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DATABASE PROJECT</vt:lpstr>
      <vt:lpstr>OVERVIEW</vt:lpstr>
      <vt:lpstr>technology USED</vt:lpstr>
      <vt:lpstr>Business Objective</vt:lpstr>
      <vt:lpstr>                           Business Rules</vt:lpstr>
      <vt:lpstr>DATABASE DESIGN-ER DIAGRAM</vt:lpstr>
      <vt:lpstr>STRUCTURE OF DATABASE-TABLES</vt:lpstr>
      <vt:lpstr>QUERY 1- FRIENDS AND FRIENDS OF FRIENDS</vt:lpstr>
      <vt:lpstr>QUERY 2-MUTUAL FRIENDS</vt:lpstr>
      <vt:lpstr>DEMO-UI AND DATABASE QUERIES</vt:lpstr>
      <vt:lpstr>BUSINESS INSIGHTS FROM DATA</vt:lpstr>
      <vt:lpstr>BUSINESS INSIGHTS FROM DATA</vt:lpstr>
      <vt:lpstr>                BUSINESS INSIGHTS FROM DATA</vt:lpstr>
      <vt:lpstr>BUSINESS INSIGHTS FROM DATA</vt:lpstr>
      <vt:lpstr>CONCLUSION</vt:lpstr>
      <vt:lpstr>FUTURE WORK</vt:lpstr>
      <vt:lpstr>  QUESTIONs AND ANSWERS ?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Divya Puraswani</dc:creator>
  <cp:lastModifiedBy>Divya Puraswani</cp:lastModifiedBy>
  <cp:revision>62</cp:revision>
  <dcterms:created xsi:type="dcterms:W3CDTF">2018-12-01T22:10:42Z</dcterms:created>
  <dcterms:modified xsi:type="dcterms:W3CDTF">2018-12-04T20:30:24Z</dcterms:modified>
</cp:coreProperties>
</file>