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ora"/>
      <p:regular r:id="rId22"/>
      <p:bold r:id="rId23"/>
      <p:italic r:id="rId24"/>
      <p:boldItalic r:id="rId25"/>
    </p:embeddedFont>
    <p:embeddedFont>
      <p:font typeface="Spectra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ora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-regular.fntdata"/><Relationship Id="rId25" Type="http://schemas.openxmlformats.org/officeDocument/2006/relationships/font" Target="fonts/Lora-boldItalic.fntdata"/><Relationship Id="rId28" Type="http://schemas.openxmlformats.org/officeDocument/2006/relationships/font" Target="fonts/Spectral-italic.fntdata"/><Relationship Id="rId27" Type="http://schemas.openxmlformats.org/officeDocument/2006/relationships/font" Target="fonts/Spectra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1b9291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1b9291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d1b92911_2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2d1b92911_2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d1b9291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2d1b9291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0c08222a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0c08222a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c08222a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c08222a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d1b929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d1b929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2d1b9291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2d1b9291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d1b9291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d1b9291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0c08222a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0c08222a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5a04bb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5a04b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d5a04b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d5a04b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gif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Uvufun6xer8" TargetMode="External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Uvufun6xer8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Uvufun6xer8" TargetMode="External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Uvufun6xer8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8" y="97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360">
                <a:latin typeface="Lora"/>
                <a:ea typeface="Lora"/>
                <a:cs typeface="Lora"/>
                <a:sym typeface="Lora"/>
              </a:rPr>
              <a:t>METAVERSE</a:t>
            </a:r>
            <a:endParaRPr b="1" sz="636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133125" y="3647075"/>
            <a:ext cx="44451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THE 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INCOMING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 TECHNOLOGY &amp; 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VISUAL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 WORLD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806950" y="403077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062" y="97050"/>
            <a:ext cx="2029201" cy="10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675" y="2052600"/>
            <a:ext cx="3090875" cy="15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Lora"/>
                <a:ea typeface="Lora"/>
                <a:cs typeface="Lora"/>
                <a:sym typeface="Lora"/>
              </a:rPr>
              <a:t>WORKING WITH METAVERSE</a:t>
            </a:r>
            <a:r>
              <a:rPr lang="en"/>
              <a:t> 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year at Connect, we're sharing our vision for the metaverse. For more on Connect 2021, click here: https://www.facebookconnect.com/&#10;&#10;Welcome (00:00)&#10;Social connections (01:47)&#10;Entertainment (12:46)&#10;Gaming (16:13)&#10;Fitness (23:58)&#10;Work better and do more (26:29)&#10;Education (30:43)&#10;Commerce (34:12)&#10;Building the metaverse together (44:54)&#10;Building responsibly (51:23)&#10;Building the next devices to help unlock the metaverse (55:33)&#10;What will it take to make the metaverse feel real? (01:01:25)&#10;The next chapter (01:10:40)" id="134" name="Google Shape;134;p22" title="The Metaverse and How We'll Build It Together -- Connect 20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95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Lora"/>
                <a:ea typeface="Lora"/>
                <a:cs typeface="Lora"/>
                <a:sym typeface="Lora"/>
              </a:rPr>
              <a:t>SPACE EXPERIENCE </a:t>
            </a:r>
            <a:endParaRPr b="1" sz="3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year at Connect, we're sharing our vision for the metaverse. For more on Connect 2021, click here: https://www.facebookconnect.com/&#10;&#10;Welcome (00:00)&#10;Social connections (01:47)&#10;Entertainment (12:46)&#10;Gaming (16:13)&#10;Fitness (23:58)&#10;Work better and do more (26:29)&#10;Education (30:43)&#10;Commerce (34:12)&#10;Building the metaverse together (44:54)&#10;Building responsibly (51:23)&#10;Building the next devices to help unlock the metaverse (55:33)&#10;What will it take to make the metaverse feel real? (01:01:25)&#10;The next chapter (01:10:40)" id="141" name="Google Shape;141;p23" title="The Metaverse and How We'll Build It Together -- Connect 20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95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-1003350"/>
            <a:ext cx="7302900" cy="26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8520">
                <a:latin typeface="Lora"/>
                <a:ea typeface="Lora"/>
                <a:cs typeface="Lora"/>
                <a:sym typeface="Lora"/>
              </a:rPr>
              <a:t>THANK YOU</a:t>
            </a:r>
            <a:r>
              <a:rPr b="1" lang="en" sz="5320">
                <a:latin typeface="Lora"/>
                <a:ea typeface="Lora"/>
                <a:cs typeface="Lora"/>
                <a:sym typeface="Lora"/>
              </a:rPr>
              <a:t> </a:t>
            </a:r>
            <a:endParaRPr b="1" sz="53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751625" y="3615025"/>
            <a:ext cx="4260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~BY SHUBHAM KHATWASE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186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latin typeface="Lora"/>
                <a:ea typeface="Lora"/>
                <a:cs typeface="Lora"/>
                <a:sym typeface="Lora"/>
              </a:rPr>
              <a:t>WHAT IS THE METAVERSE</a:t>
            </a:r>
            <a:endParaRPr b="1" sz="29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The term "metaverse" has its origins in the 1992 science fiction novel by Neal Stephenson Snow Crash as a portmanteau of </a:t>
            </a:r>
            <a:r>
              <a:rPr b="1" lang="en" sz="3000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"meta" and "universe."</a:t>
            </a:r>
            <a:r>
              <a:rPr lang="en" sz="3000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Various metaverses have been developed for popular use such as virtual world platforms like Second Life</a:t>
            </a:r>
            <a:endParaRPr sz="5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Lora"/>
                <a:ea typeface="Lora"/>
                <a:cs typeface="Lora"/>
                <a:sym typeface="Lora"/>
              </a:rPr>
              <a:t>HOW METAVERSE IS WORKS</a:t>
            </a:r>
            <a:endParaRPr sz="29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274800" y="1817375"/>
            <a:ext cx="586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Metaverse is the next generation of the internet. </a:t>
            </a:r>
            <a:r>
              <a:rPr b="1" lang="en" sz="1900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Blending the elements of virtual reality, augmented  reality, online games, social media, and cryptocurrencies</a:t>
            </a: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; metaverse users in a novel phase of interconnected virtual experience, that reimagines the future of work</a:t>
            </a:r>
            <a:endParaRPr sz="25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50" y="1817375"/>
            <a:ext cx="2796500" cy="17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1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3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15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3313300"/>
            <a:ext cx="85206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mixed reality</a:t>
            </a:r>
            <a:r>
              <a:rPr lang="en" sz="2800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"(MR) and "</a:t>
            </a:r>
            <a:r>
              <a:rPr b="1" lang="en" sz="2800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extended reality</a:t>
            </a:r>
            <a:r>
              <a:rPr lang="en" sz="2800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" (XR) have entered the lexicon. The metaverse will be accessed through technologies such as VR and AR.</a:t>
            </a:r>
            <a:endParaRPr sz="34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500" y="48900"/>
            <a:ext cx="4741500" cy="26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0" y="0"/>
            <a:ext cx="4382751" cy="26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Lora"/>
                <a:ea typeface="Lora"/>
                <a:cs typeface="Lora"/>
                <a:sym typeface="Lora"/>
              </a:rPr>
              <a:t>The Area of uses</a:t>
            </a:r>
            <a:endParaRPr b="1" sz="28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865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8"/>
              <a:buFont typeface="Spectral"/>
              <a:buChar char="●"/>
            </a:pPr>
            <a:r>
              <a:rPr lang="en" sz="2508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Gaming. </a:t>
            </a:r>
            <a:endParaRPr sz="2508">
              <a:solidFill>
                <a:srgbClr val="202124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87865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8"/>
              <a:buFont typeface="Spectral"/>
              <a:buChar char="●"/>
            </a:pPr>
            <a:r>
              <a:rPr lang="en" sz="2508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Social Interaction. </a:t>
            </a:r>
            <a:endParaRPr sz="2508">
              <a:solidFill>
                <a:srgbClr val="202124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87865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8"/>
              <a:buFont typeface="Spectral"/>
              <a:buChar char="●"/>
            </a:pPr>
            <a:r>
              <a:rPr lang="en" sz="2508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Media and Entertainment.</a:t>
            </a:r>
            <a:endParaRPr sz="2508">
              <a:solidFill>
                <a:srgbClr val="202124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87865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8"/>
              <a:buFont typeface="Spectral"/>
              <a:buChar char="●"/>
            </a:pPr>
            <a:r>
              <a:rPr lang="en" sz="2508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Virtual Tourism. </a:t>
            </a:r>
            <a:endParaRPr sz="2508">
              <a:solidFill>
                <a:srgbClr val="202124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87865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8"/>
              <a:buFont typeface="Spectral"/>
              <a:buChar char="●"/>
            </a:pPr>
            <a:r>
              <a:rPr lang="en" sz="2508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Commerce. </a:t>
            </a:r>
            <a:endParaRPr sz="2508">
              <a:solidFill>
                <a:srgbClr val="202124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87865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8"/>
              <a:buFont typeface="Spectral"/>
              <a:buChar char="●"/>
            </a:pPr>
            <a:r>
              <a:rPr lang="en" sz="2508">
                <a:solidFill>
                  <a:srgbClr val="202124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Wrap-Up.</a:t>
            </a:r>
            <a:endParaRPr sz="2508">
              <a:solidFill>
                <a:srgbClr val="202124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0" y="110425"/>
            <a:ext cx="8721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100">
                <a:latin typeface="Lora"/>
                <a:ea typeface="Lora"/>
                <a:cs typeface="Lora"/>
                <a:sym typeface="Lora"/>
              </a:rPr>
              <a:t>CONNECTING TO THE PEOPLE</a:t>
            </a:r>
            <a:endParaRPr b="1" sz="3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year at Connect, we're sharing our vision for the metaverse. For more on Connect 2021, click here: https://www.facebookconnect.com/&#10;&#10;Welcome (00:00)&#10;Social connections (01:47)&#10;Entertainment (12:46)&#10;Gaming (16:13)&#10;Fitness (23:58)&#10;Work better and do more (26:29)&#10;Education (30:43)&#10;Commerce (34:12)&#10;Building the metaverse together (44:54)&#10;Building responsibly (51:23)&#10;Building the next devices to help unlock the metaverse (55:33)&#10;What will it take to make the metaverse feel real? (01:01:25)&#10;The next chapter (01:10:40)" id="120" name="Google Shape;120;p20" title="The Metaverse and How We'll Build It Together -- Connect 20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5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Lora"/>
                <a:ea typeface="Lora"/>
                <a:cs typeface="Lora"/>
                <a:sym typeface="Lora"/>
              </a:rPr>
              <a:t>GAMING </a:t>
            </a:r>
            <a:r>
              <a:rPr b="1" lang="en" sz="3100">
                <a:latin typeface="Lora"/>
                <a:ea typeface="Lora"/>
                <a:cs typeface="Lora"/>
                <a:sym typeface="Lora"/>
              </a:rPr>
              <a:t>EXPERIENCE</a:t>
            </a:r>
            <a:r>
              <a:rPr b="1" lang="en" sz="3100">
                <a:latin typeface="Lora"/>
                <a:ea typeface="Lora"/>
                <a:cs typeface="Lora"/>
                <a:sym typeface="Lora"/>
              </a:rPr>
              <a:t> IN METAVERSE</a:t>
            </a:r>
            <a:endParaRPr b="1" sz="3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year at Connect, we're sharing our vision for the metaverse. For more on Connect 2021, click here: https://www.facebookconnect.com/&#10;&#10;Welcome (00:00)&#10;Social connections (01:47)&#10;Entertainment (12:46)&#10;Gaming (16:13)&#10;Fitness (23:58)&#10;Work better and do more (26:29)&#10;Education (30:43)&#10;Commerce (34:12)&#10;Building the metaverse together (44:54)&#10;Building responsibly (51:23)&#10;Building the next devices to help unlock the metaverse (55:33)&#10;What will it take to make the metaverse feel real? (01:01:25)&#10;The next chapter (01:10:40)" id="127" name="Google Shape;127;p21" title="The Metaverse and How We'll Build It Together -- Connect 20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