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199418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20742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234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3234516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293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2859814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2453279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153070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148864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838DD-4E73-431B-8F22-FB42475E5F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147174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838DD-4E73-431B-8F22-FB42475E5F8D}"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21229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2838DD-4E73-431B-8F22-FB42475E5F8D}"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4336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2838DD-4E73-431B-8F22-FB42475E5F8D}"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201717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838DD-4E73-431B-8F22-FB42475E5F8D}"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251608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2838DD-4E73-431B-8F22-FB42475E5F8D}"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198750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2838DD-4E73-431B-8F22-FB42475E5F8D}"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82592-9CD7-43DF-915E-CE47A05EE11F}" type="slidenum">
              <a:rPr lang="en-US" smtClean="0"/>
              <a:t>‹#›</a:t>
            </a:fld>
            <a:endParaRPr lang="en-US"/>
          </a:p>
        </p:txBody>
      </p:sp>
    </p:spTree>
    <p:extLst>
      <p:ext uri="{BB962C8B-B14F-4D97-AF65-F5344CB8AC3E}">
        <p14:creationId xmlns:p14="http://schemas.microsoft.com/office/powerpoint/2010/main" val="306556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2838DD-4E73-431B-8F22-FB42475E5F8D}" type="datetimeFigureOut">
              <a:rPr lang="en-US" smtClean="0"/>
              <a:t>12/12/2016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582592-9CD7-43DF-915E-CE47A05EE11F}" type="slidenum">
              <a:rPr lang="en-US" smtClean="0"/>
              <a:t>‹#›</a:t>
            </a:fld>
            <a:endParaRPr lang="en-US"/>
          </a:p>
        </p:txBody>
      </p:sp>
    </p:spTree>
    <p:extLst>
      <p:ext uri="{BB962C8B-B14F-4D97-AF65-F5344CB8AC3E}">
        <p14:creationId xmlns:p14="http://schemas.microsoft.com/office/powerpoint/2010/main" val="2569263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030" y="892974"/>
            <a:ext cx="8868573" cy="1646302"/>
          </a:xfrm>
        </p:spPr>
        <p:txBody>
          <a:bodyPr/>
          <a:lstStyle/>
          <a:p>
            <a:r>
              <a:rPr lang="en-US" dirty="0"/>
              <a:t>Ayurveda – Blogger’s point</a:t>
            </a:r>
          </a:p>
        </p:txBody>
      </p:sp>
      <p:sp>
        <p:nvSpPr>
          <p:cNvPr id="3" name="Subtitle 2"/>
          <p:cNvSpPr>
            <a:spLocks noGrp="1"/>
          </p:cNvSpPr>
          <p:nvPr>
            <p:ph type="subTitle" idx="1"/>
          </p:nvPr>
        </p:nvSpPr>
        <p:spPr>
          <a:xfrm>
            <a:off x="919238" y="2771190"/>
            <a:ext cx="8783973" cy="3116425"/>
          </a:xfrm>
        </p:spPr>
        <p:txBody>
          <a:bodyPr>
            <a:normAutofit/>
          </a:bodyPr>
          <a:lstStyle/>
          <a:p>
            <a:pPr algn="ctr"/>
            <a:r>
              <a:rPr lang="de-DE" sz="2400" b="1" dirty="0">
                <a:solidFill>
                  <a:schemeClr val="tx1"/>
                </a:solidFill>
              </a:rPr>
              <a:t>Final Project INFO6150 18183 Web Design/User Experience Engr SEC 04 - Fall 2016</a:t>
            </a:r>
            <a:r>
              <a:rPr lang="de-DE" dirty="0"/>
              <a:t> </a:t>
            </a:r>
          </a:p>
          <a:p>
            <a:endParaRPr lang="de-DE" dirty="0"/>
          </a:p>
          <a:p>
            <a:endParaRPr lang="en-US" dirty="0"/>
          </a:p>
          <a:p>
            <a:pPr algn="l"/>
            <a:endParaRPr lang="en-US" dirty="0"/>
          </a:p>
          <a:p>
            <a:pPr algn="l"/>
            <a:r>
              <a:rPr lang="en-US" dirty="0"/>
              <a:t>-Arjun </a:t>
            </a:r>
            <a:r>
              <a:rPr lang="en-US" dirty="0" err="1"/>
              <a:t>Upadhyay</a:t>
            </a:r>
            <a:r>
              <a:rPr lang="en-US" dirty="0"/>
              <a:t>(001676292)</a:t>
            </a:r>
          </a:p>
          <a:p>
            <a:pPr algn="l"/>
            <a:r>
              <a:rPr lang="en-US" dirty="0"/>
              <a:t>-</a:t>
            </a:r>
            <a:r>
              <a:rPr lang="en-US" dirty="0" err="1"/>
              <a:t>Shubhangi</a:t>
            </a:r>
            <a:r>
              <a:rPr lang="en-US" dirty="0"/>
              <a:t> </a:t>
            </a:r>
            <a:r>
              <a:rPr lang="en-US" dirty="0" err="1"/>
              <a:t>Lohote</a:t>
            </a:r>
            <a:r>
              <a:rPr lang="en-US" dirty="0"/>
              <a:t>(001676438)</a:t>
            </a:r>
          </a:p>
        </p:txBody>
      </p:sp>
    </p:spTree>
    <p:extLst>
      <p:ext uri="{BB962C8B-B14F-4D97-AF65-F5344CB8AC3E}">
        <p14:creationId xmlns:p14="http://schemas.microsoft.com/office/powerpoint/2010/main" val="129868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4" y="1628744"/>
            <a:ext cx="8596668" cy="4128244"/>
          </a:xfrm>
        </p:spPr>
        <p:txBody>
          <a:bodyPr/>
          <a:lstStyle/>
          <a:p>
            <a:r>
              <a:rPr lang="en-US" dirty="0"/>
              <a:t>The main idea behind this project is to develop a web application for Ayurveda which included one stop solution for various categories like food, health, beauty and general uses of herbs which are easily available in the market as well as around us. </a:t>
            </a:r>
          </a:p>
          <a:p>
            <a:r>
              <a:rPr lang="en-US" dirty="0"/>
              <a:t>User will be able to treat his health, beauty issues using common homemade remedies. Also, user can ask experts for more information on herbs and their products.</a:t>
            </a:r>
          </a:p>
          <a:p>
            <a:r>
              <a:rPr lang="en-US" dirty="0"/>
              <a:t>The main motive behind this application is to help the general people who can avoid unnecessary medical expenses by getting treatment which is available around them only and also to improve their life style.</a:t>
            </a:r>
          </a:p>
          <a:p>
            <a:endParaRPr lang="en-US" dirty="0"/>
          </a:p>
        </p:txBody>
      </p:sp>
    </p:spTree>
    <p:extLst>
      <p:ext uri="{BB962C8B-B14F-4D97-AF65-F5344CB8AC3E}">
        <p14:creationId xmlns:p14="http://schemas.microsoft.com/office/powerpoint/2010/main" val="287862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a:xfrm>
            <a:off x="677334" y="1582091"/>
            <a:ext cx="8596668" cy="3880773"/>
          </a:xfrm>
        </p:spPr>
        <p:txBody>
          <a:bodyPr>
            <a:normAutofit fontScale="92500" lnSpcReduction="20000"/>
          </a:bodyPr>
          <a:lstStyle/>
          <a:p>
            <a:r>
              <a:rPr lang="en-US" dirty="0"/>
              <a:t>Spring MVC</a:t>
            </a:r>
          </a:p>
          <a:p>
            <a:r>
              <a:rPr lang="en-US" dirty="0"/>
              <a:t>Hibernate</a:t>
            </a:r>
          </a:p>
          <a:p>
            <a:r>
              <a:rPr lang="en-US" dirty="0"/>
              <a:t>Bootstrap</a:t>
            </a:r>
          </a:p>
          <a:p>
            <a:r>
              <a:rPr lang="en-US" dirty="0" err="1"/>
              <a:t>Jquery</a:t>
            </a:r>
            <a:endParaRPr lang="en-US" dirty="0"/>
          </a:p>
          <a:p>
            <a:r>
              <a:rPr lang="en-US" dirty="0"/>
              <a:t>Angular JS</a:t>
            </a:r>
          </a:p>
          <a:p>
            <a:r>
              <a:rPr lang="en-US" dirty="0"/>
              <a:t>MySQL</a:t>
            </a:r>
          </a:p>
          <a:p>
            <a:r>
              <a:rPr lang="en-US" dirty="0"/>
              <a:t>AJAX</a:t>
            </a:r>
          </a:p>
          <a:p>
            <a:r>
              <a:rPr lang="en-US" dirty="0" err="1"/>
              <a:t>JAVAScript</a:t>
            </a:r>
            <a:endParaRPr lang="en-US" dirty="0"/>
          </a:p>
          <a:p>
            <a:r>
              <a:rPr lang="en-US" dirty="0"/>
              <a:t>Velocity</a:t>
            </a:r>
          </a:p>
          <a:p>
            <a:r>
              <a:rPr lang="en-US" dirty="0"/>
              <a:t>HTML5</a:t>
            </a:r>
          </a:p>
          <a:p>
            <a:r>
              <a:rPr lang="en-US" dirty="0"/>
              <a:t>CSS3</a:t>
            </a:r>
          </a:p>
          <a:p>
            <a:endParaRPr lang="en-US" dirty="0"/>
          </a:p>
        </p:txBody>
      </p:sp>
    </p:spTree>
    <p:extLst>
      <p:ext uri="{BB962C8B-B14F-4D97-AF65-F5344CB8AC3E}">
        <p14:creationId xmlns:p14="http://schemas.microsoft.com/office/powerpoint/2010/main" val="394145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392"/>
            <a:ext cx="8596668" cy="1320800"/>
          </a:xfrm>
        </p:spPr>
        <p:txBody>
          <a:bodyPr/>
          <a:lstStyle/>
          <a:p>
            <a:r>
              <a:rPr lang="en-US" dirty="0"/>
              <a:t>Functionality</a:t>
            </a:r>
          </a:p>
        </p:txBody>
      </p:sp>
      <p:sp>
        <p:nvSpPr>
          <p:cNvPr id="3" name="Content Placeholder 2"/>
          <p:cNvSpPr>
            <a:spLocks noGrp="1"/>
          </p:cNvSpPr>
          <p:nvPr>
            <p:ph idx="1"/>
          </p:nvPr>
        </p:nvSpPr>
        <p:spPr>
          <a:xfrm>
            <a:off x="606488" y="1119674"/>
            <a:ext cx="7547839" cy="5010538"/>
          </a:xfrm>
        </p:spPr>
        <p:txBody>
          <a:bodyPr>
            <a:normAutofit/>
          </a:bodyPr>
          <a:lstStyle/>
          <a:p>
            <a:r>
              <a:rPr lang="en-US" dirty="0"/>
              <a:t>We have 4 roles for our web application</a:t>
            </a:r>
          </a:p>
          <a:p>
            <a:r>
              <a:rPr lang="en-US" u="sng" dirty="0"/>
              <a:t>Admin</a:t>
            </a:r>
          </a:p>
          <a:p>
            <a:pPr lvl="2"/>
            <a:r>
              <a:rPr lang="en-US" u="sng" dirty="0"/>
              <a:t>Can perform CRUD operation for the blogs, herbs, category, subcategory</a:t>
            </a:r>
          </a:p>
          <a:p>
            <a:pPr lvl="2"/>
            <a:r>
              <a:rPr lang="en-US" u="sng" dirty="0"/>
              <a:t>Can update profile</a:t>
            </a:r>
          </a:p>
          <a:p>
            <a:pPr lvl="2"/>
            <a:r>
              <a:rPr lang="en-US" u="sng" dirty="0"/>
              <a:t>Can add experts</a:t>
            </a:r>
          </a:p>
          <a:p>
            <a:pPr lvl="2"/>
            <a:r>
              <a:rPr lang="en-US" u="sng" dirty="0"/>
              <a:t>Can disable the users</a:t>
            </a:r>
          </a:p>
          <a:p>
            <a:pPr lvl="2"/>
            <a:r>
              <a:rPr lang="en-US" u="sng" dirty="0"/>
              <a:t>Can answer the questions posted by users</a:t>
            </a:r>
          </a:p>
          <a:p>
            <a:r>
              <a:rPr lang="en-US" u="sng" dirty="0"/>
              <a:t>Expert</a:t>
            </a:r>
          </a:p>
          <a:p>
            <a:pPr lvl="2"/>
            <a:r>
              <a:rPr lang="en-US" u="sng" dirty="0"/>
              <a:t>Can post blogs about herbs and solutions for some diseases</a:t>
            </a:r>
          </a:p>
          <a:p>
            <a:pPr lvl="2"/>
            <a:r>
              <a:rPr lang="en-US" u="sng" dirty="0"/>
              <a:t>Can view all the posts but can modify only his/her posts</a:t>
            </a:r>
          </a:p>
          <a:p>
            <a:pPr lvl="2"/>
            <a:r>
              <a:rPr lang="en-US" u="sng" dirty="0"/>
              <a:t>Can update profile</a:t>
            </a:r>
          </a:p>
          <a:p>
            <a:pPr lvl="2"/>
            <a:r>
              <a:rPr lang="en-US" u="sng" dirty="0"/>
              <a:t>Can answer the questions posted by users</a:t>
            </a:r>
          </a:p>
        </p:txBody>
      </p:sp>
    </p:spTree>
    <p:extLst>
      <p:ext uri="{BB962C8B-B14F-4D97-AF65-F5344CB8AC3E}">
        <p14:creationId xmlns:p14="http://schemas.microsoft.com/office/powerpoint/2010/main" val="352876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93" y="1246189"/>
            <a:ext cx="8596668" cy="3880773"/>
          </a:xfrm>
        </p:spPr>
        <p:txBody>
          <a:bodyPr/>
          <a:lstStyle/>
          <a:p>
            <a:r>
              <a:rPr lang="en-US" u="sng" dirty="0"/>
              <a:t>User</a:t>
            </a:r>
          </a:p>
          <a:p>
            <a:pPr lvl="2"/>
            <a:r>
              <a:rPr lang="en-US" u="sng" dirty="0"/>
              <a:t>Can comment on the blogs, post questions</a:t>
            </a:r>
          </a:p>
          <a:p>
            <a:pPr lvl="2"/>
            <a:r>
              <a:rPr lang="en-US" u="sng" dirty="0"/>
              <a:t>Can view all the herbs and their benefits</a:t>
            </a:r>
          </a:p>
          <a:p>
            <a:pPr lvl="2"/>
            <a:r>
              <a:rPr lang="en-US" u="sng" dirty="0"/>
              <a:t>Can update profile</a:t>
            </a:r>
          </a:p>
          <a:p>
            <a:r>
              <a:rPr lang="en-US" u="sng" dirty="0"/>
              <a:t>Guest</a:t>
            </a:r>
          </a:p>
          <a:p>
            <a:pPr lvl="2"/>
            <a:r>
              <a:rPr lang="en-US" u="sng" dirty="0"/>
              <a:t>Can view all the herbs and their benefits</a:t>
            </a:r>
          </a:p>
          <a:p>
            <a:pPr lvl="2"/>
            <a:r>
              <a:rPr lang="en-US" u="sng" dirty="0"/>
              <a:t>Can contact the expert and admin via email, text or phone</a:t>
            </a:r>
          </a:p>
          <a:p>
            <a:pPr lvl="2"/>
            <a:r>
              <a:rPr lang="en-US" u="sng" dirty="0"/>
              <a:t>Can register for the website</a:t>
            </a:r>
          </a:p>
          <a:p>
            <a:pPr lvl="2"/>
            <a:r>
              <a:rPr lang="en-US" u="sng" dirty="0"/>
              <a:t>Can socially connected with the organization</a:t>
            </a:r>
          </a:p>
        </p:txBody>
      </p:sp>
      <p:sp>
        <p:nvSpPr>
          <p:cNvPr id="4" name="Title 1"/>
          <p:cNvSpPr>
            <a:spLocks noGrp="1"/>
          </p:cNvSpPr>
          <p:nvPr>
            <p:ph type="title"/>
          </p:nvPr>
        </p:nvSpPr>
        <p:spPr>
          <a:xfrm>
            <a:off x="677334" y="180392"/>
            <a:ext cx="8596668" cy="1320800"/>
          </a:xfrm>
        </p:spPr>
        <p:txBody>
          <a:bodyPr/>
          <a:lstStyle/>
          <a:p>
            <a:r>
              <a:rPr lang="en-US" dirty="0"/>
              <a:t>Functionality</a:t>
            </a:r>
          </a:p>
        </p:txBody>
      </p:sp>
    </p:spTree>
    <p:extLst>
      <p:ext uri="{BB962C8B-B14F-4D97-AF65-F5344CB8AC3E}">
        <p14:creationId xmlns:p14="http://schemas.microsoft.com/office/powerpoint/2010/main" val="96268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features</a:t>
            </a:r>
          </a:p>
        </p:txBody>
      </p:sp>
      <p:sp>
        <p:nvSpPr>
          <p:cNvPr id="3" name="Content Placeholder 2"/>
          <p:cNvSpPr>
            <a:spLocks noGrp="1"/>
          </p:cNvSpPr>
          <p:nvPr>
            <p:ph idx="1"/>
          </p:nvPr>
        </p:nvSpPr>
        <p:spPr>
          <a:xfrm>
            <a:off x="677334" y="2160590"/>
            <a:ext cx="8596668" cy="2551370"/>
          </a:xfrm>
        </p:spPr>
        <p:txBody>
          <a:bodyPr/>
          <a:lstStyle/>
          <a:p>
            <a:r>
              <a:rPr lang="en-US" dirty="0"/>
              <a:t>For password security we have implemented base64 Encode and Decode</a:t>
            </a:r>
          </a:p>
          <a:p>
            <a:r>
              <a:rPr lang="en-US" dirty="0"/>
              <a:t>We have implemented cross site browsing functionality</a:t>
            </a:r>
          </a:p>
          <a:p>
            <a:r>
              <a:rPr lang="en-US" dirty="0"/>
              <a:t>Implemented </a:t>
            </a:r>
            <a:r>
              <a:rPr lang="en-US" dirty="0" err="1"/>
              <a:t>PDFview</a:t>
            </a:r>
            <a:r>
              <a:rPr lang="en-US" dirty="0"/>
              <a:t> for save, print and mail the blogs</a:t>
            </a:r>
          </a:p>
          <a:p>
            <a:r>
              <a:rPr lang="en-US" dirty="0"/>
              <a:t>Added cookies and 2</a:t>
            </a:r>
            <a:r>
              <a:rPr lang="en-US" baseline="30000" dirty="0"/>
              <a:t>nd</a:t>
            </a:r>
            <a:r>
              <a:rPr lang="en-US" dirty="0"/>
              <a:t> level cache</a:t>
            </a:r>
          </a:p>
          <a:p>
            <a:r>
              <a:rPr lang="en-US" dirty="0"/>
              <a:t>Extensive use of AJAX for dynamic data</a:t>
            </a:r>
          </a:p>
          <a:p>
            <a:r>
              <a:rPr lang="en-US" dirty="0"/>
              <a:t>Prevention of SQL injection</a:t>
            </a:r>
          </a:p>
          <a:p>
            <a:endParaRPr lang="en-US" dirty="0"/>
          </a:p>
        </p:txBody>
      </p:sp>
    </p:spTree>
    <p:extLst>
      <p:ext uri="{BB962C8B-B14F-4D97-AF65-F5344CB8AC3E}">
        <p14:creationId xmlns:p14="http://schemas.microsoft.com/office/powerpoint/2010/main" val="1901107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316</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Ayurveda – Blogger’s point</vt:lpstr>
      <vt:lpstr>Overview</vt:lpstr>
      <vt:lpstr>Technologies Used</vt:lpstr>
      <vt:lpstr>Functionality</vt:lpstr>
      <vt:lpstr>Functionality</vt:lpstr>
      <vt:lpstr>Extra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Ayurveda – Blogger’s point</dc:title>
  <dc:creator>Arjun</dc:creator>
  <cp:lastModifiedBy>Arjun</cp:lastModifiedBy>
  <cp:revision>6</cp:revision>
  <dcterms:created xsi:type="dcterms:W3CDTF">2016-12-11T07:47:32Z</dcterms:created>
  <dcterms:modified xsi:type="dcterms:W3CDTF">2016-12-13T02:43:00Z</dcterms:modified>
</cp:coreProperties>
</file>