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63" r:id="rId4"/>
    <p:sldId id="264" r:id="rId5"/>
    <p:sldId id="265" r:id="rId6"/>
    <p:sldId id="266" r:id="rId7"/>
    <p:sldId id="278" r:id="rId8"/>
    <p:sldId id="279" r:id="rId9"/>
    <p:sldId id="280" r:id="rId10"/>
    <p:sldId id="281" r:id="rId11"/>
    <p:sldId id="282" r:id="rId12"/>
    <p:sldId id="283" r:id="rId13"/>
    <p:sldId id="284" r:id="rId14"/>
    <p:sldId id="285" r:id="rId15"/>
    <p:sldId id="27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22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E355689D-B9DC-4160-AB79-04D642413EC5}" type="datetimeFigureOut">
              <a:rPr lang="en-IN" smtClean="0"/>
              <a:t>20-08-2019</a:t>
            </a:fld>
            <a:endParaRPr lang="en-IN"/>
          </a:p>
        </p:txBody>
      </p:sp>
      <p:sp>
        <p:nvSpPr>
          <p:cNvPr id="20" name="Footer Placeholder 19"/>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792A00AB-41F3-4BA0-AD22-BCD216530C94}" type="slidenum">
              <a:rPr lang="en-IN" smtClean="0"/>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355689D-B9DC-4160-AB79-04D642413EC5}" type="datetimeFigureOut">
              <a:rPr lang="en-IN" smtClean="0"/>
              <a:t>20-08-2019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2A00AB-41F3-4BA0-AD22-BCD216530C9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355689D-B9DC-4160-AB79-04D642413EC5}" type="datetimeFigureOut">
              <a:rPr lang="en-IN" smtClean="0"/>
              <a:t>20-08-2019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2A00AB-41F3-4BA0-AD22-BCD216530C9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355689D-B9DC-4160-AB79-04D642413EC5}" type="datetimeFigureOut">
              <a:rPr lang="en-IN" smtClean="0"/>
              <a:t>20-08-2019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2A00AB-41F3-4BA0-AD22-BCD216530C9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355689D-B9DC-4160-AB79-04D642413EC5}" type="datetimeFigureOut">
              <a:rPr lang="en-IN" smtClean="0"/>
              <a:t>20-08-2019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2A00AB-41F3-4BA0-AD22-BCD216530C94}" type="slidenum">
              <a:rPr lang="en-IN" smtClean="0"/>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355689D-B9DC-4160-AB79-04D642413EC5}" type="datetimeFigureOut">
              <a:rPr lang="en-IN" smtClean="0"/>
              <a:t>20-08-2019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2A00AB-41F3-4BA0-AD22-BCD216530C9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355689D-B9DC-4160-AB79-04D642413EC5}" type="datetimeFigureOut">
              <a:rPr lang="en-IN" smtClean="0"/>
              <a:t>20-08-2019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2A00AB-41F3-4BA0-AD22-BCD216530C9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E355689D-B9DC-4160-AB79-04D642413EC5}" type="datetimeFigureOut">
              <a:rPr lang="en-IN" smtClean="0"/>
              <a:t>20-08-2019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2A00AB-41F3-4BA0-AD22-BCD216530C9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E355689D-B9DC-4160-AB79-04D642413EC5}" type="datetimeFigureOut">
              <a:rPr lang="en-IN" smtClean="0"/>
              <a:t>20-08-2019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2A00AB-41F3-4BA0-AD22-BCD216530C94}" type="slidenum">
              <a:rPr lang="en-IN" smtClean="0"/>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355689D-B9DC-4160-AB79-04D642413EC5}" type="datetimeFigureOut">
              <a:rPr lang="en-IN" smtClean="0"/>
              <a:t>20-08-2019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2A00AB-41F3-4BA0-AD22-BCD216530C9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E355689D-B9DC-4160-AB79-04D642413EC5}" type="datetimeFigureOut">
              <a:rPr lang="en-IN" smtClean="0"/>
              <a:t>20-08-2019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2A00AB-41F3-4BA0-AD22-BCD216530C94}" type="slidenum">
              <a:rPr lang="en-IN" smtClean="0"/>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355689D-B9DC-4160-AB79-04D642413EC5}" type="datetimeFigureOut">
              <a:rPr lang="en-IN" smtClean="0"/>
              <a:t>20-08-2019</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92A00AB-41F3-4BA0-AD22-BCD216530C94}" type="slidenum">
              <a:rPr lang="en-IN" smtClean="0"/>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CREDIT CARD DEFAULT</a:t>
            </a:r>
            <a:endParaRPr lang="en-IN" dirty="0"/>
          </a:p>
        </p:txBody>
      </p:sp>
      <p:sp>
        <p:nvSpPr>
          <p:cNvPr id="3" name="Subtitle 2"/>
          <p:cNvSpPr>
            <a:spLocks noGrp="1"/>
          </p:cNvSpPr>
          <p:nvPr>
            <p:ph type="subTitle" idx="1"/>
          </p:nvPr>
        </p:nvSpPr>
        <p:spPr>
          <a:xfrm>
            <a:off x="6012160" y="5013176"/>
            <a:ext cx="3108470" cy="1752600"/>
          </a:xfrm>
        </p:spPr>
        <p:txBody>
          <a:bodyPr>
            <a:normAutofit lnSpcReduction="10000"/>
          </a:bodyPr>
          <a:lstStyle/>
          <a:p>
            <a:r>
              <a:rPr lang="en-US" dirty="0" smtClean="0"/>
              <a:t>By:</a:t>
            </a:r>
            <a:endParaRPr lang="en-US" dirty="0"/>
          </a:p>
          <a:p>
            <a:r>
              <a:rPr lang="en-US" dirty="0" err="1" smtClean="0"/>
              <a:t>Shubham</a:t>
            </a:r>
            <a:r>
              <a:rPr lang="en-US" dirty="0" smtClean="0"/>
              <a:t> Bhatt</a:t>
            </a:r>
            <a:endParaRPr lang="en-US" dirty="0"/>
          </a:p>
          <a:p>
            <a:r>
              <a:rPr lang="en-US" dirty="0" smtClean="0"/>
              <a:t>70271018106</a:t>
            </a:r>
          </a:p>
          <a:p>
            <a:r>
              <a:rPr lang="en-US" dirty="0" err="1" smtClean="0"/>
              <a:t>M.tech</a:t>
            </a:r>
            <a:r>
              <a:rPr lang="en-US" dirty="0" smtClean="0"/>
              <a:t> Data Science</a:t>
            </a:r>
            <a:endParaRPr lang="en-US" dirty="0"/>
          </a:p>
        </p:txBody>
      </p:sp>
    </p:spTree>
    <p:extLst>
      <p:ext uri="{BB962C8B-B14F-4D97-AF65-F5344CB8AC3E}">
        <p14:creationId xmlns:p14="http://schemas.microsoft.com/office/powerpoint/2010/main" val="3516158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SONY\Downloads\Screenshot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850" y="836712"/>
            <a:ext cx="6180534" cy="5112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6899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SONY\Downloads\Screenshot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900" y="836712"/>
            <a:ext cx="6017468"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515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SONY\Downloads\Screenshot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9312" y="692696"/>
            <a:ext cx="5621040" cy="518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085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SONY\Downloads\Screenshot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4537" y="657225"/>
            <a:ext cx="5941839" cy="554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649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SONY\Downloads\Screenshot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3587" y="908720"/>
            <a:ext cx="5850781"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6250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D1E171-EE60-4413-8BEF-981F6B5056E2}"/>
              </a:ext>
            </a:extLst>
          </p:cNvPr>
          <p:cNvSpPr>
            <a:spLocks noGrp="1"/>
          </p:cNvSpPr>
          <p:nvPr>
            <p:ph type="title"/>
          </p:nvPr>
        </p:nvSpPr>
        <p:spPr>
          <a:xfrm>
            <a:off x="1435608" y="-99392"/>
            <a:ext cx="7498080" cy="6957392"/>
          </a:xfrm>
        </p:spPr>
        <p:txBody>
          <a:bodyPr/>
          <a:lstStyle/>
          <a:p>
            <a:pPr algn="ctr"/>
            <a:r>
              <a:rPr lang="en-US" dirty="0"/>
              <a:t>Thank You!</a:t>
            </a:r>
          </a:p>
        </p:txBody>
      </p:sp>
    </p:spTree>
    <p:extLst>
      <p:ext uri="{BB962C8B-B14F-4D97-AF65-F5344CB8AC3E}">
        <p14:creationId xmlns:p14="http://schemas.microsoft.com/office/powerpoint/2010/main" val="2585395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 Card Default</a:t>
            </a:r>
            <a:endParaRPr lang="en-IN" dirty="0"/>
          </a:p>
        </p:txBody>
      </p:sp>
      <p:sp>
        <p:nvSpPr>
          <p:cNvPr id="3" name="Content Placeholder 2"/>
          <p:cNvSpPr>
            <a:spLocks noGrp="1"/>
          </p:cNvSpPr>
          <p:nvPr>
            <p:ph idx="1"/>
          </p:nvPr>
        </p:nvSpPr>
        <p:spPr/>
        <p:txBody>
          <a:bodyPr/>
          <a:lstStyle/>
          <a:p>
            <a:pPr marL="82296" indent="0" algn="just">
              <a:buNone/>
            </a:pPr>
            <a:r>
              <a:rPr lang="en-IN" dirty="0"/>
              <a:t>Credit card default happens when you've become severely delinquent on your credit card payment. It's a serious credit card status that not only affects your standing with that credit card issuer, but also your credit standing in general and your ability to get approved for credit cards, loans, and other credit-based services.</a:t>
            </a:r>
          </a:p>
        </p:txBody>
      </p:sp>
    </p:spTree>
    <p:extLst>
      <p:ext uri="{BB962C8B-B14F-4D97-AF65-F5344CB8AC3E}">
        <p14:creationId xmlns:p14="http://schemas.microsoft.com/office/powerpoint/2010/main" val="696392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F4EBB5BB-525C-45F0-9D07-5CC6CCE6A9F6}"/>
              </a:ext>
            </a:extLst>
          </p:cNvPr>
          <p:cNvPicPr>
            <a:picLocks noGrp="1" noChangeAspect="1"/>
          </p:cNvPicPr>
          <p:nvPr>
            <p:ph idx="1"/>
          </p:nvPr>
        </p:nvPicPr>
        <p:blipFill>
          <a:blip r:embed="rId2"/>
          <a:stretch>
            <a:fillRect/>
          </a:stretch>
        </p:blipFill>
        <p:spPr>
          <a:xfrm>
            <a:off x="1259632" y="332655"/>
            <a:ext cx="7344816" cy="6358385"/>
          </a:xfrm>
          <a:prstGeom prst="rect">
            <a:avLst/>
          </a:prstGeom>
        </p:spPr>
      </p:pic>
    </p:spTree>
    <p:extLst>
      <p:ext uri="{BB962C8B-B14F-4D97-AF65-F5344CB8AC3E}">
        <p14:creationId xmlns:p14="http://schemas.microsoft.com/office/powerpoint/2010/main" val="3853383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EE57EEBF-9B89-46EC-AC5C-73B7BB03DDD9}"/>
              </a:ext>
            </a:extLst>
          </p:cNvPr>
          <p:cNvSpPr>
            <a:spLocks noGrp="1"/>
          </p:cNvSpPr>
          <p:nvPr>
            <p:ph type="title"/>
          </p:nvPr>
        </p:nvSpPr>
        <p:spPr/>
        <p:txBody>
          <a:bodyPr/>
          <a:lstStyle/>
          <a:p>
            <a:r>
              <a:rPr lang="en-US" dirty="0" smtClean="0"/>
              <a:t>Original Data</a:t>
            </a:r>
            <a:endParaRPr lang="en-US" dirty="0"/>
          </a:p>
        </p:txBody>
      </p:sp>
      <p:pic>
        <p:nvPicPr>
          <p:cNvPr id="4" name="Content Placeholder 3">
            <a:extLst>
              <a:ext uri="{FF2B5EF4-FFF2-40B4-BE49-F238E27FC236}">
                <a16:creationId xmlns="" xmlns:a16="http://schemas.microsoft.com/office/drawing/2014/main" id="{A4E7ED99-5C55-4AD3-81D4-725ABFB07BB3}"/>
              </a:ext>
            </a:extLst>
          </p:cNvPr>
          <p:cNvPicPr>
            <a:picLocks noGrp="1" noChangeAspect="1"/>
          </p:cNvPicPr>
          <p:nvPr>
            <p:ph idx="4294967295"/>
          </p:nvPr>
        </p:nvPicPr>
        <p:blipFill>
          <a:blip r:embed="rId2"/>
          <a:stretch>
            <a:fillRect/>
          </a:stretch>
        </p:blipFill>
        <p:spPr>
          <a:xfrm>
            <a:off x="971600" y="1417320"/>
            <a:ext cx="8172400" cy="3527425"/>
          </a:xfrm>
          <a:prstGeom prst="rect">
            <a:avLst/>
          </a:prstGeom>
        </p:spPr>
      </p:pic>
    </p:spTree>
    <p:extLst>
      <p:ext uri="{BB962C8B-B14F-4D97-AF65-F5344CB8AC3E}">
        <p14:creationId xmlns:p14="http://schemas.microsoft.com/office/powerpoint/2010/main" val="1409926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A299C9-4118-4112-AA25-3FD5616F1DF5}"/>
              </a:ext>
            </a:extLst>
          </p:cNvPr>
          <p:cNvSpPr>
            <a:spLocks noGrp="1"/>
          </p:cNvSpPr>
          <p:nvPr>
            <p:ph type="title"/>
          </p:nvPr>
        </p:nvSpPr>
        <p:spPr/>
        <p:txBody>
          <a:bodyPr/>
          <a:lstStyle/>
          <a:p>
            <a:r>
              <a:rPr lang="en-US" dirty="0" smtClean="0"/>
              <a:t>Encoded Data</a:t>
            </a:r>
            <a:endParaRPr lang="en-US" dirty="0"/>
          </a:p>
        </p:txBody>
      </p:sp>
      <p:pic>
        <p:nvPicPr>
          <p:cNvPr id="3" name="Picture 2">
            <a:extLst>
              <a:ext uri="{FF2B5EF4-FFF2-40B4-BE49-F238E27FC236}">
                <a16:creationId xmlns="" xmlns:a16="http://schemas.microsoft.com/office/drawing/2014/main" id="{5CA4B38F-BE19-433B-8720-7399D7E239E4}"/>
              </a:ext>
            </a:extLst>
          </p:cNvPr>
          <p:cNvPicPr>
            <a:picLocks noChangeAspect="1"/>
          </p:cNvPicPr>
          <p:nvPr/>
        </p:nvPicPr>
        <p:blipFill>
          <a:blip r:embed="rId2"/>
          <a:stretch>
            <a:fillRect/>
          </a:stretch>
        </p:blipFill>
        <p:spPr>
          <a:xfrm>
            <a:off x="1043608" y="1417321"/>
            <a:ext cx="8100392" cy="4027904"/>
          </a:xfrm>
          <a:prstGeom prst="rect">
            <a:avLst/>
          </a:prstGeom>
        </p:spPr>
      </p:pic>
    </p:spTree>
    <p:extLst>
      <p:ext uri="{BB962C8B-B14F-4D97-AF65-F5344CB8AC3E}">
        <p14:creationId xmlns:p14="http://schemas.microsoft.com/office/powerpoint/2010/main" val="4263276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F1E8C1-BE41-445E-BA2A-B427FAD81F0C}"/>
              </a:ext>
            </a:extLst>
          </p:cNvPr>
          <p:cNvSpPr>
            <a:spLocks noGrp="1"/>
          </p:cNvSpPr>
          <p:nvPr>
            <p:ph type="title"/>
          </p:nvPr>
        </p:nvSpPr>
        <p:spPr/>
        <p:txBody>
          <a:bodyPr/>
          <a:lstStyle/>
          <a:p>
            <a:r>
              <a:rPr lang="en-US" dirty="0"/>
              <a:t>Scaled Data Using Robust Scaler</a:t>
            </a:r>
          </a:p>
        </p:txBody>
      </p:sp>
      <p:pic>
        <p:nvPicPr>
          <p:cNvPr id="3" name="Picture 2">
            <a:extLst>
              <a:ext uri="{FF2B5EF4-FFF2-40B4-BE49-F238E27FC236}">
                <a16:creationId xmlns="" xmlns:a16="http://schemas.microsoft.com/office/drawing/2014/main" id="{1CA83D3C-9425-4B7B-9488-D4D182B0AAD7}"/>
              </a:ext>
            </a:extLst>
          </p:cNvPr>
          <p:cNvPicPr>
            <a:picLocks noChangeAspect="1"/>
          </p:cNvPicPr>
          <p:nvPr/>
        </p:nvPicPr>
        <p:blipFill>
          <a:blip r:embed="rId2"/>
          <a:stretch>
            <a:fillRect/>
          </a:stretch>
        </p:blipFill>
        <p:spPr>
          <a:xfrm>
            <a:off x="1045166" y="1556792"/>
            <a:ext cx="8076634" cy="4032448"/>
          </a:xfrm>
          <a:prstGeom prst="rect">
            <a:avLst/>
          </a:prstGeom>
        </p:spPr>
      </p:pic>
    </p:spTree>
    <p:extLst>
      <p:ext uri="{BB962C8B-B14F-4D97-AF65-F5344CB8AC3E}">
        <p14:creationId xmlns:p14="http://schemas.microsoft.com/office/powerpoint/2010/main" val="3520662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a:t>
            </a:r>
            <a:endParaRPr lang="en-IN" dirty="0"/>
          </a:p>
        </p:txBody>
      </p:sp>
      <p:pic>
        <p:nvPicPr>
          <p:cNvPr id="1026" name="Picture 2" descr="C:\Users\SONY\Downloads\Screenshot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628800"/>
            <a:ext cx="6248400" cy="453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003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ONY\Downloads\Screensho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650" y="908720"/>
            <a:ext cx="6544766" cy="4680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660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ONY\Downloads\Screenshot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700" y="836712"/>
            <a:ext cx="6453708" cy="4876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7761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256</TotalTime>
  <Words>85</Words>
  <Application>Microsoft Office PowerPoint</Application>
  <PresentationFormat>On-screen Show (4:3)</PresentationFormat>
  <Paragraphs>12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Solstice</vt:lpstr>
      <vt:lpstr>CREDIT CARD DEFAULT</vt:lpstr>
      <vt:lpstr>Credit Card Default</vt:lpstr>
      <vt:lpstr>PowerPoint Presentation</vt:lpstr>
      <vt:lpstr>Original Data</vt:lpstr>
      <vt:lpstr>Encoded Data</vt:lpstr>
      <vt:lpstr>Scaled Data Using Robust Scaler</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dc:title>
  <dc:creator>SONY</dc:creator>
  <cp:lastModifiedBy>SONY</cp:lastModifiedBy>
  <cp:revision>43</cp:revision>
  <dcterms:created xsi:type="dcterms:W3CDTF">2019-03-04T16:04:39Z</dcterms:created>
  <dcterms:modified xsi:type="dcterms:W3CDTF">2019-08-20T05:59:49Z</dcterms:modified>
</cp:coreProperties>
</file>