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92ef8c1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92ef8c1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e8937fe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e8937fe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e8937fe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e8937fe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e8937fe1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e8937fe1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 Net tutorial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these data to </a:t>
            </a:r>
            <a:r>
              <a:rPr lang="en"/>
              <a:t>generate</a:t>
            </a:r>
            <a:r>
              <a:rPr lang="en"/>
              <a:t> DL input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 the ‘raw’ folder)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Brain mask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Muscle mask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Opening area mask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Input: </a:t>
            </a:r>
            <a:r>
              <a:rPr lang="en"/>
              <a:t>4D full dose DCE / 4D low dose DCE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Ground truth: </a:t>
            </a:r>
            <a:r>
              <a:rPr lang="en"/>
              <a:t>Full dose derived Ktrans (generated via the matlab tool)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Scripts for generating DL input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DCE2mat.m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Muscle_CA.m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from_mat_to_npy.py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need to run this script at least twice.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Generate opening and non-opening ROIs (for training and validation sets). Input </a:t>
            </a:r>
            <a:r>
              <a:rPr lang="en"/>
              <a:t>can be low or full dose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Generate WB (for testing set)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can define your input type, ROIs ratio, and patch steps vis the commands. Examples are in the next slide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Command example for</a:t>
            </a:r>
            <a:r>
              <a:rPr lang="en"/>
              <a:t> </a:t>
            </a:r>
            <a:r>
              <a:rPr lang="en"/>
              <a:t>from_mat_to_npy.py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Define your input as </a:t>
            </a:r>
            <a:r>
              <a:rPr lang="en">
                <a:solidFill>
                  <a:srgbClr val="E06666"/>
                </a:solidFill>
              </a:rPr>
              <a:t>low</a:t>
            </a:r>
            <a:r>
              <a:rPr lang="en"/>
              <a:t> or </a:t>
            </a:r>
            <a:r>
              <a:rPr lang="en">
                <a:solidFill>
                  <a:srgbClr val="6D9EEB"/>
                </a:solidFill>
              </a:rPr>
              <a:t>full</a:t>
            </a:r>
            <a:r>
              <a:rPr lang="en"/>
              <a:t> dose DCE in sa</a:t>
            </a:r>
            <a:r>
              <a:rPr lang="en"/>
              <a:t>ve_path (</a:t>
            </a:r>
            <a:r>
              <a:rPr lang="en">
                <a:solidFill>
                  <a:srgbClr val="E06666"/>
                </a:solidFill>
              </a:rPr>
              <a:t>I</a:t>
            </a:r>
            <a:r>
              <a:rPr lang="en">
                <a:solidFill>
                  <a:srgbClr val="E06666"/>
                </a:solidFill>
              </a:rPr>
              <a:t>nRawLowDCE</a:t>
            </a:r>
            <a:r>
              <a:rPr lang="en"/>
              <a:t>/</a:t>
            </a:r>
            <a:r>
              <a:rPr lang="en">
                <a:solidFill>
                  <a:srgbClr val="6D9EEB"/>
                </a:solidFill>
              </a:rPr>
              <a:t>InRawHighDCE</a:t>
            </a:r>
            <a:r>
              <a:rPr lang="en"/>
              <a:t>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input type (</a:t>
            </a:r>
            <a:r>
              <a:rPr lang="en">
                <a:solidFill>
                  <a:srgbClr val="E06666"/>
                </a:solidFill>
              </a:rPr>
              <a:t>low</a:t>
            </a:r>
            <a:r>
              <a:rPr lang="en"/>
              <a:t>/</a:t>
            </a:r>
            <a:r>
              <a:rPr lang="en">
                <a:solidFill>
                  <a:srgbClr val="6D9EEB"/>
                </a:solidFill>
              </a:rPr>
              <a:t>full</a:t>
            </a:r>
            <a:r>
              <a:rPr lang="en"/>
              <a:t>) should match the contrast agent reference. Define it in output (</a:t>
            </a:r>
            <a:r>
              <a:rPr lang="en">
                <a:solidFill>
                  <a:srgbClr val="E06666"/>
                </a:solidFill>
              </a:rPr>
              <a:t>CAlow</a:t>
            </a:r>
            <a:r>
              <a:rPr lang="en"/>
              <a:t>/</a:t>
            </a:r>
            <a:r>
              <a:rPr lang="en">
                <a:solidFill>
                  <a:srgbClr val="6D9EEB"/>
                </a:solidFill>
              </a:rPr>
              <a:t>CAhigh</a:t>
            </a:r>
            <a:r>
              <a:rPr lang="en"/>
              <a:t>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Generate Train/Val and Test data sets by defining the ROI type in output. 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>
                <a:solidFill>
                  <a:srgbClr val="93C47D"/>
                </a:solidFill>
              </a:rPr>
              <a:t>Train/Val</a:t>
            </a:r>
            <a:r>
              <a:rPr lang="en"/>
              <a:t> sets should have opening and non-opening area (</a:t>
            </a:r>
            <a:r>
              <a:rPr lang="en">
                <a:solidFill>
                  <a:srgbClr val="93C47D"/>
                </a:solidFill>
              </a:rPr>
              <a:t>OP_NM</a:t>
            </a:r>
            <a:r>
              <a:rPr lang="en"/>
              <a:t>). </a:t>
            </a:r>
            <a:endParaRPr/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/>
              <a:t>You can set the </a:t>
            </a:r>
            <a:r>
              <a:rPr lang="en">
                <a:solidFill>
                  <a:srgbClr val="8E7CC3"/>
                </a:solidFill>
              </a:rPr>
              <a:t>op:nm</a:t>
            </a:r>
            <a:r>
              <a:rPr lang="en"/>
              <a:t> </a:t>
            </a:r>
            <a:r>
              <a:rPr lang="en">
                <a:solidFill>
                  <a:srgbClr val="8E7CC3"/>
                </a:solidFill>
              </a:rPr>
              <a:t>ratio</a:t>
            </a:r>
            <a:r>
              <a:rPr lang="en"/>
              <a:t> of these two ROIs by adding </a:t>
            </a:r>
            <a:r>
              <a:rPr lang="en">
                <a:solidFill>
                  <a:srgbClr val="8E7CC3"/>
                </a:solidFill>
              </a:rPr>
              <a:t>--ratio x y</a:t>
            </a:r>
            <a:r>
              <a:rPr lang="en"/>
              <a:t>. If you don’t define it, by default the ratio is 1:1.</a:t>
            </a:r>
            <a:endParaRPr/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/>
              <a:t>You can set the </a:t>
            </a:r>
            <a:r>
              <a:rPr lang="en">
                <a:solidFill>
                  <a:srgbClr val="BF9000"/>
                </a:solidFill>
              </a:rPr>
              <a:t>patch steps</a:t>
            </a:r>
            <a:r>
              <a:rPr lang="en"/>
              <a:t> by adding</a:t>
            </a:r>
            <a:r>
              <a:rPr lang="en"/>
              <a:t> </a:t>
            </a:r>
            <a:r>
              <a:rPr lang="en">
                <a:solidFill>
                  <a:srgbClr val="BF9000"/>
                </a:solidFill>
              </a:rPr>
              <a:t>--patch_steps x</a:t>
            </a:r>
            <a:r>
              <a:rPr lang="en"/>
              <a:t>. If you don’t define it, by default the patch steps is 1.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>
                <a:solidFill>
                  <a:srgbClr val="F6B26B"/>
                </a:solidFill>
              </a:rPr>
              <a:t>Test</a:t>
            </a:r>
            <a:r>
              <a:rPr lang="en"/>
              <a:t> set should be whole brain ROI (</a:t>
            </a:r>
            <a:r>
              <a:rPr lang="en">
                <a:solidFill>
                  <a:srgbClr val="F6B26B"/>
                </a:solidFill>
              </a:rPr>
              <a:t>WB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Input </a:t>
            </a:r>
            <a:r>
              <a:rPr lang="en">
                <a:solidFill>
                  <a:srgbClr val="E06666"/>
                </a:solidFill>
              </a:rPr>
              <a:t>low dose DCE</a:t>
            </a:r>
            <a:r>
              <a:rPr lang="en"/>
              <a:t>, </a:t>
            </a:r>
            <a:r>
              <a:rPr lang="en">
                <a:solidFill>
                  <a:srgbClr val="93C47D"/>
                </a:solidFill>
              </a:rPr>
              <a:t>Train/Val</a:t>
            </a:r>
            <a:r>
              <a:rPr lang="en"/>
              <a:t> set, OP_NM ratio 1:1, no patch steps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0"/>
              <a:t>p</a:t>
            </a:r>
            <a:r>
              <a:rPr lang="en" sz="1480"/>
              <a:t>ython3 from_mat_to_npy.py --save_path=ST_pad_</a:t>
            </a:r>
            <a:r>
              <a:rPr lang="en" sz="1480">
                <a:solidFill>
                  <a:srgbClr val="E06666"/>
                </a:solidFill>
              </a:rPr>
              <a:t>InRawLowDCE</a:t>
            </a:r>
            <a:r>
              <a:rPr lang="en" sz="1480"/>
              <a:t>_GtRaw_KtransTh/ --output=’</a:t>
            </a:r>
            <a:r>
              <a:rPr lang="en" sz="1400">
                <a:solidFill>
                  <a:srgbClr val="93C47D"/>
                </a:solidFill>
              </a:rPr>
              <a:t>OP_NM</a:t>
            </a:r>
            <a:r>
              <a:rPr lang="en" sz="1480"/>
              <a:t>_</a:t>
            </a:r>
            <a:r>
              <a:rPr lang="en" sz="1480">
                <a:solidFill>
                  <a:srgbClr val="E06666"/>
                </a:solidFill>
              </a:rPr>
              <a:t>CAlow</a:t>
            </a:r>
            <a:r>
              <a:rPr lang="en" sz="1480"/>
              <a:t>’</a:t>
            </a:r>
            <a:endParaRPr sz="1480"/>
          </a:p>
          <a:p>
            <a:pPr indent="-30003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Input </a:t>
            </a:r>
            <a:r>
              <a:rPr lang="en">
                <a:solidFill>
                  <a:srgbClr val="6D9EEB"/>
                </a:solidFill>
              </a:rPr>
              <a:t>high dose DCE</a:t>
            </a:r>
            <a:r>
              <a:rPr lang="en"/>
              <a:t>, </a:t>
            </a:r>
            <a:r>
              <a:rPr lang="en">
                <a:solidFill>
                  <a:srgbClr val="93C47D"/>
                </a:solidFill>
              </a:rPr>
              <a:t>Train/Val</a:t>
            </a:r>
            <a:r>
              <a:rPr lang="en"/>
              <a:t> set, </a:t>
            </a:r>
            <a:r>
              <a:rPr lang="en">
                <a:solidFill>
                  <a:srgbClr val="8E7CC3"/>
                </a:solidFill>
              </a:rPr>
              <a:t>OP_NM ratio</a:t>
            </a:r>
            <a:r>
              <a:rPr lang="en"/>
              <a:t> 1:2, </a:t>
            </a:r>
            <a:r>
              <a:rPr lang="en">
                <a:solidFill>
                  <a:srgbClr val="BF9000"/>
                </a:solidFill>
              </a:rPr>
              <a:t>patch steps</a:t>
            </a:r>
            <a:r>
              <a:rPr lang="en"/>
              <a:t> 3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80"/>
              <a:t>python3 from_mat_to_npy.py --save_path=ST_pad_</a:t>
            </a:r>
            <a:r>
              <a:rPr lang="en" sz="1480">
                <a:solidFill>
                  <a:srgbClr val="6D9EEB"/>
                </a:solidFill>
              </a:rPr>
              <a:t>InRawHighDCE</a:t>
            </a:r>
            <a:r>
              <a:rPr lang="en" sz="1480"/>
              <a:t>_GtRaw_KtransTh/ --output=’</a:t>
            </a:r>
            <a:r>
              <a:rPr lang="en" sz="1400">
                <a:solidFill>
                  <a:srgbClr val="93C47D"/>
                </a:solidFill>
              </a:rPr>
              <a:t>OP_NM</a:t>
            </a:r>
            <a:r>
              <a:rPr lang="en" sz="1480"/>
              <a:t>_</a:t>
            </a:r>
            <a:r>
              <a:rPr lang="en" sz="1480">
                <a:solidFill>
                  <a:srgbClr val="6D9EEB"/>
                </a:solidFill>
              </a:rPr>
              <a:t>CAhigh</a:t>
            </a:r>
            <a:r>
              <a:rPr lang="en" sz="1480"/>
              <a:t>’ --</a:t>
            </a:r>
            <a:r>
              <a:rPr lang="en" sz="1400">
                <a:solidFill>
                  <a:srgbClr val="8E7CC3"/>
                </a:solidFill>
              </a:rPr>
              <a:t>ratio 1 2</a:t>
            </a:r>
            <a:r>
              <a:rPr lang="en" sz="1480"/>
              <a:t> </a:t>
            </a:r>
            <a:r>
              <a:rPr lang="en" sz="1480">
                <a:solidFill>
                  <a:srgbClr val="BF9000"/>
                </a:solidFill>
              </a:rPr>
              <a:t>--patch_steps 3</a:t>
            </a:r>
            <a:endParaRPr>
              <a:solidFill>
                <a:srgbClr val="BF9000"/>
              </a:solidFill>
            </a:endParaRPr>
          </a:p>
          <a:p>
            <a:pPr indent="-30003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Input </a:t>
            </a:r>
            <a:r>
              <a:rPr lang="en">
                <a:solidFill>
                  <a:srgbClr val="E06666"/>
                </a:solidFill>
              </a:rPr>
              <a:t>low dose DCE</a:t>
            </a:r>
            <a:r>
              <a:rPr lang="en"/>
              <a:t>, </a:t>
            </a:r>
            <a:r>
              <a:rPr lang="en">
                <a:solidFill>
                  <a:srgbClr val="F6B26B"/>
                </a:solidFill>
              </a:rPr>
              <a:t>Test</a:t>
            </a:r>
            <a:r>
              <a:rPr lang="en"/>
              <a:t> set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python3 from_mat_to_npy.py --save_path=ST_pad_</a:t>
            </a:r>
            <a:r>
              <a:rPr lang="en" sz="1480">
                <a:solidFill>
                  <a:srgbClr val="E06666"/>
                </a:solidFill>
              </a:rPr>
              <a:t>InRawLowDCE</a:t>
            </a:r>
            <a:r>
              <a:rPr lang="en" sz="1400"/>
              <a:t>_GtRaw_KtransTh/ --output=’</a:t>
            </a:r>
            <a:r>
              <a:rPr lang="en" sz="1400">
                <a:solidFill>
                  <a:srgbClr val="F6B26B"/>
                </a:solidFill>
              </a:rPr>
              <a:t>WB</a:t>
            </a:r>
            <a:r>
              <a:rPr lang="en" sz="1400"/>
              <a:t>_</a:t>
            </a:r>
            <a:r>
              <a:rPr lang="en" sz="1480">
                <a:solidFill>
                  <a:srgbClr val="E06666"/>
                </a:solidFill>
              </a:rPr>
              <a:t>CAlow</a:t>
            </a:r>
            <a:r>
              <a:rPr lang="en" sz="1400"/>
              <a:t>’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DL model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Create an excel sheet for setting train/val/test data sets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Define model </a:t>
            </a:r>
            <a:r>
              <a:rPr lang="en"/>
              <a:t>details</a:t>
            </a:r>
            <a:r>
              <a:rPr lang="en"/>
              <a:t> in config.toml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Set the output model path (model_path) in train.py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Run the model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conda activate Schi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python3 train.py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When the model is training, we can monitor the loss curve by running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python3 plot_loss.py --model_path &lt;the model path you define in step 3&gt;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model will be saved in exp folder after </a:t>
            </a:r>
            <a:r>
              <a:rPr lang="en"/>
              <a:t>training</a:t>
            </a:r>
            <a:r>
              <a:rPr lang="en"/>
              <a:t> finished. You can run the test.py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python3 test.py --model_path &lt;the path of the model you want to use&gt;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After the test files is generated, you can run print_metrics.py to print out the metrics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400"/>
              <a:t>python3 </a:t>
            </a:r>
            <a:r>
              <a:rPr lang="en"/>
              <a:t>print_metrics</a:t>
            </a:r>
            <a:r>
              <a:rPr lang="en" sz="1400"/>
              <a:t>.py </a:t>
            </a:r>
            <a:r>
              <a:rPr lang="en"/>
              <a:t>--model_path &lt;model path&gt;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